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34" r:id="rId2"/>
  </p:sldMasterIdLst>
  <p:notesMasterIdLst>
    <p:notesMasterId r:id="rId55"/>
  </p:notesMasterIdLst>
  <p:handoutMasterIdLst>
    <p:handoutMasterId r:id="rId56"/>
  </p:handoutMasterIdLst>
  <p:sldIdLst>
    <p:sldId id="284" r:id="rId3"/>
    <p:sldId id="2147170843" r:id="rId4"/>
    <p:sldId id="2147170847" r:id="rId5"/>
    <p:sldId id="2147170844" r:id="rId6"/>
    <p:sldId id="298" r:id="rId7"/>
    <p:sldId id="418" r:id="rId8"/>
    <p:sldId id="2147170943" r:id="rId9"/>
    <p:sldId id="2147170942" r:id="rId10"/>
    <p:sldId id="529" r:id="rId11"/>
    <p:sldId id="557" r:id="rId12"/>
    <p:sldId id="501" r:id="rId13"/>
    <p:sldId id="530" r:id="rId14"/>
    <p:sldId id="531" r:id="rId15"/>
    <p:sldId id="532" r:id="rId16"/>
    <p:sldId id="2147170946" r:id="rId17"/>
    <p:sldId id="558" r:id="rId18"/>
    <p:sldId id="502" r:id="rId19"/>
    <p:sldId id="503" r:id="rId20"/>
    <p:sldId id="551" r:id="rId21"/>
    <p:sldId id="554" r:id="rId22"/>
    <p:sldId id="550" r:id="rId23"/>
    <p:sldId id="504" r:id="rId24"/>
    <p:sldId id="533" r:id="rId25"/>
    <p:sldId id="505" r:id="rId26"/>
    <p:sldId id="534" r:id="rId27"/>
    <p:sldId id="555" r:id="rId28"/>
    <p:sldId id="2147170947" r:id="rId29"/>
    <p:sldId id="2147170944" r:id="rId30"/>
    <p:sldId id="537" r:id="rId31"/>
    <p:sldId id="2147170945" r:id="rId32"/>
    <p:sldId id="510" r:id="rId33"/>
    <p:sldId id="2147170882" r:id="rId34"/>
    <p:sldId id="2147170883" r:id="rId35"/>
    <p:sldId id="2147170888" r:id="rId36"/>
    <p:sldId id="2147170949" r:id="rId37"/>
    <p:sldId id="2147170887" r:id="rId38"/>
    <p:sldId id="2147170948" r:id="rId39"/>
    <p:sldId id="2147170889" r:id="rId40"/>
    <p:sldId id="2147170890" r:id="rId41"/>
    <p:sldId id="2147170884" r:id="rId42"/>
    <p:sldId id="559" r:id="rId43"/>
    <p:sldId id="544" r:id="rId44"/>
    <p:sldId id="545" r:id="rId45"/>
    <p:sldId id="560" r:id="rId46"/>
    <p:sldId id="548" r:id="rId47"/>
    <p:sldId id="546" r:id="rId48"/>
    <p:sldId id="547" r:id="rId49"/>
    <p:sldId id="556" r:id="rId50"/>
    <p:sldId id="375" r:id="rId51"/>
    <p:sldId id="402" r:id="rId52"/>
    <p:sldId id="403" r:id="rId53"/>
    <p:sldId id="275" r:id="rId54"/>
  </p:sldIdLst>
  <p:sldSz cx="9747250" cy="6400800"/>
  <p:notesSz cx="6858000" cy="9144000"/>
  <p:defaultTextStyle>
    <a:defPPr>
      <a:defRPr lang="en-US"/>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8" algn="l" defTabSz="914311" rtl="0" eaLnBrk="1" latinLnBrk="0" hangingPunct="1">
      <a:defRPr sz="1800" kern="1200">
        <a:solidFill>
          <a:schemeClr val="tx1"/>
        </a:solidFill>
        <a:latin typeface="+mn-lt"/>
        <a:ea typeface="+mn-ea"/>
        <a:cs typeface="+mn-cs"/>
      </a:defRPr>
    </a:lvl4pPr>
    <a:lvl5pPr marL="1828623" algn="l" defTabSz="914311" rtl="0" eaLnBrk="1" latinLnBrk="0" hangingPunct="1">
      <a:defRPr sz="1800" kern="1200">
        <a:solidFill>
          <a:schemeClr val="tx1"/>
        </a:solidFill>
        <a:latin typeface="+mn-lt"/>
        <a:ea typeface="+mn-ea"/>
        <a:cs typeface="+mn-cs"/>
      </a:defRPr>
    </a:lvl5pPr>
    <a:lvl6pPr marL="2285779" algn="l" defTabSz="914311" rtl="0" eaLnBrk="1" latinLnBrk="0" hangingPunct="1">
      <a:defRPr sz="1800" kern="1200">
        <a:solidFill>
          <a:schemeClr val="tx1"/>
        </a:solidFill>
        <a:latin typeface="+mn-lt"/>
        <a:ea typeface="+mn-ea"/>
        <a:cs typeface="+mn-cs"/>
      </a:defRPr>
    </a:lvl6pPr>
    <a:lvl7pPr marL="2742934" algn="l" defTabSz="914311" rtl="0" eaLnBrk="1" latinLnBrk="0" hangingPunct="1">
      <a:defRPr sz="1800" kern="1200">
        <a:solidFill>
          <a:schemeClr val="tx1"/>
        </a:solidFill>
        <a:latin typeface="+mn-lt"/>
        <a:ea typeface="+mn-ea"/>
        <a:cs typeface="+mn-cs"/>
      </a:defRPr>
    </a:lvl7pPr>
    <a:lvl8pPr marL="3200090" algn="l" defTabSz="914311" rtl="0" eaLnBrk="1" latinLnBrk="0" hangingPunct="1">
      <a:defRPr sz="1800" kern="1200">
        <a:solidFill>
          <a:schemeClr val="tx1"/>
        </a:solidFill>
        <a:latin typeface="+mn-lt"/>
        <a:ea typeface="+mn-ea"/>
        <a:cs typeface="+mn-cs"/>
      </a:defRPr>
    </a:lvl8pPr>
    <a:lvl9pPr marL="3657246" algn="l" defTabSz="91431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070" userDrawn="1">
          <p15:clr>
            <a:srgbClr val="A4A3A4"/>
          </p15:clr>
        </p15:guide>
        <p15:guide id="3" pos="269" userDrawn="1">
          <p15:clr>
            <a:srgbClr val="A4A3A4"/>
          </p15:clr>
        </p15:guide>
        <p15:guide id="4" orient="horz" pos="448" userDrawn="1">
          <p15:clr>
            <a:srgbClr val="A4A3A4"/>
          </p15:clr>
        </p15:guide>
        <p15:guide id="5" orient="horz" pos="7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nksha Kirti" initials="AK" lastIdx="1" clrIdx="0">
    <p:extLst>
      <p:ext uri="{19B8F6BF-5375-455C-9EA6-DF929625EA0E}">
        <p15:presenceInfo xmlns:p15="http://schemas.microsoft.com/office/powerpoint/2012/main" userId="S::kirti_a@HCL.COM::8932f695-bc9b-4352-a470-fb7dcb328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500"/>
    <a:srgbClr val="D07C00"/>
    <a:srgbClr val="FFBF61"/>
    <a:srgbClr val="FFB03B"/>
    <a:srgbClr val="FFCF89"/>
    <a:srgbClr val="FFC26C"/>
    <a:srgbClr val="14CDF8"/>
    <a:srgbClr val="6DE0FB"/>
    <a:srgbClr val="06ADD4"/>
    <a:srgbClr val="00D2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792" autoAdjust="0"/>
  </p:normalViewPr>
  <p:slideViewPr>
    <p:cSldViewPr snapToGrid="0" showGuides="1">
      <p:cViewPr varScale="1">
        <p:scale>
          <a:sx n="63" d="100"/>
          <a:sy n="63" d="100"/>
        </p:scale>
        <p:origin x="552" y="52"/>
      </p:cViewPr>
      <p:guideLst>
        <p:guide orient="horz" pos="2016"/>
        <p:guide pos="3070"/>
        <p:guide pos="269"/>
        <p:guide orient="horz" pos="448"/>
        <p:guide orient="horz" pos="784"/>
      </p:guideLst>
    </p:cSldViewPr>
  </p:slideViewPr>
  <p:notesTextViewPr>
    <p:cViewPr>
      <p:scale>
        <a:sx n="1" d="1"/>
        <a:sy n="1" d="1"/>
      </p:scale>
      <p:origin x="0" y="0"/>
    </p:cViewPr>
  </p:notesTextViewPr>
  <p:sorterViewPr>
    <p:cViewPr>
      <p:scale>
        <a:sx n="72" d="100"/>
        <a:sy n="72" d="100"/>
      </p:scale>
      <p:origin x="0" y="0"/>
    </p:cViewPr>
  </p:sorterViewPr>
  <p:notesViewPr>
    <p:cSldViewPr snapToGrid="0">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A5453-9227-44AF-BE7E-C8E4ECE24ADF}"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659B05AD-ADF6-42DF-A551-0F3A4FDAD773}">
      <dgm:prSet custT="1"/>
      <dgm:spPr/>
      <dgm:t>
        <a:bodyPr/>
        <a:lstStyle/>
        <a:p>
          <a:r>
            <a:rPr lang="en-US" sz="3200" b="0" i="0" baseline="0" dirty="0"/>
            <a:t>Under the Shipment tasks Supplier can </a:t>
          </a:r>
          <a:endParaRPr lang="en-US" sz="3200" dirty="0"/>
        </a:p>
      </dgm:t>
    </dgm:pt>
    <dgm:pt modelId="{C286DF10-0D09-46DB-99A6-667AA6ABF4F4}" type="parTrans" cxnId="{61675CAA-5315-4D57-ACD3-FB0CF926E8D3}">
      <dgm:prSet/>
      <dgm:spPr/>
      <dgm:t>
        <a:bodyPr/>
        <a:lstStyle/>
        <a:p>
          <a:endParaRPr lang="en-US"/>
        </a:p>
      </dgm:t>
    </dgm:pt>
    <dgm:pt modelId="{226E835E-96E9-4D3F-883D-17250133793B}" type="sibTrans" cxnId="{61675CAA-5315-4D57-ACD3-FB0CF926E8D3}">
      <dgm:prSet/>
      <dgm:spPr/>
      <dgm:t>
        <a:bodyPr/>
        <a:lstStyle/>
        <a:p>
          <a:endParaRPr lang="en-US"/>
        </a:p>
      </dgm:t>
    </dgm:pt>
    <dgm:pt modelId="{D0357681-3AD3-47BD-A6A0-ABD7DDF4A24F}">
      <dgm:prSet custT="1"/>
      <dgm:spPr/>
      <dgm:t>
        <a:bodyPr/>
        <a:lstStyle/>
        <a:p>
          <a:r>
            <a:rPr lang="en-US" sz="3200" b="0" i="0" baseline="0"/>
            <a:t>View Receipts</a:t>
          </a:r>
          <a:endParaRPr lang="en-US" sz="3200"/>
        </a:p>
      </dgm:t>
    </dgm:pt>
    <dgm:pt modelId="{EB0BCBA5-50FB-4190-B6F3-5394C4F1A8C8}" type="parTrans" cxnId="{3F8C5272-4742-4747-B33D-604AF7387720}">
      <dgm:prSet/>
      <dgm:spPr/>
      <dgm:t>
        <a:bodyPr/>
        <a:lstStyle/>
        <a:p>
          <a:endParaRPr lang="en-US"/>
        </a:p>
      </dgm:t>
    </dgm:pt>
    <dgm:pt modelId="{5917651C-EFD8-4B54-B03B-BB633B35F4BE}" type="sibTrans" cxnId="{3F8C5272-4742-4747-B33D-604AF7387720}">
      <dgm:prSet/>
      <dgm:spPr/>
      <dgm:t>
        <a:bodyPr/>
        <a:lstStyle/>
        <a:p>
          <a:endParaRPr lang="en-US"/>
        </a:p>
      </dgm:t>
    </dgm:pt>
    <dgm:pt modelId="{B52B000B-419E-48E2-A0A8-C84896FA0784}">
      <dgm:prSet custT="1"/>
      <dgm:spPr/>
      <dgm:t>
        <a:bodyPr/>
        <a:lstStyle/>
        <a:p>
          <a:r>
            <a:rPr lang="en-US" sz="3200" b="0" i="0" baseline="0"/>
            <a:t>View Returns</a:t>
          </a:r>
          <a:endParaRPr lang="en-US" sz="3200"/>
        </a:p>
      </dgm:t>
    </dgm:pt>
    <dgm:pt modelId="{B4E0E7DA-FCF0-4A71-AAE8-591E305C713E}" type="parTrans" cxnId="{0BB6653D-F1D4-44CD-993E-1868D8CCB065}">
      <dgm:prSet/>
      <dgm:spPr/>
      <dgm:t>
        <a:bodyPr/>
        <a:lstStyle/>
        <a:p>
          <a:endParaRPr lang="en-US"/>
        </a:p>
      </dgm:t>
    </dgm:pt>
    <dgm:pt modelId="{D117727C-91CB-4408-A23F-A9AF718152F5}" type="sibTrans" cxnId="{0BB6653D-F1D4-44CD-993E-1868D8CCB065}">
      <dgm:prSet/>
      <dgm:spPr/>
      <dgm:t>
        <a:bodyPr/>
        <a:lstStyle/>
        <a:p>
          <a:endParaRPr lang="en-US"/>
        </a:p>
      </dgm:t>
    </dgm:pt>
    <dgm:pt modelId="{4195E032-7562-468B-B556-6432BCD1453F}" type="pres">
      <dgm:prSet presAssocID="{826A5453-9227-44AF-BE7E-C8E4ECE24ADF}" presName="linear" presStyleCnt="0">
        <dgm:presLayoutVars>
          <dgm:animLvl val="lvl"/>
          <dgm:resizeHandles val="exact"/>
        </dgm:presLayoutVars>
      </dgm:prSet>
      <dgm:spPr/>
    </dgm:pt>
    <dgm:pt modelId="{DF2578D5-7B14-4E30-BB49-6096C09A7523}" type="pres">
      <dgm:prSet presAssocID="{659B05AD-ADF6-42DF-A551-0F3A4FDAD773}" presName="parentText" presStyleLbl="node1" presStyleIdx="0" presStyleCnt="1">
        <dgm:presLayoutVars>
          <dgm:chMax val="0"/>
          <dgm:bulletEnabled val="1"/>
        </dgm:presLayoutVars>
      </dgm:prSet>
      <dgm:spPr/>
    </dgm:pt>
    <dgm:pt modelId="{4E1911EB-796D-4B09-B8F5-EB3F59EF2328}" type="pres">
      <dgm:prSet presAssocID="{659B05AD-ADF6-42DF-A551-0F3A4FDAD773}" presName="childText" presStyleLbl="revTx" presStyleIdx="0" presStyleCnt="1">
        <dgm:presLayoutVars>
          <dgm:bulletEnabled val="1"/>
        </dgm:presLayoutVars>
      </dgm:prSet>
      <dgm:spPr/>
    </dgm:pt>
  </dgm:ptLst>
  <dgm:cxnLst>
    <dgm:cxn modelId="{01E19A0C-6181-4093-8CE2-8486237D8EB6}" type="presOf" srcId="{659B05AD-ADF6-42DF-A551-0F3A4FDAD773}" destId="{DF2578D5-7B14-4E30-BB49-6096C09A7523}" srcOrd="0" destOrd="0" presId="urn:microsoft.com/office/officeart/2005/8/layout/vList2"/>
    <dgm:cxn modelId="{1F40B029-B8DD-432B-A9D5-CE6C2327EABA}" type="presOf" srcId="{D0357681-3AD3-47BD-A6A0-ABD7DDF4A24F}" destId="{4E1911EB-796D-4B09-B8F5-EB3F59EF2328}" srcOrd="0" destOrd="0" presId="urn:microsoft.com/office/officeart/2005/8/layout/vList2"/>
    <dgm:cxn modelId="{0BB6653D-F1D4-44CD-993E-1868D8CCB065}" srcId="{659B05AD-ADF6-42DF-A551-0F3A4FDAD773}" destId="{B52B000B-419E-48E2-A0A8-C84896FA0784}" srcOrd="1" destOrd="0" parTransId="{B4E0E7DA-FCF0-4A71-AAE8-591E305C713E}" sibTransId="{D117727C-91CB-4408-A23F-A9AF718152F5}"/>
    <dgm:cxn modelId="{3F8C5272-4742-4747-B33D-604AF7387720}" srcId="{659B05AD-ADF6-42DF-A551-0F3A4FDAD773}" destId="{D0357681-3AD3-47BD-A6A0-ABD7DDF4A24F}" srcOrd="0" destOrd="0" parTransId="{EB0BCBA5-50FB-4190-B6F3-5394C4F1A8C8}" sibTransId="{5917651C-EFD8-4B54-B03B-BB633B35F4BE}"/>
    <dgm:cxn modelId="{A1D19798-EA62-49E0-B8DA-C7A3C8D32F57}" type="presOf" srcId="{826A5453-9227-44AF-BE7E-C8E4ECE24ADF}" destId="{4195E032-7562-468B-B556-6432BCD1453F}" srcOrd="0" destOrd="0" presId="urn:microsoft.com/office/officeart/2005/8/layout/vList2"/>
    <dgm:cxn modelId="{61675CAA-5315-4D57-ACD3-FB0CF926E8D3}" srcId="{826A5453-9227-44AF-BE7E-C8E4ECE24ADF}" destId="{659B05AD-ADF6-42DF-A551-0F3A4FDAD773}" srcOrd="0" destOrd="0" parTransId="{C286DF10-0D09-46DB-99A6-667AA6ABF4F4}" sibTransId="{226E835E-96E9-4D3F-883D-17250133793B}"/>
    <dgm:cxn modelId="{6A6E01FF-7CB7-49E2-A3DB-80AA62080FB5}" type="presOf" srcId="{B52B000B-419E-48E2-A0A8-C84896FA0784}" destId="{4E1911EB-796D-4B09-B8F5-EB3F59EF2328}" srcOrd="0" destOrd="1" presId="urn:microsoft.com/office/officeart/2005/8/layout/vList2"/>
    <dgm:cxn modelId="{2429B133-735B-4467-B3E2-AF883E893DBA}" type="presParOf" srcId="{4195E032-7562-468B-B556-6432BCD1453F}" destId="{DF2578D5-7B14-4E30-BB49-6096C09A7523}" srcOrd="0" destOrd="0" presId="urn:microsoft.com/office/officeart/2005/8/layout/vList2"/>
    <dgm:cxn modelId="{55878475-7369-40A0-836A-0F90A97C264F}" type="presParOf" srcId="{4195E032-7562-468B-B556-6432BCD1453F}" destId="{4E1911EB-796D-4B09-B8F5-EB3F59EF232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901E9-98C2-4BB2-9984-54A6C3CB56CA}" type="doc">
      <dgm:prSet loTypeId="urn:microsoft.com/office/officeart/2005/8/layout/process4" loCatId="process" qsTypeId="urn:microsoft.com/office/officeart/2005/8/quickstyle/simple4" qsCatId="simple" csTypeId="urn:microsoft.com/office/officeart/2005/8/colors/accent2_2" csCatId="accent2"/>
      <dgm:spPr/>
      <dgm:t>
        <a:bodyPr/>
        <a:lstStyle/>
        <a:p>
          <a:endParaRPr lang="en-US"/>
        </a:p>
      </dgm:t>
    </dgm:pt>
    <dgm:pt modelId="{87C6E8AF-C039-49DD-8290-339F1E3F445D}">
      <dgm:prSet custT="1"/>
      <dgm:spPr/>
      <dgm:t>
        <a:bodyPr/>
        <a:lstStyle/>
        <a:p>
          <a:r>
            <a:rPr lang="en-US" sz="2400" b="0" i="0" baseline="0" dirty="0"/>
            <a:t>Under the Invoices &amp; Payment tasks Supplier can </a:t>
          </a:r>
          <a:endParaRPr lang="en-US" sz="2400" dirty="0"/>
        </a:p>
      </dgm:t>
    </dgm:pt>
    <dgm:pt modelId="{659FC1B2-C3CF-4AE9-8132-AFFD8AB513FB}" type="parTrans" cxnId="{EBC53B2A-5315-41AB-A4EA-9B45591D0A28}">
      <dgm:prSet/>
      <dgm:spPr/>
      <dgm:t>
        <a:bodyPr/>
        <a:lstStyle/>
        <a:p>
          <a:endParaRPr lang="en-US"/>
        </a:p>
      </dgm:t>
    </dgm:pt>
    <dgm:pt modelId="{66D4A0A1-4078-4EA2-A9CF-BB8E2C0A7ED5}" type="sibTrans" cxnId="{EBC53B2A-5315-41AB-A4EA-9B45591D0A28}">
      <dgm:prSet/>
      <dgm:spPr/>
      <dgm:t>
        <a:bodyPr/>
        <a:lstStyle/>
        <a:p>
          <a:endParaRPr lang="en-US"/>
        </a:p>
      </dgm:t>
    </dgm:pt>
    <dgm:pt modelId="{779DEE4A-B655-4A46-B32E-8FA32144CFE6}">
      <dgm:prSet custT="1"/>
      <dgm:spPr/>
      <dgm:t>
        <a:bodyPr/>
        <a:lstStyle/>
        <a:p>
          <a:r>
            <a:rPr lang="en-US" sz="2400" b="0" i="0" baseline="0"/>
            <a:t>Create Invoice</a:t>
          </a:r>
          <a:endParaRPr lang="en-US" sz="2400"/>
        </a:p>
      </dgm:t>
    </dgm:pt>
    <dgm:pt modelId="{191E19FD-FCCC-422A-B903-1FA5EB5D1C2A}" type="parTrans" cxnId="{69A0C0A3-7584-470E-9D50-F6936C1E26FE}">
      <dgm:prSet/>
      <dgm:spPr/>
      <dgm:t>
        <a:bodyPr/>
        <a:lstStyle/>
        <a:p>
          <a:endParaRPr lang="en-US"/>
        </a:p>
      </dgm:t>
    </dgm:pt>
    <dgm:pt modelId="{61F6F640-5735-4815-8965-DD19E12B6223}" type="sibTrans" cxnId="{69A0C0A3-7584-470E-9D50-F6936C1E26FE}">
      <dgm:prSet/>
      <dgm:spPr/>
      <dgm:t>
        <a:bodyPr/>
        <a:lstStyle/>
        <a:p>
          <a:endParaRPr lang="en-US"/>
        </a:p>
      </dgm:t>
    </dgm:pt>
    <dgm:pt modelId="{169031E9-F0A3-4512-AAD1-3CEFE6E65F22}">
      <dgm:prSet custT="1"/>
      <dgm:spPr/>
      <dgm:t>
        <a:bodyPr/>
        <a:lstStyle/>
        <a:p>
          <a:r>
            <a:rPr lang="en-US" sz="2400" b="0" i="0" baseline="0"/>
            <a:t>View Invoices</a:t>
          </a:r>
          <a:endParaRPr lang="en-US" sz="2400"/>
        </a:p>
      </dgm:t>
    </dgm:pt>
    <dgm:pt modelId="{01D5BAAA-7F47-4EB5-9FF8-ADEA85563D58}" type="parTrans" cxnId="{7A274E47-6120-4F83-A19F-A2F8A8B459A2}">
      <dgm:prSet/>
      <dgm:spPr/>
      <dgm:t>
        <a:bodyPr/>
        <a:lstStyle/>
        <a:p>
          <a:endParaRPr lang="en-US"/>
        </a:p>
      </dgm:t>
    </dgm:pt>
    <dgm:pt modelId="{B1B7C11B-08CB-4795-A27A-0AC6AE471A52}" type="sibTrans" cxnId="{7A274E47-6120-4F83-A19F-A2F8A8B459A2}">
      <dgm:prSet/>
      <dgm:spPr/>
      <dgm:t>
        <a:bodyPr/>
        <a:lstStyle/>
        <a:p>
          <a:endParaRPr lang="en-US"/>
        </a:p>
      </dgm:t>
    </dgm:pt>
    <dgm:pt modelId="{FA37705E-B75A-4EE8-A7A5-1AF94269F4FC}">
      <dgm:prSet custT="1"/>
      <dgm:spPr/>
      <dgm:t>
        <a:bodyPr/>
        <a:lstStyle/>
        <a:p>
          <a:r>
            <a:rPr lang="en-US" sz="2400" b="0" i="0" baseline="0" dirty="0"/>
            <a:t>View Payments</a:t>
          </a:r>
          <a:endParaRPr lang="en-US" sz="2400" dirty="0"/>
        </a:p>
      </dgm:t>
    </dgm:pt>
    <dgm:pt modelId="{03929280-DD45-4879-AA5C-BB35B2AB5F1B}" type="parTrans" cxnId="{24059C78-B22C-4745-B169-AE7AA1BB4F63}">
      <dgm:prSet/>
      <dgm:spPr/>
      <dgm:t>
        <a:bodyPr/>
        <a:lstStyle/>
        <a:p>
          <a:endParaRPr lang="en-US"/>
        </a:p>
      </dgm:t>
    </dgm:pt>
    <dgm:pt modelId="{3C0F26E2-D46C-4873-99C7-F49283F8311B}" type="sibTrans" cxnId="{24059C78-B22C-4745-B169-AE7AA1BB4F63}">
      <dgm:prSet/>
      <dgm:spPr/>
      <dgm:t>
        <a:bodyPr/>
        <a:lstStyle/>
        <a:p>
          <a:endParaRPr lang="en-US"/>
        </a:p>
      </dgm:t>
    </dgm:pt>
    <dgm:pt modelId="{BD78978E-60A3-42BB-9444-9F74C7274D92}" type="pres">
      <dgm:prSet presAssocID="{C06901E9-98C2-4BB2-9984-54A6C3CB56CA}" presName="Name0" presStyleCnt="0">
        <dgm:presLayoutVars>
          <dgm:dir/>
          <dgm:animLvl val="lvl"/>
          <dgm:resizeHandles val="exact"/>
        </dgm:presLayoutVars>
      </dgm:prSet>
      <dgm:spPr/>
    </dgm:pt>
    <dgm:pt modelId="{D3BA7AA6-9249-472A-BC7F-4AF1BAEBF05D}" type="pres">
      <dgm:prSet presAssocID="{87C6E8AF-C039-49DD-8290-339F1E3F445D}" presName="boxAndChildren" presStyleCnt="0"/>
      <dgm:spPr/>
    </dgm:pt>
    <dgm:pt modelId="{F833D7DC-E80D-44CB-93F2-95BC36E79B02}" type="pres">
      <dgm:prSet presAssocID="{87C6E8AF-C039-49DD-8290-339F1E3F445D}" presName="parentTextBox" presStyleLbl="node1" presStyleIdx="0" presStyleCnt="1"/>
      <dgm:spPr/>
    </dgm:pt>
    <dgm:pt modelId="{D67AF6B0-19F0-4260-98AD-FFD5E6F9A725}" type="pres">
      <dgm:prSet presAssocID="{87C6E8AF-C039-49DD-8290-339F1E3F445D}" presName="entireBox" presStyleLbl="node1" presStyleIdx="0" presStyleCnt="1" custLinFactNeighborX="35" custLinFactNeighborY="1402"/>
      <dgm:spPr/>
    </dgm:pt>
    <dgm:pt modelId="{DE57771E-0003-45E5-8F00-54193D953865}" type="pres">
      <dgm:prSet presAssocID="{87C6E8AF-C039-49DD-8290-339F1E3F445D}" presName="descendantBox" presStyleCnt="0"/>
      <dgm:spPr/>
    </dgm:pt>
    <dgm:pt modelId="{3CE18D6B-99BB-48F8-8FDB-10CEFE4C9BB2}" type="pres">
      <dgm:prSet presAssocID="{779DEE4A-B655-4A46-B32E-8FA32144CFE6}" presName="childTextBox" presStyleLbl="fgAccFollowNode1" presStyleIdx="0" presStyleCnt="3">
        <dgm:presLayoutVars>
          <dgm:bulletEnabled val="1"/>
        </dgm:presLayoutVars>
      </dgm:prSet>
      <dgm:spPr/>
    </dgm:pt>
    <dgm:pt modelId="{B8779AA4-0272-4663-A0DE-4985093B1BBF}" type="pres">
      <dgm:prSet presAssocID="{169031E9-F0A3-4512-AAD1-3CEFE6E65F22}" presName="childTextBox" presStyleLbl="fgAccFollowNode1" presStyleIdx="1" presStyleCnt="3">
        <dgm:presLayoutVars>
          <dgm:bulletEnabled val="1"/>
        </dgm:presLayoutVars>
      </dgm:prSet>
      <dgm:spPr/>
    </dgm:pt>
    <dgm:pt modelId="{A6D3A968-B0F8-4040-AE55-0CCE1B90C38D}" type="pres">
      <dgm:prSet presAssocID="{FA37705E-B75A-4EE8-A7A5-1AF94269F4FC}" presName="childTextBox" presStyleLbl="fgAccFollowNode1" presStyleIdx="2" presStyleCnt="3">
        <dgm:presLayoutVars>
          <dgm:bulletEnabled val="1"/>
        </dgm:presLayoutVars>
      </dgm:prSet>
      <dgm:spPr/>
    </dgm:pt>
  </dgm:ptLst>
  <dgm:cxnLst>
    <dgm:cxn modelId="{D4ECD20F-D328-4F43-95FD-87E97B8D3A73}" type="presOf" srcId="{87C6E8AF-C039-49DD-8290-339F1E3F445D}" destId="{F833D7DC-E80D-44CB-93F2-95BC36E79B02}" srcOrd="0" destOrd="0" presId="urn:microsoft.com/office/officeart/2005/8/layout/process4"/>
    <dgm:cxn modelId="{EBC53B2A-5315-41AB-A4EA-9B45591D0A28}" srcId="{C06901E9-98C2-4BB2-9984-54A6C3CB56CA}" destId="{87C6E8AF-C039-49DD-8290-339F1E3F445D}" srcOrd="0" destOrd="0" parTransId="{659FC1B2-C3CF-4AE9-8132-AFFD8AB513FB}" sibTransId="{66D4A0A1-4078-4EA2-A9CF-BB8E2C0A7ED5}"/>
    <dgm:cxn modelId="{7A274E47-6120-4F83-A19F-A2F8A8B459A2}" srcId="{87C6E8AF-C039-49DD-8290-339F1E3F445D}" destId="{169031E9-F0A3-4512-AAD1-3CEFE6E65F22}" srcOrd="1" destOrd="0" parTransId="{01D5BAAA-7F47-4EB5-9FF8-ADEA85563D58}" sibTransId="{B1B7C11B-08CB-4795-A27A-0AC6AE471A52}"/>
    <dgm:cxn modelId="{694F494E-C276-4F5E-A61C-70517368092B}" type="presOf" srcId="{779DEE4A-B655-4A46-B32E-8FA32144CFE6}" destId="{3CE18D6B-99BB-48F8-8FDB-10CEFE4C9BB2}" srcOrd="0" destOrd="0" presId="urn:microsoft.com/office/officeart/2005/8/layout/process4"/>
    <dgm:cxn modelId="{24059C78-B22C-4745-B169-AE7AA1BB4F63}" srcId="{87C6E8AF-C039-49DD-8290-339F1E3F445D}" destId="{FA37705E-B75A-4EE8-A7A5-1AF94269F4FC}" srcOrd="2" destOrd="0" parTransId="{03929280-DD45-4879-AA5C-BB35B2AB5F1B}" sibTransId="{3C0F26E2-D46C-4873-99C7-F49283F8311B}"/>
    <dgm:cxn modelId="{77F5BB7D-4BE3-4E51-8FA7-DC82942A6C9E}" type="presOf" srcId="{FA37705E-B75A-4EE8-A7A5-1AF94269F4FC}" destId="{A6D3A968-B0F8-4040-AE55-0CCE1B90C38D}" srcOrd="0" destOrd="0" presId="urn:microsoft.com/office/officeart/2005/8/layout/process4"/>
    <dgm:cxn modelId="{B3665F98-814E-48E6-951D-BFCF978D3EDA}" type="presOf" srcId="{C06901E9-98C2-4BB2-9984-54A6C3CB56CA}" destId="{BD78978E-60A3-42BB-9444-9F74C7274D92}" srcOrd="0" destOrd="0" presId="urn:microsoft.com/office/officeart/2005/8/layout/process4"/>
    <dgm:cxn modelId="{69A0C0A3-7584-470E-9D50-F6936C1E26FE}" srcId="{87C6E8AF-C039-49DD-8290-339F1E3F445D}" destId="{779DEE4A-B655-4A46-B32E-8FA32144CFE6}" srcOrd="0" destOrd="0" parTransId="{191E19FD-FCCC-422A-B903-1FA5EB5D1C2A}" sibTransId="{61F6F640-5735-4815-8965-DD19E12B6223}"/>
    <dgm:cxn modelId="{388E5BC0-19CB-4759-AE2B-AC9F64F6F54A}" type="presOf" srcId="{169031E9-F0A3-4512-AAD1-3CEFE6E65F22}" destId="{B8779AA4-0272-4663-A0DE-4985093B1BBF}" srcOrd="0" destOrd="0" presId="urn:microsoft.com/office/officeart/2005/8/layout/process4"/>
    <dgm:cxn modelId="{44599FD2-F5B3-44AE-A09E-5FF3B5737655}" type="presOf" srcId="{87C6E8AF-C039-49DD-8290-339F1E3F445D}" destId="{D67AF6B0-19F0-4260-98AD-FFD5E6F9A725}" srcOrd="1" destOrd="0" presId="urn:microsoft.com/office/officeart/2005/8/layout/process4"/>
    <dgm:cxn modelId="{A155331A-82CD-40EC-A52B-FC11B5BC3C3B}" type="presParOf" srcId="{BD78978E-60A3-42BB-9444-9F74C7274D92}" destId="{D3BA7AA6-9249-472A-BC7F-4AF1BAEBF05D}" srcOrd="0" destOrd="0" presId="urn:microsoft.com/office/officeart/2005/8/layout/process4"/>
    <dgm:cxn modelId="{2CEAD458-6692-45FB-A0F6-1F79DD02FB7B}" type="presParOf" srcId="{D3BA7AA6-9249-472A-BC7F-4AF1BAEBF05D}" destId="{F833D7DC-E80D-44CB-93F2-95BC36E79B02}" srcOrd="0" destOrd="0" presId="urn:microsoft.com/office/officeart/2005/8/layout/process4"/>
    <dgm:cxn modelId="{F9814287-FF86-4EC3-B81B-0B14C621BF0E}" type="presParOf" srcId="{D3BA7AA6-9249-472A-BC7F-4AF1BAEBF05D}" destId="{D67AF6B0-19F0-4260-98AD-FFD5E6F9A725}" srcOrd="1" destOrd="0" presId="urn:microsoft.com/office/officeart/2005/8/layout/process4"/>
    <dgm:cxn modelId="{B4B3E05E-0DCB-4B5F-A1C6-B3E223C3FCDC}" type="presParOf" srcId="{D3BA7AA6-9249-472A-BC7F-4AF1BAEBF05D}" destId="{DE57771E-0003-45E5-8F00-54193D953865}" srcOrd="2" destOrd="0" presId="urn:microsoft.com/office/officeart/2005/8/layout/process4"/>
    <dgm:cxn modelId="{78D89E02-A548-4238-88FC-E6B8C3A771B8}" type="presParOf" srcId="{DE57771E-0003-45E5-8F00-54193D953865}" destId="{3CE18D6B-99BB-48F8-8FDB-10CEFE4C9BB2}" srcOrd="0" destOrd="0" presId="urn:microsoft.com/office/officeart/2005/8/layout/process4"/>
    <dgm:cxn modelId="{CA907E74-012B-4FF7-9541-559831494E7E}" type="presParOf" srcId="{DE57771E-0003-45E5-8F00-54193D953865}" destId="{B8779AA4-0272-4663-A0DE-4985093B1BBF}" srcOrd="1" destOrd="0" presId="urn:microsoft.com/office/officeart/2005/8/layout/process4"/>
    <dgm:cxn modelId="{47657B86-7C92-4F22-9501-D967241A02BB}" type="presParOf" srcId="{DE57771E-0003-45E5-8F00-54193D953865}" destId="{A6D3A968-B0F8-4040-AE55-0CCE1B90C38D}"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578D5-7B14-4E30-BB49-6096C09A7523}">
      <dsp:nvSpPr>
        <dsp:cNvPr id="0" name=""/>
        <dsp:cNvSpPr/>
      </dsp:nvSpPr>
      <dsp:spPr>
        <a:xfrm>
          <a:off x="0" y="1000833"/>
          <a:ext cx="8772525" cy="1216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dirty="0"/>
            <a:t>Under the Shipment tasks Supplier can </a:t>
          </a:r>
          <a:endParaRPr lang="en-US" sz="3200" kern="1200" dirty="0"/>
        </a:p>
      </dsp:txBody>
      <dsp:txXfrm>
        <a:off x="59399" y="1060232"/>
        <a:ext cx="8653727" cy="1098002"/>
      </dsp:txXfrm>
    </dsp:sp>
    <dsp:sp modelId="{4E1911EB-796D-4B09-B8F5-EB3F59EF2328}">
      <dsp:nvSpPr>
        <dsp:cNvPr id="0" name=""/>
        <dsp:cNvSpPr/>
      </dsp:nvSpPr>
      <dsp:spPr>
        <a:xfrm>
          <a:off x="0" y="2217634"/>
          <a:ext cx="8772525" cy="114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528"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0" i="0" kern="1200" baseline="0"/>
            <a:t>View Receipts</a:t>
          </a:r>
          <a:endParaRPr lang="en-US" sz="3200" kern="1200"/>
        </a:p>
        <a:p>
          <a:pPr marL="285750" lvl="1" indent="-285750" algn="l" defTabSz="1422400">
            <a:lnSpc>
              <a:spcPct val="90000"/>
            </a:lnSpc>
            <a:spcBef>
              <a:spcPct val="0"/>
            </a:spcBef>
            <a:spcAft>
              <a:spcPct val="20000"/>
            </a:spcAft>
            <a:buChar char="•"/>
          </a:pPr>
          <a:r>
            <a:rPr lang="en-US" sz="3200" b="0" i="0" kern="1200" baseline="0"/>
            <a:t>View Returns</a:t>
          </a:r>
          <a:endParaRPr lang="en-US" sz="3200" kern="1200"/>
        </a:p>
      </dsp:txBody>
      <dsp:txXfrm>
        <a:off x="0" y="2217634"/>
        <a:ext cx="8772525" cy="114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AF6B0-19F0-4260-98AD-FFD5E6F9A725}">
      <dsp:nvSpPr>
        <dsp:cNvPr id="0" name=""/>
        <dsp:cNvSpPr/>
      </dsp:nvSpPr>
      <dsp:spPr>
        <a:xfrm>
          <a:off x="0" y="0"/>
          <a:ext cx="8769419" cy="32613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Under the Invoices &amp; Payment tasks Supplier can </a:t>
          </a:r>
          <a:endParaRPr lang="en-US" sz="2400" kern="1200" dirty="0"/>
        </a:p>
      </dsp:txBody>
      <dsp:txXfrm>
        <a:off x="0" y="0"/>
        <a:ext cx="8769419" cy="1761134"/>
      </dsp:txXfrm>
    </dsp:sp>
    <dsp:sp modelId="{3CE18D6B-99BB-48F8-8FDB-10CEFE4C9BB2}">
      <dsp:nvSpPr>
        <dsp:cNvPr id="0" name=""/>
        <dsp:cNvSpPr/>
      </dsp:nvSpPr>
      <dsp:spPr>
        <a:xfrm>
          <a:off x="4281" y="1695907"/>
          <a:ext cx="2920285" cy="150022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a:t>Create Invoice</a:t>
          </a:r>
          <a:endParaRPr lang="en-US" sz="2400" kern="1200"/>
        </a:p>
      </dsp:txBody>
      <dsp:txXfrm>
        <a:off x="4281" y="1695907"/>
        <a:ext cx="2920285" cy="1500226"/>
      </dsp:txXfrm>
    </dsp:sp>
    <dsp:sp modelId="{B8779AA4-0272-4663-A0DE-4985093B1BBF}">
      <dsp:nvSpPr>
        <dsp:cNvPr id="0" name=""/>
        <dsp:cNvSpPr/>
      </dsp:nvSpPr>
      <dsp:spPr>
        <a:xfrm>
          <a:off x="2924566" y="1695907"/>
          <a:ext cx="2920285" cy="150022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a:t>View Invoices</a:t>
          </a:r>
          <a:endParaRPr lang="en-US" sz="2400" kern="1200"/>
        </a:p>
      </dsp:txBody>
      <dsp:txXfrm>
        <a:off x="2924566" y="1695907"/>
        <a:ext cx="2920285" cy="1500226"/>
      </dsp:txXfrm>
    </dsp:sp>
    <dsp:sp modelId="{A6D3A968-B0F8-4040-AE55-0CCE1B90C38D}">
      <dsp:nvSpPr>
        <dsp:cNvPr id="0" name=""/>
        <dsp:cNvSpPr/>
      </dsp:nvSpPr>
      <dsp:spPr>
        <a:xfrm>
          <a:off x="5844852" y="1695907"/>
          <a:ext cx="2920285" cy="150022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t>View Payments</a:t>
          </a:r>
          <a:endParaRPr lang="en-US" sz="2400" kern="1200" dirty="0"/>
        </a:p>
      </dsp:txBody>
      <dsp:txXfrm>
        <a:off x="5844852" y="1695907"/>
        <a:ext cx="2920285" cy="15002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88DC13-721C-49E7-8312-9A0565EFAE4C}" type="datetimeFigureOut">
              <a:rPr lang="en-US" smtClean="0"/>
              <a:t>5/15/2025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40F683-10ED-4A0E-B469-6750B206FF3B}" type="slidenum">
              <a:rPr lang="en-US" smtClean="0"/>
              <a:t>‹#›</a:t>
            </a:fld>
            <a:endParaRPr lang="en-US"/>
          </a:p>
        </p:txBody>
      </p:sp>
    </p:spTree>
    <p:extLst>
      <p:ext uri="{BB962C8B-B14F-4D97-AF65-F5344CB8AC3E}">
        <p14:creationId xmlns:p14="http://schemas.microsoft.com/office/powerpoint/2010/main" val="558684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549F7-B81F-4181-9B7B-C095112C346E}" type="datetimeFigureOut">
              <a:rPr lang="en-US" smtClean="0"/>
              <a:t>5/15/2025</a:t>
            </a:fld>
            <a:endParaRPr lang="en-US"/>
          </a:p>
        </p:txBody>
      </p:sp>
      <p:sp>
        <p:nvSpPr>
          <p:cNvPr id="4" name="Slide Image Placehold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0F2FB-55D5-483D-A5A0-47B99420B677}" type="slidenum">
              <a:rPr lang="en-US" smtClean="0"/>
              <a:t>‹#›</a:t>
            </a:fld>
            <a:endParaRPr lang="en-US"/>
          </a:p>
        </p:txBody>
      </p:sp>
    </p:spTree>
    <p:extLst>
      <p:ext uri="{BB962C8B-B14F-4D97-AF65-F5344CB8AC3E}">
        <p14:creationId xmlns:p14="http://schemas.microsoft.com/office/powerpoint/2010/main" val="4292672008"/>
      </p:ext>
    </p:extLst>
  </p:cSld>
  <p:clrMap bg1="lt1" tx1="dk1" bg2="lt2" tx2="dk2" accent1="accent1" accent2="accent2" accent3="accent3" accent4="accent4" accent5="accent5" accent6="accent6" hlink="hlink" folHlink="folHlink"/>
  <p:notesStyle>
    <a:lvl1pPr marL="0" algn="l" defTabSz="775045" rtl="0" eaLnBrk="1" latinLnBrk="0" hangingPunct="1">
      <a:defRPr sz="1017" kern="1200">
        <a:solidFill>
          <a:schemeClr val="tx1"/>
        </a:solidFill>
        <a:latin typeface="+mn-lt"/>
        <a:ea typeface="+mn-ea"/>
        <a:cs typeface="+mn-cs"/>
      </a:defRPr>
    </a:lvl1pPr>
    <a:lvl2pPr marL="387523" algn="l" defTabSz="775045" rtl="0" eaLnBrk="1" latinLnBrk="0" hangingPunct="1">
      <a:defRPr sz="1017" kern="1200">
        <a:solidFill>
          <a:schemeClr val="tx1"/>
        </a:solidFill>
        <a:latin typeface="+mn-lt"/>
        <a:ea typeface="+mn-ea"/>
        <a:cs typeface="+mn-cs"/>
      </a:defRPr>
    </a:lvl2pPr>
    <a:lvl3pPr marL="775045" algn="l" defTabSz="775045" rtl="0" eaLnBrk="1" latinLnBrk="0" hangingPunct="1">
      <a:defRPr sz="1017" kern="1200">
        <a:solidFill>
          <a:schemeClr val="tx1"/>
        </a:solidFill>
        <a:latin typeface="+mn-lt"/>
        <a:ea typeface="+mn-ea"/>
        <a:cs typeface="+mn-cs"/>
      </a:defRPr>
    </a:lvl3pPr>
    <a:lvl4pPr marL="1162568" algn="l" defTabSz="775045" rtl="0" eaLnBrk="1" latinLnBrk="0" hangingPunct="1">
      <a:defRPr sz="1017" kern="1200">
        <a:solidFill>
          <a:schemeClr val="tx1"/>
        </a:solidFill>
        <a:latin typeface="+mn-lt"/>
        <a:ea typeface="+mn-ea"/>
        <a:cs typeface="+mn-cs"/>
      </a:defRPr>
    </a:lvl4pPr>
    <a:lvl5pPr marL="1550091" algn="l" defTabSz="775045" rtl="0" eaLnBrk="1" latinLnBrk="0" hangingPunct="1">
      <a:defRPr sz="1017" kern="1200">
        <a:solidFill>
          <a:schemeClr val="tx1"/>
        </a:solidFill>
        <a:latin typeface="+mn-lt"/>
        <a:ea typeface="+mn-ea"/>
        <a:cs typeface="+mn-cs"/>
      </a:defRPr>
    </a:lvl5pPr>
    <a:lvl6pPr marL="1937614" algn="l" defTabSz="775045" rtl="0" eaLnBrk="1" latinLnBrk="0" hangingPunct="1">
      <a:defRPr sz="1017" kern="1200">
        <a:solidFill>
          <a:schemeClr val="tx1"/>
        </a:solidFill>
        <a:latin typeface="+mn-lt"/>
        <a:ea typeface="+mn-ea"/>
        <a:cs typeface="+mn-cs"/>
      </a:defRPr>
    </a:lvl6pPr>
    <a:lvl7pPr marL="2325136" algn="l" defTabSz="775045" rtl="0" eaLnBrk="1" latinLnBrk="0" hangingPunct="1">
      <a:defRPr sz="1017" kern="1200">
        <a:solidFill>
          <a:schemeClr val="tx1"/>
        </a:solidFill>
        <a:latin typeface="+mn-lt"/>
        <a:ea typeface="+mn-ea"/>
        <a:cs typeface="+mn-cs"/>
      </a:defRPr>
    </a:lvl7pPr>
    <a:lvl8pPr marL="2712659" algn="l" defTabSz="775045" rtl="0" eaLnBrk="1" latinLnBrk="0" hangingPunct="1">
      <a:defRPr sz="1017" kern="1200">
        <a:solidFill>
          <a:schemeClr val="tx1"/>
        </a:solidFill>
        <a:latin typeface="+mn-lt"/>
        <a:ea typeface="+mn-ea"/>
        <a:cs typeface="+mn-cs"/>
      </a:defRPr>
    </a:lvl8pPr>
    <a:lvl9pPr marL="3100182" algn="l" defTabSz="775045" rtl="0" eaLnBrk="1" latinLnBrk="0" hangingPunct="1">
      <a:defRPr sz="10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a:t>
            </a:r>
            <a:endParaRPr lang="en-US" b="1" dirty="0"/>
          </a:p>
          <a:p>
            <a:r>
              <a:rPr lang="en-US" dirty="0"/>
              <a:t>Welcome to the Oracle Cloud Manage Supplier Portal Training. This training will enable users to understand different features a supplier contact have access to.</a:t>
            </a:r>
          </a:p>
        </p:txBody>
      </p:sp>
      <p:sp>
        <p:nvSpPr>
          <p:cNvPr id="4" name="Slide Number Placeholder 3"/>
          <p:cNvSpPr>
            <a:spLocks noGrp="1"/>
          </p:cNvSpPr>
          <p:nvPr>
            <p:ph type="sldNum" sz="quarter" idx="5"/>
          </p:nvPr>
        </p:nvSpPr>
        <p:spPr/>
        <p:txBody>
          <a:bodyPr/>
          <a:lstStyle/>
          <a:p>
            <a:fld id="{51C0F2FB-55D5-483D-A5A0-47B99420B677}" type="slidenum">
              <a:rPr lang="en-US" smtClean="0"/>
              <a:t>1</a:t>
            </a:fld>
            <a:endParaRPr lang="en-US"/>
          </a:p>
        </p:txBody>
      </p:sp>
    </p:spTree>
    <p:extLst>
      <p:ext uri="{BB962C8B-B14F-4D97-AF65-F5344CB8AC3E}">
        <p14:creationId xmlns:p14="http://schemas.microsoft.com/office/powerpoint/2010/main" val="21667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When the suppliers get into the portal, they can see the overview of their orders.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see the orders or schedules that require their attention on urgent basis. Suppliers also get notifications on the recent activities done on their orders from buyer side.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Drill down to links in Infolets for those orders.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also manage orders and initiate changes.</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10</a:t>
            </a:fld>
            <a:endParaRPr lang="en-US"/>
          </a:p>
        </p:txBody>
      </p:sp>
    </p:spTree>
    <p:extLst>
      <p:ext uri="{BB962C8B-B14F-4D97-AF65-F5344CB8AC3E}">
        <p14:creationId xmlns:p14="http://schemas.microsoft.com/office/powerpoint/2010/main" val="199028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When the suppliers get into the portal, they can see the overview of their orders.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see the orders or schedules that require their attention on urgent basis. Suppliers also get notifications on the recent activities done on their orders from buyer side.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Drill down to links in Infolets for those orders.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also manage orders and initiate changes.</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11</a:t>
            </a:fld>
            <a:endParaRPr lang="en-US"/>
          </a:p>
        </p:txBody>
      </p:sp>
    </p:spTree>
    <p:extLst>
      <p:ext uri="{BB962C8B-B14F-4D97-AF65-F5344CB8AC3E}">
        <p14:creationId xmlns:p14="http://schemas.microsoft.com/office/powerpoint/2010/main" val="176557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From overview page, drill down to links in Infolets for Orders to acknowledge, it will take you to manage orders page and show all the orders which are pending supplier acknowledgement .</a:t>
            </a:r>
          </a:p>
          <a:p>
            <a:pPr>
              <a:defRPr/>
            </a:pPr>
            <a:r>
              <a:rPr lang="en-US" sz="1050" dirty="0"/>
              <a:t>And if you Drill down to links in Infolets for Schedules Overdue or Due today, it will take to the schedule page and show the relevant orders.</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12</a:t>
            </a:fld>
            <a:endParaRPr lang="en-US"/>
          </a:p>
        </p:txBody>
      </p:sp>
    </p:spTree>
    <p:extLst>
      <p:ext uri="{BB962C8B-B14F-4D97-AF65-F5344CB8AC3E}">
        <p14:creationId xmlns:p14="http://schemas.microsoft.com/office/powerpoint/2010/main" val="167763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Suppliers click on order’s link from recent activities , it will take to individual orders  where they can see the changes done on their orders from buyer side.</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13</a:t>
            </a:fld>
            <a:endParaRPr lang="en-US"/>
          </a:p>
        </p:txBody>
      </p:sp>
    </p:spTree>
    <p:extLst>
      <p:ext uri="{BB962C8B-B14F-4D97-AF65-F5344CB8AC3E}">
        <p14:creationId xmlns:p14="http://schemas.microsoft.com/office/powerpoint/2010/main" val="268201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WD broadcasts any news for supplier, that is also visible in supplier portal</a:t>
            </a:r>
          </a:p>
        </p:txBody>
      </p:sp>
      <p:sp>
        <p:nvSpPr>
          <p:cNvPr id="4" name="Slide Number Placeholder 3"/>
          <p:cNvSpPr>
            <a:spLocks noGrp="1"/>
          </p:cNvSpPr>
          <p:nvPr>
            <p:ph type="sldNum" sz="quarter" idx="5"/>
          </p:nvPr>
        </p:nvSpPr>
        <p:spPr/>
        <p:txBody>
          <a:bodyPr/>
          <a:lstStyle/>
          <a:p>
            <a:fld id="{51C0F2FB-55D5-483D-A5A0-47B99420B677}" type="slidenum">
              <a:rPr lang="en-US" smtClean="0"/>
              <a:t>14</a:t>
            </a:fld>
            <a:endParaRPr lang="en-US"/>
          </a:p>
        </p:txBody>
      </p:sp>
    </p:spTree>
    <p:extLst>
      <p:ext uri="{BB962C8B-B14F-4D97-AF65-F5344CB8AC3E}">
        <p14:creationId xmlns:p14="http://schemas.microsoft.com/office/powerpoint/2010/main" val="1843927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2.021</a:t>
            </a:r>
          </a:p>
        </p:txBody>
      </p:sp>
      <p:sp>
        <p:nvSpPr>
          <p:cNvPr id="4" name="Slide Number Placeholder 3"/>
          <p:cNvSpPr>
            <a:spLocks noGrp="1"/>
          </p:cNvSpPr>
          <p:nvPr>
            <p:ph type="sldNum" sz="quarter" idx="5"/>
          </p:nvPr>
        </p:nvSpPr>
        <p:spPr/>
        <p:txBody>
          <a:bodyPr/>
          <a:lstStyle/>
          <a:p>
            <a:fld id="{D3DFAFF7-AF11-1845-9FF9-C0D0B6EF829C}" type="slidenum">
              <a:rPr lang="en-US" smtClean="0"/>
              <a:t>15</a:t>
            </a:fld>
            <a:endParaRPr lang="en-US"/>
          </a:p>
        </p:txBody>
      </p:sp>
    </p:spTree>
    <p:extLst>
      <p:ext uri="{BB962C8B-B14F-4D97-AF65-F5344CB8AC3E}">
        <p14:creationId xmlns:p14="http://schemas.microsoft.com/office/powerpoint/2010/main" val="351015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come to manage orders screen.</a:t>
            </a:r>
          </a:p>
          <a:p>
            <a:r>
              <a:rPr lang="en-US" dirty="0"/>
              <a:t>Click on Manage Orders from left side tasks pane on supplier portal.</a:t>
            </a:r>
          </a:p>
          <a:p>
            <a:r>
              <a:rPr lang="en-US" dirty="0"/>
              <a:t>Manage Orders search page will open. </a:t>
            </a:r>
          </a:p>
          <a:p>
            <a:r>
              <a:rPr lang="en-US" sz="1050" dirty="0"/>
              <a:t>Remove any default value from search criteria, enter the Order Number and click on Search. The PO hyperlinks will appear in search results.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PO search can be done by Sold-to Legal Entity, Bill-to BU, Supplier Site, Order Status etc. apart from PO number. More search fields can also be added to the search by clicking on Advanced and then Add Fields.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From the search results suppliers can click on the PO number to Open it.</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17</a:t>
            </a:fld>
            <a:endParaRPr lang="en-US"/>
          </a:p>
        </p:txBody>
      </p:sp>
    </p:spTree>
    <p:extLst>
      <p:ext uri="{BB962C8B-B14F-4D97-AF65-F5344CB8AC3E}">
        <p14:creationId xmlns:p14="http://schemas.microsoft.com/office/powerpoint/2010/main" val="143829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dirty="0">
                <a:solidFill>
                  <a:schemeClr val="tx1"/>
                </a:solidFill>
                <a:effectLst/>
                <a:latin typeface="+mn-lt"/>
                <a:ea typeface="+mn-ea"/>
                <a:cs typeface="+mn-cs"/>
              </a:rPr>
              <a:t>This</a:t>
            </a:r>
            <a:r>
              <a:rPr lang="en-US" sz="1017" kern="1200" baseline="0" dirty="0">
                <a:solidFill>
                  <a:schemeClr val="tx1"/>
                </a:solidFill>
                <a:effectLst/>
                <a:latin typeface="+mn-lt"/>
                <a:ea typeface="+mn-ea"/>
                <a:cs typeface="+mn-cs"/>
              </a:rPr>
              <a:t> screen shows contents of the PO Header.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Status: Various status values at the header level indicate the phase in which the PO is.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Example: </a:t>
            </a:r>
            <a:r>
              <a:rPr lang="en-US" sz="1050" dirty="0"/>
              <a:t>Canceled/Closed/Closed for receiving/Closed for Invoicing/Finally Closed/On-hold/Open/Pending Change approval/Pending Supplier Acknowledgement</a:t>
            </a:r>
            <a:endParaRPr lang="en-US" sz="1050" dirty="0">
              <a:solidFill>
                <a:schemeClr val="dk1"/>
              </a:solidFill>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17" kern="1200" baseline="0" dirty="0">
              <a:solidFill>
                <a:schemeClr val="tx1"/>
              </a:solidFill>
              <a:effectLst/>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The Supplier acknowledgement field shows whether or not the PO needs supplier acknowledgement. If it is set to None, supplier acknowledgement is not required.</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Supplier can acknowledge the PO by clicking the Acknowledge button from right side corner.</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18</a:t>
            </a:fld>
            <a:endParaRPr lang="en-US"/>
          </a:p>
        </p:txBody>
      </p:sp>
    </p:spTree>
    <p:extLst>
      <p:ext uri="{BB962C8B-B14F-4D97-AF65-F5344CB8AC3E}">
        <p14:creationId xmlns:p14="http://schemas.microsoft.com/office/powerpoint/2010/main" val="231664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Supplier Acknowledgement when </a:t>
            </a:r>
            <a:r>
              <a:rPr lang="en-US" sz="1000" dirty="0">
                <a:solidFill>
                  <a:schemeClr val="tx1"/>
                </a:solidFill>
              </a:rPr>
              <a:t>required acknowledgement is set to ‘Document’ at PO level.</a:t>
            </a:r>
          </a:p>
          <a:p>
            <a:r>
              <a:rPr lang="en-US" sz="1000" dirty="0">
                <a:solidFill>
                  <a:schemeClr val="tx1"/>
                </a:solidFill>
              </a:rPr>
              <a:t>Login as supplier</a:t>
            </a:r>
            <a:r>
              <a:rPr lang="en-US" sz="1000" dirty="0">
                <a:solidFill>
                  <a:schemeClr val="tx1"/>
                </a:solidFill>
                <a:sym typeface="Wingdings" panose="05000000000000000000" pitchFamily="2" charset="2"/>
              </a:rPr>
              <a:t> Go to Bell notification Click on the notification which required acknowledgement click on Review and Acknowledge in the notification.</a:t>
            </a:r>
          </a:p>
          <a:p>
            <a:r>
              <a:rPr lang="en-US" sz="1000" dirty="0">
                <a:solidFill>
                  <a:schemeClr val="tx1"/>
                </a:solidFill>
              </a:rPr>
              <a:t>It will open Acknowledge Document page where Required acknowledgement will show as ‘Document’ </a:t>
            </a:r>
            <a:endParaRPr lang="en-US" dirty="0"/>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19</a:t>
            </a:fld>
            <a:endParaRPr lang="en-US"/>
          </a:p>
        </p:txBody>
      </p:sp>
    </p:spTree>
    <p:extLst>
      <p:ext uri="{BB962C8B-B14F-4D97-AF65-F5344CB8AC3E}">
        <p14:creationId xmlns:p14="http://schemas.microsoft.com/office/powerpoint/2010/main" val="2543031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solidFill>
                  <a:schemeClr val="tx1"/>
                </a:solidFill>
              </a:rPr>
              <a:t>Supplier will accept or reject at Header level.</a:t>
            </a:r>
            <a:endParaRPr lang="en-US" sz="1050" dirty="0"/>
          </a:p>
          <a:p>
            <a:r>
              <a:rPr lang="en-US" sz="1017" b="0" i="0" kern="1200" dirty="0">
                <a:solidFill>
                  <a:schemeClr val="tx1"/>
                </a:solidFill>
                <a:effectLst/>
                <a:latin typeface="+mn-lt"/>
                <a:ea typeface="+mn-ea"/>
                <a:cs typeface="+mn-cs"/>
              </a:rPr>
              <a:t>Supplier must enter an acknowledgment note when rejecting a document or a change order.</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20</a:t>
            </a:fld>
            <a:endParaRPr lang="en-US"/>
          </a:p>
        </p:txBody>
      </p:sp>
    </p:spTree>
    <p:extLst>
      <p:ext uri="{BB962C8B-B14F-4D97-AF65-F5344CB8AC3E}">
        <p14:creationId xmlns:p14="http://schemas.microsoft.com/office/powerpoint/2010/main" val="234861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FAFF7-AF11-1845-9FF9-C0D0B6EF829C}" type="slidenum">
              <a:rPr lang="en-US" smtClean="0"/>
              <a:t>2</a:t>
            </a:fld>
            <a:endParaRPr lang="en-US"/>
          </a:p>
        </p:txBody>
      </p:sp>
    </p:spTree>
    <p:extLst>
      <p:ext uri="{BB962C8B-B14F-4D97-AF65-F5344CB8AC3E}">
        <p14:creationId xmlns:p14="http://schemas.microsoft.com/office/powerpoint/2010/main" val="1619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17" b="0" i="0" kern="1200" dirty="0">
                <a:solidFill>
                  <a:schemeClr val="tx1"/>
                </a:solidFill>
                <a:effectLst/>
                <a:latin typeface="+mn-lt"/>
                <a:ea typeface="+mn-ea"/>
                <a:cs typeface="+mn-cs"/>
              </a:rPr>
              <a:t>A buyer can record a supplier's offline acknowledgment on the supplier's behalf, using the Acknowledge action on the document , when a purchase order or its change order is submitted for acknowledgment.</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Buyer can search the PO in Manage Order tasks, Select the PO and then click on Action </a:t>
            </a:r>
            <a:r>
              <a:rPr lang="en-US" sz="1050" dirty="0">
                <a:sym typeface="Wingdings" panose="05000000000000000000" pitchFamily="2" charset="2"/>
              </a:rPr>
              <a:t> </a:t>
            </a:r>
            <a:r>
              <a:rPr lang="en-US" sz="1050" dirty="0"/>
              <a:t>Acknowledge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Once the acknowledge page opens, buyer can Accept/Reject accordingly.</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21</a:t>
            </a:fld>
            <a:endParaRPr lang="en-US"/>
          </a:p>
        </p:txBody>
      </p:sp>
    </p:spTree>
    <p:extLst>
      <p:ext uri="{BB962C8B-B14F-4D97-AF65-F5344CB8AC3E}">
        <p14:creationId xmlns:p14="http://schemas.microsoft.com/office/powerpoint/2010/main" val="292646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dirty="0">
                <a:solidFill>
                  <a:schemeClr val="tx1"/>
                </a:solidFill>
                <a:effectLst/>
                <a:latin typeface="+mn-lt"/>
                <a:ea typeface="+mn-ea"/>
                <a:cs typeface="+mn-cs"/>
              </a:rPr>
              <a:t>This</a:t>
            </a:r>
            <a:r>
              <a:rPr lang="en-US" sz="1017" kern="1200" baseline="0" dirty="0">
                <a:solidFill>
                  <a:schemeClr val="tx1"/>
                </a:solidFill>
                <a:effectLst/>
                <a:latin typeface="+mn-lt"/>
                <a:ea typeface="+mn-ea"/>
                <a:cs typeface="+mn-cs"/>
              </a:rPr>
              <a:t> screen shows contents of the PO Line.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Item, Price, Quantity, Promise Date all these fields are visible on a PO Line.</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22</a:t>
            </a:fld>
            <a:endParaRPr lang="en-US"/>
          </a:p>
        </p:txBody>
      </p:sp>
    </p:spTree>
    <p:extLst>
      <p:ext uri="{BB962C8B-B14F-4D97-AF65-F5344CB8AC3E}">
        <p14:creationId xmlns:p14="http://schemas.microsoft.com/office/powerpoint/2010/main" val="1586880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dirty="0">
                <a:solidFill>
                  <a:schemeClr val="tx1"/>
                </a:solidFill>
                <a:effectLst/>
                <a:latin typeface="+mn-lt"/>
                <a:ea typeface="+mn-ea"/>
                <a:cs typeface="+mn-cs"/>
              </a:rPr>
              <a:t>This</a:t>
            </a:r>
            <a:r>
              <a:rPr lang="en-US" sz="1017" kern="1200" baseline="0" dirty="0">
                <a:solidFill>
                  <a:schemeClr val="tx1"/>
                </a:solidFill>
                <a:effectLst/>
                <a:latin typeface="+mn-lt"/>
                <a:ea typeface="+mn-ea"/>
                <a:cs typeface="+mn-cs"/>
              </a:rPr>
              <a:t> screen shows contents of the PO Schedule.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A PO Line can be split into different schedules if the quantity and requested delivery date of the line are different.</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Schedule Status: The Schedule status indicates the status in which the PO schedule is.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The values can be </a:t>
            </a:r>
            <a:r>
              <a:rPr lang="en-US" sz="1050" dirty="0"/>
              <a:t>Cancelled/Closed/Closed for Receiving/Closed for Invoicing/Finally Closed/On-hold/Open. </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23</a:t>
            </a:fld>
            <a:endParaRPr lang="en-US"/>
          </a:p>
        </p:txBody>
      </p:sp>
    </p:spTree>
    <p:extLst>
      <p:ext uri="{BB962C8B-B14F-4D97-AF65-F5344CB8AC3E}">
        <p14:creationId xmlns:p14="http://schemas.microsoft.com/office/powerpoint/2010/main" val="3150963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Notes and Attachments at PO header to view if there is any note or attachment to supplier from buyer’s side.</a:t>
            </a:r>
          </a:p>
        </p:txBody>
      </p:sp>
      <p:sp>
        <p:nvSpPr>
          <p:cNvPr id="4" name="Slide Number Placeholder 3"/>
          <p:cNvSpPr>
            <a:spLocks noGrp="1"/>
          </p:cNvSpPr>
          <p:nvPr>
            <p:ph type="sldNum" sz="quarter" idx="5"/>
          </p:nvPr>
        </p:nvSpPr>
        <p:spPr/>
        <p:txBody>
          <a:bodyPr/>
          <a:lstStyle/>
          <a:p>
            <a:fld id="{51C0F2FB-55D5-483D-A5A0-47B99420B677}" type="slidenum">
              <a:rPr lang="en-US" smtClean="0"/>
              <a:t>24</a:t>
            </a:fld>
            <a:endParaRPr lang="en-US"/>
          </a:p>
        </p:txBody>
      </p:sp>
    </p:spTree>
    <p:extLst>
      <p:ext uri="{BB962C8B-B14F-4D97-AF65-F5344CB8AC3E}">
        <p14:creationId xmlns:p14="http://schemas.microsoft.com/office/powerpoint/2010/main" val="334510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PO Lifecycle: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On the top right corner of the PO header, there is a “Order lifecycle” section with a summary of the PO, the quantities ordered, received and invoiced by amount.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When order lifecycle details is clicked it opens a new screen that displays a detailed picture of the fulfillment and billings status of the Purchase Order. In the various sections on the page the supplier can view the in transit shipments, receipts, invoices, and when they click on the number, the details of the receipt, invoice are visible.</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25</a:t>
            </a:fld>
            <a:endParaRPr lang="en-US"/>
          </a:p>
        </p:txBody>
      </p:sp>
    </p:spTree>
    <p:extLst>
      <p:ext uri="{BB962C8B-B14F-4D97-AF65-F5344CB8AC3E}">
        <p14:creationId xmlns:p14="http://schemas.microsoft.com/office/powerpoint/2010/main" val="1100889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PO Lifecycle: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On the top right corner of the PO header, there is a “Order lifecycle” section with a summary of the PO, the quantities ordered, received and invoiced by amount.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When order lifecycle details is clicked it opens a new screen that displays a detailed picture of the fulfillment and billings status of the Purchase Order. In the various sections on the page the supplier can view the in transit shipments, receipts, invoices, and when they click on the number, the details of the receipt, invoice are visible.</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26</a:t>
            </a:fld>
            <a:endParaRPr lang="en-US"/>
          </a:p>
        </p:txBody>
      </p:sp>
    </p:spTree>
    <p:extLst>
      <p:ext uri="{BB962C8B-B14F-4D97-AF65-F5344CB8AC3E}">
        <p14:creationId xmlns:p14="http://schemas.microsoft.com/office/powerpoint/2010/main" val="789702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2.021</a:t>
            </a:r>
          </a:p>
        </p:txBody>
      </p:sp>
      <p:sp>
        <p:nvSpPr>
          <p:cNvPr id="4" name="Slide Number Placeholder 3"/>
          <p:cNvSpPr>
            <a:spLocks noGrp="1"/>
          </p:cNvSpPr>
          <p:nvPr>
            <p:ph type="sldNum" sz="quarter" idx="5"/>
          </p:nvPr>
        </p:nvSpPr>
        <p:spPr/>
        <p:txBody>
          <a:bodyPr/>
          <a:lstStyle/>
          <a:p>
            <a:fld id="{D3DFAFF7-AF11-1845-9FF9-C0D0B6EF829C}" type="slidenum">
              <a:rPr lang="en-US" smtClean="0"/>
              <a:t>27</a:t>
            </a:fld>
            <a:endParaRPr lang="en-US"/>
          </a:p>
        </p:txBody>
      </p:sp>
    </p:spTree>
    <p:extLst>
      <p:ext uri="{BB962C8B-B14F-4D97-AF65-F5344CB8AC3E}">
        <p14:creationId xmlns:p14="http://schemas.microsoft.com/office/powerpoint/2010/main" val="1669632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come to manage orders screen.</a:t>
            </a:r>
          </a:p>
          <a:p>
            <a:r>
              <a:rPr lang="en-US" dirty="0"/>
              <a:t>Click on Manage Orders from left side tasks pane on supplier portal.</a:t>
            </a:r>
          </a:p>
          <a:p>
            <a:r>
              <a:rPr lang="en-US" dirty="0"/>
              <a:t>Manage Orders search page will open. </a:t>
            </a:r>
          </a:p>
          <a:p>
            <a:r>
              <a:rPr lang="en-US" sz="1050" dirty="0"/>
              <a:t>Remove any default value from search criteria, enter the Order Number and click on Search. The PO hyperlinks will appear in search results.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PO search can be done by Sold-to Legal Entity, Bill-to BU, Supplier Site, Order Status etc. apart from PO number. More search fields can also be added to the search by clicking on Advanced and then Add Fields.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From the search results suppliers can click on the PO number to Open it.</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28</a:t>
            </a:fld>
            <a:endParaRPr lang="en-US"/>
          </a:p>
        </p:txBody>
      </p:sp>
    </p:spTree>
    <p:extLst>
      <p:ext uri="{BB962C8B-B14F-4D97-AF65-F5344CB8AC3E}">
        <p14:creationId xmlns:p14="http://schemas.microsoft.com/office/powerpoint/2010/main" val="30180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Supplier Initiated PO amendment . Supplier can also initiate a change in a PO. </a:t>
            </a:r>
          </a:p>
          <a:p>
            <a:endParaRPr lang="en-US" dirty="0"/>
          </a:p>
          <a:p>
            <a:r>
              <a:rPr lang="en-US" dirty="0"/>
              <a:t>For this Supplier has to follow these steps – </a:t>
            </a:r>
          </a:p>
          <a:p>
            <a:endParaRPr lang="en-US" dirty="0"/>
          </a:p>
          <a:p>
            <a:r>
              <a:rPr lang="en-US" dirty="0"/>
              <a:t>Click on Manage Orders from left side tasks pane on supplier portal.</a:t>
            </a:r>
          </a:p>
          <a:p>
            <a:r>
              <a:rPr lang="en-US" dirty="0"/>
              <a:t>Manage Orders search page will open. </a:t>
            </a:r>
          </a:p>
          <a:p>
            <a:r>
              <a:rPr lang="en-US" sz="1000" dirty="0"/>
              <a:t>Enter the Order Number and click on Search. The PO hyperlinks will appear in search results.</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From the search results suppliers can click on the PO number to Open it.</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Click on action</a:t>
            </a:r>
            <a:r>
              <a:rPr lang="en-US" sz="1000" kern="1200" baseline="0" dirty="0">
                <a:solidFill>
                  <a:schemeClr val="tx1"/>
                </a:solidFill>
                <a:effectLst/>
                <a:latin typeface="+mn-lt"/>
                <a:ea typeface="+mn-ea"/>
                <a:cs typeface="+mn-cs"/>
                <a:sym typeface="Wingdings" panose="05000000000000000000" pitchFamily="2" charset="2"/>
              </a:rPr>
              <a:t> Edit</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sym typeface="Wingdings" panose="05000000000000000000" pitchFamily="2" charset="2"/>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sym typeface="Wingdings" panose="05000000000000000000" pitchFamily="2" charset="2"/>
              </a:rPr>
              <a:t>A Change order will get initiated. And Initiating Party will be shown as supplier.</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It is important to remember , Suppliers are allowed to change only Promised Date  and Reason for Change field.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And these 2 supplier initiated changes need to be approved by buyer.</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Supplier can also split a schedule .</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C0F2FB-55D5-483D-A5A0-47B99420B677}" type="slidenum">
              <a:rPr lang="en-US" smtClean="0"/>
              <a:t>29</a:t>
            </a:fld>
            <a:endParaRPr lang="en-US"/>
          </a:p>
        </p:txBody>
      </p:sp>
    </p:spTree>
    <p:extLst>
      <p:ext uri="{BB962C8B-B14F-4D97-AF65-F5344CB8AC3E}">
        <p14:creationId xmlns:p14="http://schemas.microsoft.com/office/powerpoint/2010/main" val="2887759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Supplier Initiated PO amendment . Supplier can also initiate a change in a PO. </a:t>
            </a:r>
          </a:p>
          <a:p>
            <a:endParaRPr lang="en-US" dirty="0"/>
          </a:p>
          <a:p>
            <a:r>
              <a:rPr lang="en-US" dirty="0"/>
              <a:t>For this Supplier has to follow these steps – </a:t>
            </a:r>
          </a:p>
          <a:p>
            <a:endParaRPr lang="en-US" dirty="0"/>
          </a:p>
          <a:p>
            <a:r>
              <a:rPr lang="en-US" dirty="0"/>
              <a:t>Click on Manage Orders from left side tasks pane on supplier portal.</a:t>
            </a:r>
          </a:p>
          <a:p>
            <a:r>
              <a:rPr lang="en-US" dirty="0"/>
              <a:t>Manage Orders search page will open. </a:t>
            </a:r>
          </a:p>
          <a:p>
            <a:r>
              <a:rPr lang="en-US" sz="1000" dirty="0"/>
              <a:t>Enter the Order Number and click on Search. The PO hyperlinks will appear in search results.</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From the search results suppliers can click on the PO number to Open it.</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Click on action</a:t>
            </a:r>
            <a:r>
              <a:rPr lang="en-US" sz="1000" kern="1200" baseline="0" dirty="0">
                <a:solidFill>
                  <a:schemeClr val="tx1"/>
                </a:solidFill>
                <a:effectLst/>
                <a:latin typeface="+mn-lt"/>
                <a:ea typeface="+mn-ea"/>
                <a:cs typeface="+mn-cs"/>
                <a:sym typeface="Wingdings" panose="05000000000000000000" pitchFamily="2" charset="2"/>
              </a:rPr>
              <a:t> Edit</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sym typeface="Wingdings" panose="05000000000000000000" pitchFamily="2" charset="2"/>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sym typeface="Wingdings" panose="05000000000000000000" pitchFamily="2" charset="2"/>
              </a:rPr>
              <a:t>A Change order will get initiated. And Initiating Party will be shown as supplier.</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It is important to remember , Suppliers are allowed to change only Promised Date  and Reason for Change field.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And these 2 supplier initiated changes need to be approved by buyer.</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Supplier can also split a schedule .</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C0F2FB-55D5-483D-A5A0-47B99420B677}" type="slidenum">
              <a:rPr lang="en-US" smtClean="0"/>
              <a:t>30</a:t>
            </a:fld>
            <a:endParaRPr lang="en-US"/>
          </a:p>
        </p:txBody>
      </p:sp>
    </p:spTree>
    <p:extLst>
      <p:ext uri="{BB962C8B-B14F-4D97-AF65-F5344CB8AC3E}">
        <p14:creationId xmlns:p14="http://schemas.microsoft.com/office/powerpoint/2010/main" val="79750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FAFF7-AF11-1845-9FF9-C0D0B6EF829C}" type="slidenum">
              <a:rPr lang="en-US" smtClean="0"/>
              <a:t>3</a:t>
            </a:fld>
            <a:endParaRPr lang="en-US"/>
          </a:p>
        </p:txBody>
      </p:sp>
    </p:spTree>
    <p:extLst>
      <p:ext uri="{BB962C8B-B14F-4D97-AF65-F5344CB8AC3E}">
        <p14:creationId xmlns:p14="http://schemas.microsoft.com/office/powerpoint/2010/main" val="24310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 Schedules .</a:t>
            </a:r>
          </a:p>
          <a:p>
            <a:endParaRPr lang="en-US" dirty="0"/>
          </a:p>
          <a:p>
            <a:r>
              <a:rPr lang="en-US" dirty="0"/>
              <a:t>Suppliers can directly go to PO schedule page from home page.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For that , </a:t>
            </a:r>
            <a:r>
              <a:rPr lang="en-US" sz="1050" dirty="0"/>
              <a:t>Click on Manage Schedules in left side tasks pane.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Search the schedule with PO number.</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Click on PO number or schedule number in search results to view the schedule in detail.</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31</a:t>
            </a:fld>
            <a:endParaRPr lang="en-US"/>
          </a:p>
        </p:txBody>
      </p:sp>
    </p:spTree>
    <p:extLst>
      <p:ext uri="{BB962C8B-B14F-4D97-AF65-F5344CB8AC3E}">
        <p14:creationId xmlns:p14="http://schemas.microsoft.com/office/powerpoint/2010/main" val="2603966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Suppliers also have the visibility of receipts.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Click on View Receipts from left side tasks pane.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Search with Receipt Number or PO Number or Receipt Date or Shipment Number or Item.</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Click on the receipt link from search results.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Receipt Details will be shown to supplier. </a:t>
            </a:r>
          </a:p>
          <a:p>
            <a:endParaRPr lang="en-US" dirty="0"/>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42</a:t>
            </a:fld>
            <a:endParaRPr lang="en-US"/>
          </a:p>
        </p:txBody>
      </p:sp>
    </p:spTree>
    <p:extLst>
      <p:ext uri="{BB962C8B-B14F-4D97-AF65-F5344CB8AC3E}">
        <p14:creationId xmlns:p14="http://schemas.microsoft.com/office/powerpoint/2010/main" val="3219651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Returns : </a:t>
            </a:r>
          </a:p>
          <a:p>
            <a:r>
              <a:rPr lang="en-US" dirty="0"/>
              <a:t>Suppliers have the visibility of Returns as well.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Click on View Returns from left side tasks pane.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Search with Receipt Number or PO Number or Shipment Number.</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Click on the return receipt link from search results.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Return Details will be shown to supplier. </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43</a:t>
            </a:fld>
            <a:endParaRPr lang="en-US"/>
          </a:p>
        </p:txBody>
      </p:sp>
    </p:spTree>
    <p:extLst>
      <p:ext uri="{BB962C8B-B14F-4D97-AF65-F5344CB8AC3E}">
        <p14:creationId xmlns:p14="http://schemas.microsoft.com/office/powerpoint/2010/main" val="160405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Invoice Creation </a:t>
            </a:r>
          </a:p>
          <a:p>
            <a:r>
              <a:rPr lang="en-US" dirty="0"/>
              <a:t>Suppliers can create  invoices through portal.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Click on Create  Invoices from left side tasks pane.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Select the identifying PO Number , corresponding fields will be populated </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Date and Number are mandatory </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Validate all the other fields such as Customer Name , Address, at heard level line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Add the PO lines for which you want to create invoice by clicking ‘+’ sign. Validate Quantity , Item , Price at line level.</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If everything seems ok , then submit for invoice creation </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ISP Vs ERS Supplier site : For the POs created on ERS site, invoice will be auto generated as soon as POs are received. Whereas for the POs created on ISP site, supplier can create the invoice.</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45</a:t>
            </a:fld>
            <a:endParaRPr lang="en-US"/>
          </a:p>
        </p:txBody>
      </p:sp>
    </p:spTree>
    <p:extLst>
      <p:ext uri="{BB962C8B-B14F-4D97-AF65-F5344CB8AC3E}">
        <p14:creationId xmlns:p14="http://schemas.microsoft.com/office/powerpoint/2010/main" val="1702662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Suppliers can also view invoices.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Click on View Invoices from left side tasks pane.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Search with Invoice Number or PO Number or Supplier.</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Click on the Invoice link from search results.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00" dirty="0"/>
              <a:t>Invoice Details will be shown to supplier. </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46</a:t>
            </a:fld>
            <a:endParaRPr lang="en-US"/>
          </a:p>
        </p:txBody>
      </p:sp>
    </p:spTree>
    <p:extLst>
      <p:ext uri="{BB962C8B-B14F-4D97-AF65-F5344CB8AC3E}">
        <p14:creationId xmlns:p14="http://schemas.microsoft.com/office/powerpoint/2010/main" val="3874750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Suppliers can also view payments.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Click on View Payments from left side tasks pane.</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Search with Payment Number or Supplier.</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Click on the Payment link from search results.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Payment Details will be shown to supplier. </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47</a:t>
            </a:fld>
            <a:endParaRPr lang="en-US"/>
          </a:p>
        </p:txBody>
      </p:sp>
    </p:spTree>
    <p:extLst>
      <p:ext uri="{BB962C8B-B14F-4D97-AF65-F5344CB8AC3E}">
        <p14:creationId xmlns:p14="http://schemas.microsoft.com/office/powerpoint/2010/main" val="3399192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PO Lifecycle: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On the top right corner of the PO header, there is a “Order lifecycle” section with a summary of the PO, the quantities ordered, received and invoiced by amount. </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baseline="0" dirty="0">
                <a:solidFill>
                  <a:schemeClr val="tx1"/>
                </a:solidFill>
                <a:effectLst/>
                <a:latin typeface="+mn-lt"/>
                <a:ea typeface="+mn-ea"/>
                <a:cs typeface="+mn-cs"/>
              </a:rPr>
              <a:t>When order lifecycle details is clicked it opens a new screen that displays a detailed picture of the fulfillment and billings status of the Purchase Order. In the various sections on the page the supplier can view the in transit shipments, receipts, invoices, and when they click on the number, the details of the receipt, invoice are visible.</a:t>
            </a: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48</a:t>
            </a:fld>
            <a:endParaRPr lang="en-US"/>
          </a:p>
        </p:txBody>
      </p:sp>
    </p:spTree>
    <p:extLst>
      <p:ext uri="{BB962C8B-B14F-4D97-AF65-F5344CB8AC3E}">
        <p14:creationId xmlns:p14="http://schemas.microsoft.com/office/powerpoint/2010/main" val="1375599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Following topics are covered in this training:</a:t>
            </a:r>
          </a:p>
          <a:p>
            <a:r>
              <a:rPr lang="en-US" sz="1400" dirty="0"/>
              <a:t>Introduction and Tasks Description : Manage Supplier Portal</a:t>
            </a:r>
          </a:p>
          <a:p>
            <a:r>
              <a:rPr lang="en-US" sz="1400" dirty="0"/>
              <a:t>Manage orders &amp; Schedule and initiate changes</a:t>
            </a:r>
          </a:p>
          <a:p>
            <a:r>
              <a:rPr lang="en-US" sz="1400" dirty="0"/>
              <a:t>Create ASN, Manage Shipments and View Receipts &amp; Returns</a:t>
            </a:r>
          </a:p>
          <a:p>
            <a:r>
              <a:rPr lang="en-US" sz="1400" dirty="0"/>
              <a:t>Review Consigned Inventory</a:t>
            </a:r>
          </a:p>
          <a:p>
            <a:r>
              <a:rPr lang="en-US" sz="1400" dirty="0"/>
              <a:t>Create /View Invoices, View Payments</a:t>
            </a:r>
            <a:endParaRPr lang="en-US" sz="1200" dirty="0"/>
          </a:p>
        </p:txBody>
      </p:sp>
      <p:sp>
        <p:nvSpPr>
          <p:cNvPr id="4" name="Slide Number Placeholder 3"/>
          <p:cNvSpPr>
            <a:spLocks noGrp="1"/>
          </p:cNvSpPr>
          <p:nvPr>
            <p:ph type="sldNum" sz="quarter" idx="10"/>
          </p:nvPr>
        </p:nvSpPr>
        <p:spPr/>
        <p:txBody>
          <a:bodyPr/>
          <a:lstStyle/>
          <a:p>
            <a:fld id="{51C0F2FB-55D5-483D-A5A0-47B99420B677}" type="slidenum">
              <a:rPr lang="en-US" smtClean="0"/>
              <a:t>49</a:t>
            </a:fld>
            <a:endParaRPr lang="en-US"/>
          </a:p>
        </p:txBody>
      </p:sp>
    </p:spTree>
    <p:extLst>
      <p:ext uri="{BB962C8B-B14F-4D97-AF65-F5344CB8AC3E}">
        <p14:creationId xmlns:p14="http://schemas.microsoft.com/office/powerpoint/2010/main" val="3350880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 Text:</a:t>
            </a:r>
          </a:p>
          <a:p>
            <a:r>
              <a:rPr lang="en-US" dirty="0"/>
              <a:t>Please answer the following multiple choice</a:t>
            </a:r>
            <a:r>
              <a:rPr lang="en-US" baseline="0" dirty="0"/>
              <a:t> questions.</a:t>
            </a:r>
            <a:endParaRPr lang="en-US" dirty="0"/>
          </a:p>
        </p:txBody>
      </p:sp>
      <p:sp>
        <p:nvSpPr>
          <p:cNvPr id="4" name="Slide Number Placeholder 3"/>
          <p:cNvSpPr>
            <a:spLocks noGrp="1"/>
          </p:cNvSpPr>
          <p:nvPr>
            <p:ph type="sldNum" sz="quarter" idx="10"/>
          </p:nvPr>
        </p:nvSpPr>
        <p:spPr/>
        <p:txBody>
          <a:bodyPr/>
          <a:lstStyle/>
          <a:p>
            <a:fld id="{51C0F2FB-55D5-483D-A5A0-47B99420B677}" type="slidenum">
              <a:rPr lang="en-US" smtClean="0"/>
              <a:t>50</a:t>
            </a:fld>
            <a:endParaRPr lang="en-US"/>
          </a:p>
        </p:txBody>
      </p:sp>
    </p:spTree>
    <p:extLst>
      <p:ext uri="{BB962C8B-B14F-4D97-AF65-F5344CB8AC3E}">
        <p14:creationId xmlns:p14="http://schemas.microsoft.com/office/powerpoint/2010/main" val="2923869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 Text:</a:t>
            </a:r>
          </a:p>
          <a:p>
            <a:r>
              <a:rPr lang="en-US" dirty="0"/>
              <a:t>The</a:t>
            </a:r>
            <a:r>
              <a:rPr lang="en-US" baseline="0" dirty="0"/>
              <a:t> correct responses to the previous questions are as follows.</a:t>
            </a:r>
            <a:endParaRPr lang="en-US" dirty="0"/>
          </a:p>
        </p:txBody>
      </p:sp>
      <p:sp>
        <p:nvSpPr>
          <p:cNvPr id="4" name="Slide Number Placeholder 3"/>
          <p:cNvSpPr>
            <a:spLocks noGrp="1"/>
          </p:cNvSpPr>
          <p:nvPr>
            <p:ph type="sldNum" sz="quarter" idx="10"/>
          </p:nvPr>
        </p:nvSpPr>
        <p:spPr/>
        <p:txBody>
          <a:bodyPr/>
          <a:lstStyle/>
          <a:p>
            <a:fld id="{51C0F2FB-55D5-483D-A5A0-47B99420B677}" type="slidenum">
              <a:rPr lang="en-US" smtClean="0"/>
              <a:t>51</a:t>
            </a:fld>
            <a:endParaRPr lang="en-US"/>
          </a:p>
        </p:txBody>
      </p:sp>
    </p:spTree>
    <p:extLst>
      <p:ext uri="{BB962C8B-B14F-4D97-AF65-F5344CB8AC3E}">
        <p14:creationId xmlns:p14="http://schemas.microsoft.com/office/powerpoint/2010/main" val="18695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FAFF7-AF11-1845-9FF9-C0D0B6EF829C}" type="slidenum">
              <a:rPr lang="en-US" smtClean="0"/>
              <a:t>4</a:t>
            </a:fld>
            <a:endParaRPr lang="en-US"/>
          </a:p>
        </p:txBody>
      </p:sp>
    </p:spTree>
    <p:extLst>
      <p:ext uri="{BB962C8B-B14F-4D97-AF65-F5344CB8AC3E}">
        <p14:creationId xmlns:p14="http://schemas.microsoft.com/office/powerpoint/2010/main" val="160726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dirty="0">
                <a:solidFill>
                  <a:schemeClr val="tx1"/>
                </a:solidFill>
                <a:effectLst/>
                <a:latin typeface="+mn-lt"/>
                <a:ea typeface="+mn-ea"/>
                <a:cs typeface="+mn-cs"/>
              </a:rPr>
              <a:t>At the end of this course users will have understanding of how a supplier contact can perform different tasks from supplier portal.</a:t>
            </a:r>
          </a:p>
          <a:p>
            <a:endParaRPr lang="en-US" sz="1017"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C0F2FB-55D5-483D-A5A0-47B99420B677}" type="slidenum">
              <a:rPr lang="en-US" smtClean="0"/>
              <a:t>5</a:t>
            </a:fld>
            <a:endParaRPr lang="en-US"/>
          </a:p>
        </p:txBody>
      </p:sp>
    </p:spTree>
    <p:extLst>
      <p:ext uri="{BB962C8B-B14F-4D97-AF65-F5344CB8AC3E}">
        <p14:creationId xmlns:p14="http://schemas.microsoft.com/office/powerpoint/2010/main" val="198520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a:t>
            </a:r>
          </a:p>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This section will cover the introduction of </a:t>
            </a:r>
            <a:r>
              <a:rPr lang="en-US" baseline="0" dirty="0"/>
              <a:t>Supplier Portal</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6</a:t>
            </a:fld>
            <a:endParaRPr lang="en-US"/>
          </a:p>
        </p:txBody>
      </p:sp>
    </p:spTree>
    <p:extLst>
      <p:ext uri="{BB962C8B-B14F-4D97-AF65-F5344CB8AC3E}">
        <p14:creationId xmlns:p14="http://schemas.microsoft.com/office/powerpoint/2010/main" val="288631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2.021</a:t>
            </a:r>
          </a:p>
        </p:txBody>
      </p:sp>
      <p:sp>
        <p:nvSpPr>
          <p:cNvPr id="4" name="Slide Number Placeholder 3"/>
          <p:cNvSpPr>
            <a:spLocks noGrp="1"/>
          </p:cNvSpPr>
          <p:nvPr>
            <p:ph type="sldNum" sz="quarter" idx="5"/>
          </p:nvPr>
        </p:nvSpPr>
        <p:spPr/>
        <p:txBody>
          <a:bodyPr/>
          <a:lstStyle/>
          <a:p>
            <a:fld id="{D3DFAFF7-AF11-1845-9FF9-C0D0B6EF829C}" type="slidenum">
              <a:rPr lang="en-US" smtClean="0"/>
              <a:t>7</a:t>
            </a:fld>
            <a:endParaRPr lang="en-US"/>
          </a:p>
        </p:txBody>
      </p:sp>
    </p:spTree>
    <p:extLst>
      <p:ext uri="{BB962C8B-B14F-4D97-AF65-F5344CB8AC3E}">
        <p14:creationId xmlns:p14="http://schemas.microsoft.com/office/powerpoint/2010/main" val="224553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supplier contact login to oracle cloud, he/she can see ‘Supplier Portal’ icon at home page. </a:t>
            </a:r>
          </a:p>
          <a:p>
            <a:r>
              <a:rPr lang="en-US" dirty="0"/>
              <a:t>Click on that to get into supplier portal.</a:t>
            </a:r>
          </a:p>
        </p:txBody>
      </p:sp>
      <p:sp>
        <p:nvSpPr>
          <p:cNvPr id="4" name="Slide Number Placeholder 3"/>
          <p:cNvSpPr>
            <a:spLocks noGrp="1"/>
          </p:cNvSpPr>
          <p:nvPr>
            <p:ph type="sldNum" sz="quarter" idx="5"/>
          </p:nvPr>
        </p:nvSpPr>
        <p:spPr/>
        <p:txBody>
          <a:bodyPr/>
          <a:lstStyle/>
          <a:p>
            <a:fld id="{D3DFAFF7-AF11-1845-9FF9-C0D0B6EF829C}" type="slidenum">
              <a:rPr lang="en-US" smtClean="0"/>
              <a:t>8</a:t>
            </a:fld>
            <a:endParaRPr lang="en-US"/>
          </a:p>
        </p:txBody>
      </p:sp>
    </p:spTree>
    <p:extLst>
      <p:ext uri="{BB962C8B-B14F-4D97-AF65-F5344CB8AC3E}">
        <p14:creationId xmlns:p14="http://schemas.microsoft.com/office/powerpoint/2010/main" val="117597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tasks a supplier contact can perform from supplier portal.</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manage orders &amp; Schedule and initiate changes.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create ASN, Manage Shipments and View Receipts &amp; Returns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review Consigned Inventory</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create  and View Invoices, View Payments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view Negotiations &amp; Create responses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They can manage Questionnaires and View Qualifications.</a:t>
            </a:r>
          </a:p>
          <a:p>
            <a:pPr marL="0" marR="0" lvl="0" indent="0" algn="l" defTabSz="775045" rtl="0" eaLnBrk="1" fontAlgn="auto" latinLnBrk="0" hangingPunct="1">
              <a:lnSpc>
                <a:spcPct val="100000"/>
              </a:lnSpc>
              <a:spcBef>
                <a:spcPts val="0"/>
              </a:spcBef>
              <a:spcAft>
                <a:spcPts val="0"/>
              </a:spcAft>
              <a:buClrTx/>
              <a:buSzTx/>
              <a:buFontTx/>
              <a:buNone/>
              <a:tabLst/>
              <a:defRPr/>
            </a:pPr>
            <a:r>
              <a:rPr lang="en-US" sz="1050" dirty="0"/>
              <a:t>But supplier don’t have access to manage or view BPAs.</a:t>
            </a:r>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r>
              <a:rPr lang="en-US" sz="1017" kern="1200" dirty="0">
                <a:solidFill>
                  <a:schemeClr val="tx1"/>
                </a:solidFill>
                <a:effectLst/>
                <a:latin typeface="+mn-lt"/>
                <a:ea typeface="+mn-ea"/>
                <a:cs typeface="+mn-cs"/>
              </a:rPr>
              <a:t>“WDC supplier portal” job role give access to all these tasks. No other setup required to access any of these tasks.</a:t>
            </a:r>
            <a:endParaRPr lang="en-US" sz="1050" dirty="0"/>
          </a:p>
          <a:p>
            <a:pPr marL="0" marR="0" lvl="0" indent="0" algn="l" defTabSz="775045" rtl="0" eaLnBrk="1" fontAlgn="auto" latinLnBrk="0" hangingPunct="1">
              <a:lnSpc>
                <a:spcPct val="100000"/>
              </a:lnSpc>
              <a:spcBef>
                <a:spcPts val="0"/>
              </a:spcBef>
              <a:spcAft>
                <a:spcPts val="0"/>
              </a:spcAft>
              <a:buClrTx/>
              <a:buSzTx/>
              <a:buFontTx/>
              <a:buNone/>
              <a:tabLst/>
              <a:defRPr/>
            </a:pPr>
            <a:endParaRPr lang="en-US" sz="1050" dirty="0"/>
          </a:p>
          <a:p>
            <a:endParaRPr lang="en-US" dirty="0"/>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9</a:t>
            </a:fld>
            <a:endParaRPr lang="en-US"/>
          </a:p>
        </p:txBody>
      </p:sp>
    </p:spTree>
    <p:extLst>
      <p:ext uri="{BB962C8B-B14F-4D97-AF65-F5344CB8AC3E}">
        <p14:creationId xmlns:p14="http://schemas.microsoft.com/office/powerpoint/2010/main" val="271608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and Subtitle Blac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26" y="4680372"/>
            <a:ext cx="4629944" cy="123111"/>
          </a:xfrm>
          <a:prstGeom prst="rect">
            <a:avLst/>
          </a:prstGeom>
        </p:spPr>
        <p:txBody>
          <a:bodyPr wrap="square" lIns="45720" tIns="0" rIns="0" bIns="0" anchor="t">
            <a:spAutoFit/>
          </a:bodyPr>
          <a:lstStyle>
            <a:lvl1pPr marL="0" indent="0" algn="r">
              <a:lnSpc>
                <a:spcPct val="100000"/>
              </a:lnSpc>
              <a:spcAft>
                <a:spcPts val="0"/>
              </a:spcAft>
              <a:buNone/>
              <a:defRPr sz="800" b="0" i="0" spc="0">
                <a:solidFill>
                  <a:schemeClr val="bg1"/>
                </a:solidFill>
                <a:latin typeface="NB Architekt Pro Neue" panose="02010509020201040001" pitchFamily="49" charset="77"/>
                <a:cs typeface="Consolas" panose="020B0609020204030204" pitchFamily="49" charset="0"/>
              </a:defRPr>
            </a:lvl1pPr>
            <a:lvl2pPr marL="365510" indent="0">
              <a:buNone/>
              <a:defRPr sz="1919">
                <a:solidFill>
                  <a:schemeClr val="bg1"/>
                </a:solidFill>
              </a:defRPr>
            </a:lvl2pPr>
            <a:lvl3pPr marL="731020" indent="0">
              <a:buNone/>
              <a:defRPr sz="1919">
                <a:solidFill>
                  <a:schemeClr val="bg1"/>
                </a:solidFill>
              </a:defRPr>
            </a:lvl3pPr>
            <a:lvl4pPr marL="1096529" indent="0">
              <a:buNone/>
              <a:defRPr sz="1919">
                <a:solidFill>
                  <a:schemeClr val="bg1"/>
                </a:solidFill>
              </a:defRPr>
            </a:lvl4pPr>
            <a:lvl5pPr marL="1462040" indent="0">
              <a:buNone/>
              <a:defRPr sz="1919">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241143" y="4680372"/>
            <a:ext cx="1157486"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33528" y="195065"/>
            <a:ext cx="8691298" cy="3755550"/>
          </a:xfrm>
          <a:prstGeom prst="rect">
            <a:avLst/>
          </a:prstGeom>
        </p:spPr>
        <p:txBody>
          <a:bodyPr wrap="square" lIns="0" tIns="0" anchor="t">
            <a:noAutofit/>
          </a:bodyPr>
          <a:lstStyle>
            <a:lvl1pPr marL="0" indent="0">
              <a:lnSpc>
                <a:spcPct val="88000"/>
              </a:lnSpc>
              <a:defRPr sz="6396" b="0" spc="-176" baseline="0">
                <a:solidFill>
                  <a:schemeClr val="bg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2553576" y="4680372"/>
            <a:ext cx="2320049" cy="145085"/>
          </a:xfrm>
        </p:spPr>
        <p:txBody>
          <a:bodyPr lIns="0"/>
          <a:lstStyle>
            <a:lvl1pPr marL="0" indent="0">
              <a:buNone/>
              <a:defRPr sz="800" b="0" i="0">
                <a:solidFill>
                  <a:schemeClr val="bg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70AB061F-37F4-3371-0386-6DABF3BFE021}"/>
              </a:ext>
            </a:extLst>
          </p:cNvPr>
          <p:cNvGrpSpPr/>
          <p:nvPr/>
        </p:nvGrpSpPr>
        <p:grpSpPr>
          <a:xfrm>
            <a:off x="237450" y="5050519"/>
            <a:ext cx="9276273" cy="1081146"/>
            <a:chOff x="297005" y="5421618"/>
            <a:chExt cx="11585651" cy="1156649"/>
          </a:xfrm>
          <a:solidFill>
            <a:schemeClr val="bg1"/>
          </a:solidFill>
        </p:grpSpPr>
        <p:grpSp>
          <p:nvGrpSpPr>
            <p:cNvPr id="3" name="Group 2">
              <a:extLst>
                <a:ext uri="{FF2B5EF4-FFF2-40B4-BE49-F238E27FC236}">
                  <a16:creationId xmlns:a16="http://schemas.microsoft.com/office/drawing/2014/main" id="{FD9A9638-C2A3-1839-212D-304885625A61}"/>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16F0241C-1948-BF84-639D-E8E39C808944}"/>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220">
                  <a:solidFill>
                    <a:schemeClr val="tx1"/>
                  </a:solidFill>
                </a:endParaRPr>
              </a:p>
            </p:txBody>
          </p:sp>
          <p:sp>
            <p:nvSpPr>
              <p:cNvPr id="9" name="Freeform 8">
                <a:extLst>
                  <a:ext uri="{FF2B5EF4-FFF2-40B4-BE49-F238E27FC236}">
                    <a16:creationId xmlns:a16="http://schemas.microsoft.com/office/drawing/2014/main" id="{64C98641-645D-0B20-1931-FC95777E3E93}"/>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220">
                  <a:solidFill>
                    <a:schemeClr val="tx1"/>
                  </a:solidFill>
                </a:endParaRPr>
              </a:p>
            </p:txBody>
          </p:sp>
          <p:sp>
            <p:nvSpPr>
              <p:cNvPr id="10" name="Freeform 9">
                <a:extLst>
                  <a:ext uri="{FF2B5EF4-FFF2-40B4-BE49-F238E27FC236}">
                    <a16:creationId xmlns:a16="http://schemas.microsoft.com/office/drawing/2014/main" id="{7F7519B4-FB0E-2AFE-142C-41050C29252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220">
                  <a:solidFill>
                    <a:schemeClr val="tx1"/>
                  </a:solidFill>
                </a:endParaRPr>
              </a:p>
            </p:txBody>
          </p:sp>
          <p:sp>
            <p:nvSpPr>
              <p:cNvPr id="11" name="Freeform 10">
                <a:extLst>
                  <a:ext uri="{FF2B5EF4-FFF2-40B4-BE49-F238E27FC236}">
                    <a16:creationId xmlns:a16="http://schemas.microsoft.com/office/drawing/2014/main" id="{C7367585-FA62-94BC-4019-11C3659C187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12" name="Freeform 11">
                <a:extLst>
                  <a:ext uri="{FF2B5EF4-FFF2-40B4-BE49-F238E27FC236}">
                    <a16:creationId xmlns:a16="http://schemas.microsoft.com/office/drawing/2014/main" id="{250F0E30-BE00-3568-B0D7-D5A043FB78B6}"/>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13" name="Freeform 12">
                <a:extLst>
                  <a:ext uri="{FF2B5EF4-FFF2-40B4-BE49-F238E27FC236}">
                    <a16:creationId xmlns:a16="http://schemas.microsoft.com/office/drawing/2014/main" id="{370A4361-187F-7DE6-E662-E7A34275BEC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14" name="Freeform 13">
                <a:extLst>
                  <a:ext uri="{FF2B5EF4-FFF2-40B4-BE49-F238E27FC236}">
                    <a16:creationId xmlns:a16="http://schemas.microsoft.com/office/drawing/2014/main" id="{B031D13C-0C00-9E14-38EA-150422BE6075}"/>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16" name="Freeform 15">
                <a:extLst>
                  <a:ext uri="{FF2B5EF4-FFF2-40B4-BE49-F238E27FC236}">
                    <a16:creationId xmlns:a16="http://schemas.microsoft.com/office/drawing/2014/main" id="{8065ACE3-71DE-DB87-D5B2-0BCD87760D85}"/>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220">
                  <a:solidFill>
                    <a:schemeClr val="tx1"/>
                  </a:solidFill>
                </a:endParaRPr>
              </a:p>
            </p:txBody>
          </p:sp>
          <p:sp>
            <p:nvSpPr>
              <p:cNvPr id="17" name="Freeform 16">
                <a:extLst>
                  <a:ext uri="{FF2B5EF4-FFF2-40B4-BE49-F238E27FC236}">
                    <a16:creationId xmlns:a16="http://schemas.microsoft.com/office/drawing/2014/main" id="{3E272DE8-1E8C-8684-18A3-E47AAF21B373}"/>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220">
                  <a:solidFill>
                    <a:schemeClr val="tx1"/>
                  </a:solidFill>
                </a:endParaRPr>
              </a:p>
            </p:txBody>
          </p:sp>
        </p:grpSp>
        <p:grpSp>
          <p:nvGrpSpPr>
            <p:cNvPr id="5" name="Group 4">
              <a:extLst>
                <a:ext uri="{FF2B5EF4-FFF2-40B4-BE49-F238E27FC236}">
                  <a16:creationId xmlns:a16="http://schemas.microsoft.com/office/drawing/2014/main" id="{B8DD0071-FF36-FB3D-BCFC-5CDF9D4BB8E4}"/>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FC72BE89-CE24-18EC-0AB5-646830BB6488}"/>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sp>
            <p:nvSpPr>
              <p:cNvPr id="7" name="Freeform 6">
                <a:extLst>
                  <a:ext uri="{FF2B5EF4-FFF2-40B4-BE49-F238E27FC236}">
                    <a16:creationId xmlns:a16="http://schemas.microsoft.com/office/drawing/2014/main" id="{153D48ED-44B9-8C7C-1618-E4932A3F335F}"/>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grpSp>
      </p:grpSp>
      <p:sp>
        <p:nvSpPr>
          <p:cNvPr id="19" name="Rectangle 18">
            <a:extLst>
              <a:ext uri="{FF2B5EF4-FFF2-40B4-BE49-F238E27FC236}">
                <a16:creationId xmlns:a16="http://schemas.microsoft.com/office/drawing/2014/main" id="{AA526EF8-C741-90B4-C2E4-5A46E47F861D}"/>
              </a:ext>
            </a:extLst>
          </p:cNvPr>
          <p:cNvSpPr/>
          <p:nvPr/>
        </p:nvSpPr>
        <p:spPr>
          <a:xfrm>
            <a:off x="9244753" y="274109"/>
            <a:ext cx="268969" cy="31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Tree>
    <p:extLst>
      <p:ext uri="{BB962C8B-B14F-4D97-AF65-F5344CB8AC3E}">
        <p14:creationId xmlns:p14="http://schemas.microsoft.com/office/powerpoint/2010/main" val="27778445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2" name="Group 11">
            <a:extLst>
              <a:ext uri="{FF2B5EF4-FFF2-40B4-BE49-F238E27FC236}">
                <a16:creationId xmlns:a16="http://schemas.microsoft.com/office/drawing/2014/main" id="{A04647B2-3595-A741-1EC4-A09E9488BC24}"/>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3" name="Freeform 12">
              <a:extLst>
                <a:ext uri="{FF2B5EF4-FFF2-40B4-BE49-F238E27FC236}">
                  <a16:creationId xmlns:a16="http://schemas.microsoft.com/office/drawing/2014/main" id="{CEB56B84-5BE3-3D3F-7401-04188DADEF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6CCA0356-9320-B942-6773-B921AB68839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CA595F84-C51D-066F-E065-0F6520E2092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3CE45755-1412-2737-07F6-C06A364D54D6}"/>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A60D7546-48E6-2469-1BA2-B844BBF9D95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ED57CB0E-899C-746E-611B-3D1A00857EE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7CDE551A-6BA3-015B-3833-6BCA6118054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ED82E78D-3819-1F1A-D966-BC3B3F9B337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AEFE6622-74C6-53C0-15F3-CD6A14815A22}"/>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6525B237-3E5C-7EC5-C2F0-E646787E2F3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CE3006BC-623B-0218-1B09-75D08880AA35}"/>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4" name="name_2024 sandisk or its affiliates All rights reserved">
            <a:extLst>
              <a:ext uri="{FF2B5EF4-FFF2-40B4-BE49-F238E27FC236}">
                <a16:creationId xmlns:a16="http://schemas.microsoft.com/office/drawing/2014/main" id="{646CA856-70AA-D85B-625B-97C1AEB1CED6}"/>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6" name="name_2024 sandisk or its affiliates All rights reserved">
            <a:extLst>
              <a:ext uri="{FF2B5EF4-FFF2-40B4-BE49-F238E27FC236}">
                <a16:creationId xmlns:a16="http://schemas.microsoft.com/office/drawing/2014/main" id="{14A74770-E2CD-E746-760E-E7B7AB9D9959}"/>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7" name="Rectangle 36">
            <a:extLst>
              <a:ext uri="{FF2B5EF4-FFF2-40B4-BE49-F238E27FC236}">
                <a16:creationId xmlns:a16="http://schemas.microsoft.com/office/drawing/2014/main" id="{08BE3BE6-2545-620F-5B54-B70AD5AF750F}"/>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39" name="Content Placeholder 8">
            <a:extLst>
              <a:ext uri="{FF2B5EF4-FFF2-40B4-BE49-F238E27FC236}">
                <a16:creationId xmlns:a16="http://schemas.microsoft.com/office/drawing/2014/main" id="{402A282F-C080-4B95-9D93-6C0221C2F465}"/>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4085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Gray">
    <p:bg>
      <p:bgPr>
        <a:solidFill>
          <a:schemeClr val="accent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2" name="Group 11">
            <a:extLst>
              <a:ext uri="{FF2B5EF4-FFF2-40B4-BE49-F238E27FC236}">
                <a16:creationId xmlns:a16="http://schemas.microsoft.com/office/drawing/2014/main" id="{D997292F-CF1E-3CD4-CD5B-27D17B02060C}"/>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3" name="Freeform 12">
              <a:extLst>
                <a:ext uri="{FF2B5EF4-FFF2-40B4-BE49-F238E27FC236}">
                  <a16:creationId xmlns:a16="http://schemas.microsoft.com/office/drawing/2014/main" id="{015F0CA2-4CC9-ADEF-4F8F-87D8057851F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FF0C4E8B-F76F-C544-D198-0A70045B8783}"/>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142F149E-6873-D283-0DA0-18010F05859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20F40659-20B1-F441-4897-5A556619185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EF41CF2C-C479-03FD-A940-AD524158EA4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B4A86CF7-AB7B-BE2F-18D8-B07905D4601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C477B0D6-C4D1-A790-B6A0-964722CE8C6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2050C485-7816-EC75-A8F0-1E989B63068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7441CEAD-6437-E895-E401-B754FBC2BAE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F6744FFA-4E92-F613-7AA5-92C01C3B9D6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54439DC5-B658-774B-2032-D21C7FEAA4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3" name="name_2024 sandisk or its affiliates All rights reserved">
            <a:extLst>
              <a:ext uri="{FF2B5EF4-FFF2-40B4-BE49-F238E27FC236}">
                <a16:creationId xmlns:a16="http://schemas.microsoft.com/office/drawing/2014/main" id="{72F8658A-7DDF-1A0E-9043-BDEC07FAFDB0}"/>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CBE807D9-F695-A0B4-A653-328CF15F3DD2}"/>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B57C35AE-61A7-BB1B-B1A0-A6A5B41E1E65}"/>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38" name="Content Placeholder 8">
            <a:extLst>
              <a:ext uri="{FF2B5EF4-FFF2-40B4-BE49-F238E27FC236}">
                <a16:creationId xmlns:a16="http://schemas.microsoft.com/office/drawing/2014/main" id="{98395796-33AA-51E3-CE74-B5F0900243A6}"/>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27232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2" name="Group 11">
            <a:extLst>
              <a:ext uri="{FF2B5EF4-FFF2-40B4-BE49-F238E27FC236}">
                <a16:creationId xmlns:a16="http://schemas.microsoft.com/office/drawing/2014/main" id="{68F43665-ADE7-01E8-0170-7FE3F702A28E}"/>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3" name="Freeform 12">
              <a:extLst>
                <a:ext uri="{FF2B5EF4-FFF2-40B4-BE49-F238E27FC236}">
                  <a16:creationId xmlns:a16="http://schemas.microsoft.com/office/drawing/2014/main" id="{E697CA37-B9D0-BF99-9E1D-F0FE058DA195}"/>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FFF59A5B-6547-4923-2DCD-3DEE1DBF56E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A6622E23-4806-0482-605D-D57F800107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A7F6BAB7-1CE0-3383-B22D-2451C12477C0}"/>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9869B75A-4312-079A-DB76-312B5FF8A04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003CCD0F-6B57-E374-3261-B843A2B9E98C}"/>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82B70F33-1D4C-8DC0-1F38-B911C8D81BE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39FBC49B-A162-7935-10EF-6FBAF8003975}"/>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CA72D42B-2AF8-6787-0226-B1B0C75ED8F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28349935-8A31-53C3-F92C-EADE4984278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E3FC1670-0286-A12F-DF8D-7F0B38C1257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3" name="name_2024 sandisk or its affiliates All rights reserved">
            <a:extLst>
              <a:ext uri="{FF2B5EF4-FFF2-40B4-BE49-F238E27FC236}">
                <a16:creationId xmlns:a16="http://schemas.microsoft.com/office/drawing/2014/main" id="{7B158CA7-6BD7-4A79-CA3C-EFD2F50C9790}"/>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50D7B5B4-45F6-C52A-103A-232CD5411C0A}"/>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1EE45B96-414A-F378-EB73-6FCEEED0CE78}"/>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38" name="Content Placeholder 8">
            <a:extLst>
              <a:ext uri="{FF2B5EF4-FFF2-40B4-BE49-F238E27FC236}">
                <a16:creationId xmlns:a16="http://schemas.microsoft.com/office/drawing/2014/main" id="{E1D4FC08-8E31-A604-4A57-3FF232DD4FA8}"/>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1759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33528" y="413410"/>
            <a:ext cx="9280195" cy="90027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7" name="Group 16">
            <a:extLst>
              <a:ext uri="{FF2B5EF4-FFF2-40B4-BE49-F238E27FC236}">
                <a16:creationId xmlns:a16="http://schemas.microsoft.com/office/drawing/2014/main" id="{46EE3D5D-5564-276A-F946-9C889AE6DC05}"/>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8" name="Freeform 17">
              <a:extLst>
                <a:ext uri="{FF2B5EF4-FFF2-40B4-BE49-F238E27FC236}">
                  <a16:creationId xmlns:a16="http://schemas.microsoft.com/office/drawing/2014/main" id="{88A85A7E-F460-1F7E-16E3-2759A2BCF211}"/>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9" name="Freeform 18">
              <a:extLst>
                <a:ext uri="{FF2B5EF4-FFF2-40B4-BE49-F238E27FC236}">
                  <a16:creationId xmlns:a16="http://schemas.microsoft.com/office/drawing/2014/main" id="{FE2AAA60-E5A9-2903-6149-D4823B3D04D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B81679E5-E8BE-FC00-512F-C377F77A70D0}"/>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5308F59A-B699-AB3E-CF97-5EF299ECC0A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39954F61-7834-C29E-6112-788A0F461E59}"/>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0CB30C72-CD21-56E2-7058-306294D997F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8A0F8160-C1DB-CC8A-E39C-FE00E705DBF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83695381-7278-5305-A523-B7EAE6B9582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F9303C80-5A5C-92C6-4960-E066E5DA9F6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FF1929CF-D5C2-9070-55B0-3C7531FDD46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32FF1998-5937-9DFC-DA03-C6C69328722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FFB30446-98ED-E20A-5D61-9A227D4A47B3}"/>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73062082-7507-CB6E-07EA-9A09200BDCE0}"/>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1A12CBE4-3356-D233-C1C6-57028888BA46}"/>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27867000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33527" y="413410"/>
            <a:ext cx="9280195"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33527" y="1313685"/>
            <a:ext cx="9280603"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50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7" name="Group 16">
            <a:extLst>
              <a:ext uri="{FF2B5EF4-FFF2-40B4-BE49-F238E27FC236}">
                <a16:creationId xmlns:a16="http://schemas.microsoft.com/office/drawing/2014/main" id="{E6B2361C-1FF1-AEB6-6713-E0281B36B064}"/>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8" name="Freeform 17">
              <a:extLst>
                <a:ext uri="{FF2B5EF4-FFF2-40B4-BE49-F238E27FC236}">
                  <a16:creationId xmlns:a16="http://schemas.microsoft.com/office/drawing/2014/main" id="{B9EE28EB-F6F1-36C1-2B7E-8D95ED05FB1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9" name="Freeform 18">
              <a:extLst>
                <a:ext uri="{FF2B5EF4-FFF2-40B4-BE49-F238E27FC236}">
                  <a16:creationId xmlns:a16="http://schemas.microsoft.com/office/drawing/2014/main" id="{EB4C1E28-F21E-4009-364A-DE62868FCC6C}"/>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107B6AB7-06DE-2432-5F21-63EE86265FC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B44C2123-F401-DA5E-2E1B-BC06F75AF32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73A91731-E5A9-3219-EC9D-A11740DE7B2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06F72D44-45C2-4750-6FAC-C96D3374618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BF18C05A-E7A3-39BB-6B14-7375C0AB406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225E9975-A4AD-1ED7-ED3A-27B284DF66E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B3740024-9CAF-9332-202F-21692E9002CC}"/>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743AB835-9015-A043-665E-B4CB3DCA012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E99A9EB5-C5F9-B01B-DB12-5EB22029389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1" name="name_2024 sandisk or its affiliates All rights reserved">
            <a:extLst>
              <a:ext uri="{FF2B5EF4-FFF2-40B4-BE49-F238E27FC236}">
                <a16:creationId xmlns:a16="http://schemas.microsoft.com/office/drawing/2014/main" id="{6CC8F73B-3287-7018-969A-E477DF85FCD3}"/>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7F30C189-812E-A59B-A8ED-2B9F5383F40D}"/>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CFCF90C0-B53F-05D6-27F6-03EEBAF2E63F}"/>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6181949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title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33528" y="413410"/>
            <a:ext cx="9280195"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75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2552022" y="6025107"/>
            <a:ext cx="685286"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7" name="Group 16">
            <a:extLst>
              <a:ext uri="{FF2B5EF4-FFF2-40B4-BE49-F238E27FC236}">
                <a16:creationId xmlns:a16="http://schemas.microsoft.com/office/drawing/2014/main" id="{FBA640EA-9B40-3BEC-FE96-3C5E85AFA20F}"/>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8" name="Freeform 17">
              <a:extLst>
                <a:ext uri="{FF2B5EF4-FFF2-40B4-BE49-F238E27FC236}">
                  <a16:creationId xmlns:a16="http://schemas.microsoft.com/office/drawing/2014/main" id="{733CE88C-9F15-6B6E-D642-E88B5A5FA73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9" name="Freeform 18">
              <a:extLst>
                <a:ext uri="{FF2B5EF4-FFF2-40B4-BE49-F238E27FC236}">
                  <a16:creationId xmlns:a16="http://schemas.microsoft.com/office/drawing/2014/main" id="{C1EF5B5C-ED2F-6102-6EB7-CEEE9D03EEE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825DA8C4-BD9E-7093-4D00-C226C34B9A15}"/>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A3A35920-5BE9-0EEB-2932-7B8A60BF23F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CDCC467F-79EF-99F0-0BA6-99DF0BF0CED0}"/>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9412588D-3E04-0183-9916-AC7A460A87E4}"/>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D02A2C69-23CD-0B4F-1282-5B5C05F9B7B1}"/>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82F7100C-ED57-D482-2C29-3A73DD5516B2}"/>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EA1A0846-AB2E-5352-6E4A-CDB4C066020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F2BDD6B2-45C9-1C85-564A-1A1E07443A4D}"/>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FE7D8272-799E-EECA-29EC-2F2D61E6D10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C6D3E968-6B55-F788-09CE-3B20B871322A}"/>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0576D53-058E-8C70-D884-0222E72AFFCE}"/>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7E6667A2-32FE-537D-7753-A0E6BFCABFF9}"/>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2276990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9" name="Group 18">
            <a:extLst>
              <a:ext uri="{FF2B5EF4-FFF2-40B4-BE49-F238E27FC236}">
                <a16:creationId xmlns:a16="http://schemas.microsoft.com/office/drawing/2014/main" id="{834F35CF-6B39-916F-A9C2-CDB74BB1B774}"/>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20" name="Freeform 19">
              <a:extLst>
                <a:ext uri="{FF2B5EF4-FFF2-40B4-BE49-F238E27FC236}">
                  <a16:creationId xmlns:a16="http://schemas.microsoft.com/office/drawing/2014/main" id="{20411C25-D090-D0B2-F12F-22B74FC7BF4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93FFAF4C-85A9-20F2-2147-D51823291C6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CF1428A7-2EFE-9248-2527-67C887F1A14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060A0A5F-B898-7474-4E1B-F982699C6B65}"/>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04C08D48-6ADF-0478-4FD8-285B14571158}"/>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FB516320-324E-D2BF-4324-B5C57EC5247D}"/>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9EA04773-863C-996F-24B6-DDA959717712}"/>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FE69647E-A7E5-5FEA-1387-7BDE955235D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606CDCC5-8E11-E5AF-1221-1142F287EFC6}"/>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47CEBA78-6D0C-2B8B-290A-9082FB900EA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2A678A48-94C4-0442-B88E-F437670FBFD8}"/>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22280101-B852-305A-1BD3-59B6B361FC3C}"/>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E095BAF6-CB05-FD2B-88EE-80784301AA7B}"/>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AB2E12A4-8161-676E-B0BC-CD336BCD436E}"/>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383122545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9" name="Group 18">
            <a:extLst>
              <a:ext uri="{FF2B5EF4-FFF2-40B4-BE49-F238E27FC236}">
                <a16:creationId xmlns:a16="http://schemas.microsoft.com/office/drawing/2014/main" id="{FE76FBDE-17D0-4DA3-A8FB-9D9B252458B2}"/>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20" name="Freeform 19">
              <a:extLst>
                <a:ext uri="{FF2B5EF4-FFF2-40B4-BE49-F238E27FC236}">
                  <a16:creationId xmlns:a16="http://schemas.microsoft.com/office/drawing/2014/main" id="{4ACE6E5F-2549-F335-1306-68261507B18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35212BCC-AD18-02BB-8B33-B2194EA20DA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9643817C-95E5-D4D0-D54C-6AE3A82850D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7300BA43-134C-DBA1-5272-99BAB06FF14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EBD5B91B-0CE6-0C22-DF37-D38902F5BE82}"/>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0D10FAD8-C83B-8723-1D36-1C855F85F30B}"/>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EF43D845-BFD3-5105-A206-71E806A63698}"/>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A35DCF02-48D8-2DC2-CB99-DE8C34C9143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4E8843F8-5643-AA25-1221-68D57811732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91427FBE-6FF2-E92A-973F-0A76280150DA}"/>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6E9A3582-36D4-3DB2-7408-DEC6123118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643D72E0-7B3C-64A0-D80E-D1E987BA52CD}"/>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E94B2FB-FB6B-7F08-A9EC-FB4F25889317}"/>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3A21EAF7-0FA9-C747-FADE-EB9909F140A5}"/>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42231479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9" name="Group 18">
            <a:extLst>
              <a:ext uri="{FF2B5EF4-FFF2-40B4-BE49-F238E27FC236}">
                <a16:creationId xmlns:a16="http://schemas.microsoft.com/office/drawing/2014/main" id="{7F0406A0-E371-CCA0-0E3C-011931EE09EC}"/>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20" name="Freeform 19">
              <a:extLst>
                <a:ext uri="{FF2B5EF4-FFF2-40B4-BE49-F238E27FC236}">
                  <a16:creationId xmlns:a16="http://schemas.microsoft.com/office/drawing/2014/main" id="{D64245B2-0CB5-7B8B-CC15-AE5BA4296F27}"/>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2FF7457D-84BE-C4EA-EC45-E88013B6E66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7A08D193-7FD6-1CBA-BC5D-3B74B7BCBF1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7EB08EFB-08ED-E974-2DAA-2DEC28F0E39B}"/>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0ED1BC95-58DF-138C-CDA1-26DFC53D4DC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10BDCFD7-3FBF-9E3E-E741-AA04969010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23FA7BB8-3B27-1071-F195-CFD17D44308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4BAE674E-096B-E0A5-B7C3-120F887949E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302645B4-5800-7AAB-AC5A-09ED8D6FF05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DC99294D-BF32-6EAD-73D3-0606521CE43C}"/>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B214E987-5A69-8703-F571-5E68DF37A9D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B1951E7E-D22B-360E-A694-AD8930F2BDE4}"/>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480C0E7B-FC10-7560-47C4-23ED64BAFA41}"/>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1FF71922-37DB-D48B-0C10-D21700C2ED8E}"/>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42918806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2552022" y="6025107"/>
            <a:ext cx="685286"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8" name="Group 17">
            <a:extLst>
              <a:ext uri="{FF2B5EF4-FFF2-40B4-BE49-F238E27FC236}">
                <a16:creationId xmlns:a16="http://schemas.microsoft.com/office/drawing/2014/main" id="{551DE8E8-DED1-1D29-3F20-99D6DF25CAF6}"/>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9" name="Freeform 18">
              <a:extLst>
                <a:ext uri="{FF2B5EF4-FFF2-40B4-BE49-F238E27FC236}">
                  <a16:creationId xmlns:a16="http://schemas.microsoft.com/office/drawing/2014/main" id="{57E56DC0-31DB-A07E-9417-7BD33DD9F4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95685BBB-0254-E69E-5D07-AD1621E30874}"/>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CF020F4D-A232-EAB3-613A-D6528C5D6DB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2C835825-62DB-79DC-84B5-AF013BCBBA82}"/>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1EBDEF4D-90B4-ECF7-E20C-B40CD532D70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0F9463C2-B66A-BDEE-7F76-534FFA69D13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3FDF4D4A-BBD5-D4D0-4D13-878A7CC6772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4CFF5657-4BE2-F62A-7761-118F0B7C39F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F191E492-027A-F9BF-82DA-B57CDDE7381E}"/>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9E572BC9-4326-44EB-5022-A00E8D09A17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E442AC51-7D65-93EB-6DF0-9ECAE1EDAEF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1" name="name_2024 sandisk or its affiliates All rights reserved">
            <a:extLst>
              <a:ext uri="{FF2B5EF4-FFF2-40B4-BE49-F238E27FC236}">
                <a16:creationId xmlns:a16="http://schemas.microsoft.com/office/drawing/2014/main" id="{A171EF2A-6057-D328-301B-4C75E036D718}"/>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922692D1-6778-C74C-7CEA-3EEA509C843D}"/>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255FAC2B-9831-FC3C-95E2-F09B96BD8117}"/>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8567685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and Subtitle Gray">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26" y="4680372"/>
            <a:ext cx="4629944" cy="123111"/>
          </a:xfrm>
          <a:prstGeom prst="rect">
            <a:avLst/>
          </a:prstGeom>
        </p:spPr>
        <p:txBody>
          <a:bodyPr wrap="square" lIns="45720" tIns="0" rIns="0" bIns="0" anchor="t">
            <a:spAutoFit/>
          </a:bodyPr>
          <a:lstStyle>
            <a:lvl1pPr marL="0" indent="0" algn="r">
              <a:lnSpc>
                <a:spcPct val="100000"/>
              </a:lnSpc>
              <a:spcAft>
                <a:spcPts val="0"/>
              </a:spcAft>
              <a:buNone/>
              <a:defRPr sz="800" b="0" i="0" spc="0">
                <a:solidFill>
                  <a:schemeClr val="tx1"/>
                </a:solidFill>
                <a:latin typeface="NB Architekt Pro Neue" panose="02010509020201040001" pitchFamily="49" charset="77"/>
                <a:cs typeface="Consolas" panose="020B0609020204030204" pitchFamily="49" charset="0"/>
              </a:defRPr>
            </a:lvl1pPr>
            <a:lvl2pPr marL="365510" indent="0">
              <a:buNone/>
              <a:defRPr sz="1919">
                <a:solidFill>
                  <a:schemeClr val="bg1"/>
                </a:solidFill>
              </a:defRPr>
            </a:lvl2pPr>
            <a:lvl3pPr marL="731020" indent="0">
              <a:buNone/>
              <a:defRPr sz="1919">
                <a:solidFill>
                  <a:schemeClr val="bg1"/>
                </a:solidFill>
              </a:defRPr>
            </a:lvl3pPr>
            <a:lvl4pPr marL="1096529" indent="0">
              <a:buNone/>
              <a:defRPr sz="1919">
                <a:solidFill>
                  <a:schemeClr val="bg1"/>
                </a:solidFill>
              </a:defRPr>
            </a:lvl4pPr>
            <a:lvl5pPr marL="1462040" indent="0">
              <a:buNone/>
              <a:defRPr sz="1919">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241143" y="4680372"/>
            <a:ext cx="1157486"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33528" y="195065"/>
            <a:ext cx="8691298" cy="3755550"/>
          </a:xfrm>
          <a:prstGeom prst="rect">
            <a:avLst/>
          </a:prstGeom>
        </p:spPr>
        <p:txBody>
          <a:bodyPr wrap="square" lIns="0" tIns="0" anchor="t">
            <a:noAutofit/>
          </a:bodyPr>
          <a:lstStyle>
            <a:lvl1pPr marL="0" indent="0">
              <a:lnSpc>
                <a:spcPct val="88000"/>
              </a:lnSpc>
              <a:defRPr sz="6396" b="0" spc="-176" baseline="0">
                <a:solidFill>
                  <a:schemeClr val="tx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2553576" y="4680372"/>
            <a:ext cx="2320049" cy="145085"/>
          </a:xfrm>
        </p:spPr>
        <p:txBody>
          <a:bodyPr lIns="0"/>
          <a:lstStyle>
            <a:lvl1pPr marL="0" indent="0">
              <a:buNone/>
              <a:defRPr sz="800" b="0" i="0">
                <a:solidFill>
                  <a:schemeClr val="tx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FCDDF994-F924-91C6-3F1E-E4E0875CC5B8}"/>
              </a:ext>
            </a:extLst>
          </p:cNvPr>
          <p:cNvGrpSpPr/>
          <p:nvPr/>
        </p:nvGrpSpPr>
        <p:grpSpPr>
          <a:xfrm>
            <a:off x="237450" y="5050519"/>
            <a:ext cx="9276273" cy="1081146"/>
            <a:chOff x="297005" y="5421618"/>
            <a:chExt cx="11585651" cy="1156649"/>
          </a:xfrm>
          <a:solidFill>
            <a:schemeClr val="tx1"/>
          </a:solidFill>
        </p:grpSpPr>
        <p:grpSp>
          <p:nvGrpSpPr>
            <p:cNvPr id="3" name="Group 2">
              <a:extLst>
                <a:ext uri="{FF2B5EF4-FFF2-40B4-BE49-F238E27FC236}">
                  <a16:creationId xmlns:a16="http://schemas.microsoft.com/office/drawing/2014/main" id="{571B6FE7-EBB1-DA7B-4A82-3C2956220F14}"/>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41CE9A53-042C-0D1D-67F0-DD8E216DD81D}"/>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220">
                  <a:solidFill>
                    <a:schemeClr val="tx1"/>
                  </a:solidFill>
                </a:endParaRPr>
              </a:p>
            </p:txBody>
          </p:sp>
          <p:sp>
            <p:nvSpPr>
              <p:cNvPr id="9" name="Freeform 8">
                <a:extLst>
                  <a:ext uri="{FF2B5EF4-FFF2-40B4-BE49-F238E27FC236}">
                    <a16:creationId xmlns:a16="http://schemas.microsoft.com/office/drawing/2014/main" id="{DF8A31ED-BC93-1D0D-4E03-72AF5B573E1D}"/>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220">
                  <a:solidFill>
                    <a:schemeClr val="tx1"/>
                  </a:solidFill>
                </a:endParaRPr>
              </a:p>
            </p:txBody>
          </p:sp>
          <p:sp>
            <p:nvSpPr>
              <p:cNvPr id="10" name="Freeform 9">
                <a:extLst>
                  <a:ext uri="{FF2B5EF4-FFF2-40B4-BE49-F238E27FC236}">
                    <a16:creationId xmlns:a16="http://schemas.microsoft.com/office/drawing/2014/main" id="{6375847E-E13A-CCDC-24A1-BFF9174C4F3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220">
                  <a:solidFill>
                    <a:schemeClr val="tx1"/>
                  </a:solidFill>
                </a:endParaRPr>
              </a:p>
            </p:txBody>
          </p:sp>
          <p:sp>
            <p:nvSpPr>
              <p:cNvPr id="11" name="Freeform 10">
                <a:extLst>
                  <a:ext uri="{FF2B5EF4-FFF2-40B4-BE49-F238E27FC236}">
                    <a16:creationId xmlns:a16="http://schemas.microsoft.com/office/drawing/2014/main" id="{C88CEF2C-3CC1-2E7F-DF95-9E63557D806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12" name="Freeform 11">
                <a:extLst>
                  <a:ext uri="{FF2B5EF4-FFF2-40B4-BE49-F238E27FC236}">
                    <a16:creationId xmlns:a16="http://schemas.microsoft.com/office/drawing/2014/main" id="{112F2B03-8480-D609-B224-E4D743EA85A4}"/>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13" name="Freeform 12">
                <a:extLst>
                  <a:ext uri="{FF2B5EF4-FFF2-40B4-BE49-F238E27FC236}">
                    <a16:creationId xmlns:a16="http://schemas.microsoft.com/office/drawing/2014/main" id="{B1440623-6D14-1615-2242-429016447FA1}"/>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14" name="Freeform 13">
                <a:extLst>
                  <a:ext uri="{FF2B5EF4-FFF2-40B4-BE49-F238E27FC236}">
                    <a16:creationId xmlns:a16="http://schemas.microsoft.com/office/drawing/2014/main" id="{EC96DCED-A37A-1276-26F5-FF8B921F0AF3}"/>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16" name="Freeform 15">
                <a:extLst>
                  <a:ext uri="{FF2B5EF4-FFF2-40B4-BE49-F238E27FC236}">
                    <a16:creationId xmlns:a16="http://schemas.microsoft.com/office/drawing/2014/main" id="{2F0C4913-8674-D2B2-B4D7-7161F1C94F2D}"/>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220">
                  <a:solidFill>
                    <a:schemeClr val="tx1"/>
                  </a:solidFill>
                </a:endParaRPr>
              </a:p>
            </p:txBody>
          </p:sp>
          <p:sp>
            <p:nvSpPr>
              <p:cNvPr id="17" name="Freeform 16">
                <a:extLst>
                  <a:ext uri="{FF2B5EF4-FFF2-40B4-BE49-F238E27FC236}">
                    <a16:creationId xmlns:a16="http://schemas.microsoft.com/office/drawing/2014/main" id="{31312A80-0BC7-73AF-E143-3E944484C39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220">
                  <a:solidFill>
                    <a:schemeClr val="tx1"/>
                  </a:solidFill>
                </a:endParaRPr>
              </a:p>
            </p:txBody>
          </p:sp>
        </p:grpSp>
        <p:grpSp>
          <p:nvGrpSpPr>
            <p:cNvPr id="5" name="Group 4">
              <a:extLst>
                <a:ext uri="{FF2B5EF4-FFF2-40B4-BE49-F238E27FC236}">
                  <a16:creationId xmlns:a16="http://schemas.microsoft.com/office/drawing/2014/main" id="{10D9A886-CF59-A2E1-05A5-E0E9877EA409}"/>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A08351AA-A979-FE59-50CE-E22648F2BF92}"/>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sp>
            <p:nvSpPr>
              <p:cNvPr id="7" name="Freeform 6">
                <a:extLst>
                  <a:ext uri="{FF2B5EF4-FFF2-40B4-BE49-F238E27FC236}">
                    <a16:creationId xmlns:a16="http://schemas.microsoft.com/office/drawing/2014/main" id="{FF2904ED-4E3A-9654-D9F8-4E456364CFE5}"/>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grpSp>
      </p:grpSp>
      <p:sp>
        <p:nvSpPr>
          <p:cNvPr id="22" name="Rectangle 21">
            <a:extLst>
              <a:ext uri="{FF2B5EF4-FFF2-40B4-BE49-F238E27FC236}">
                <a16:creationId xmlns:a16="http://schemas.microsoft.com/office/drawing/2014/main" id="{D08BD0C9-7438-A09B-54B4-64095178E468}"/>
              </a:ext>
            </a:extLst>
          </p:cNvPr>
          <p:cNvSpPr/>
          <p:nvPr/>
        </p:nvSpPr>
        <p:spPr>
          <a:xfrm>
            <a:off x="9244753" y="274109"/>
            <a:ext cx="268969" cy="31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Tree>
    <p:extLst>
      <p:ext uri="{BB962C8B-B14F-4D97-AF65-F5344CB8AC3E}">
        <p14:creationId xmlns:p14="http://schemas.microsoft.com/office/powerpoint/2010/main" val="394715537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Gray">
    <p:bg>
      <p:bgPr>
        <a:solidFill>
          <a:schemeClr val="accent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18" name="Group 17">
            <a:extLst>
              <a:ext uri="{FF2B5EF4-FFF2-40B4-BE49-F238E27FC236}">
                <a16:creationId xmlns:a16="http://schemas.microsoft.com/office/drawing/2014/main" id="{97D006E4-331A-0157-CE42-E8ACDAEB4FCB}"/>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9" name="Freeform 18">
              <a:extLst>
                <a:ext uri="{FF2B5EF4-FFF2-40B4-BE49-F238E27FC236}">
                  <a16:creationId xmlns:a16="http://schemas.microsoft.com/office/drawing/2014/main" id="{34DA491E-AD65-B9A0-CD50-F8528A6520C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7D9F07DA-F249-64FB-3CF8-93864734AAC8}"/>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48F3FBA1-35AC-726D-6399-D908CB19A52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EC263DFF-B678-4483-215A-364A853D122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C321DD9C-27B2-F842-273D-04B417B33B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6E30CB79-03B3-FA26-2774-39F0E305112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C3E833F1-00BE-A879-3571-9D72200A00F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BC0B124E-9DD4-E41C-FA9F-B3884179147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9839A85B-EE68-41D2-0824-DE62976A2DA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1625E85A-99B8-5418-4AF2-4F9622A2121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36B1124B-77F5-46A8-F91E-C5D44DF136D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1" name="name_2024 sandisk or its affiliates All rights reserved">
            <a:extLst>
              <a:ext uri="{FF2B5EF4-FFF2-40B4-BE49-F238E27FC236}">
                <a16:creationId xmlns:a16="http://schemas.microsoft.com/office/drawing/2014/main" id="{93273B7A-B931-7762-6EBA-C54C6875922C}"/>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AF5801BC-EEF9-D247-6632-C588D2B5D216}"/>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9C13D9AC-744A-467B-F85A-B6559BF714F7}"/>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35032221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grpSp>
        <p:nvGrpSpPr>
          <p:cNvPr id="3" name="Group 2">
            <a:extLst>
              <a:ext uri="{FF2B5EF4-FFF2-40B4-BE49-F238E27FC236}">
                <a16:creationId xmlns:a16="http://schemas.microsoft.com/office/drawing/2014/main" id="{9B9D2557-6FDA-6735-D425-659ED0A5AF90}"/>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4" name="Freeform 3">
              <a:extLst>
                <a:ext uri="{FF2B5EF4-FFF2-40B4-BE49-F238E27FC236}">
                  <a16:creationId xmlns:a16="http://schemas.microsoft.com/office/drawing/2014/main" id="{896512B5-8467-2E68-7FDB-AF04DD02FCB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5" name="Freeform 4">
              <a:extLst>
                <a:ext uri="{FF2B5EF4-FFF2-40B4-BE49-F238E27FC236}">
                  <a16:creationId xmlns:a16="http://schemas.microsoft.com/office/drawing/2014/main" id="{71E5AAF1-EF2B-9739-5D9B-B645FE80D89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6" name="Freeform 5">
              <a:extLst>
                <a:ext uri="{FF2B5EF4-FFF2-40B4-BE49-F238E27FC236}">
                  <a16:creationId xmlns:a16="http://schemas.microsoft.com/office/drawing/2014/main" id="{F5B551F8-CC41-C192-AEEB-E8BC63C57202}"/>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7" name="Freeform 6">
              <a:extLst>
                <a:ext uri="{FF2B5EF4-FFF2-40B4-BE49-F238E27FC236}">
                  <a16:creationId xmlns:a16="http://schemas.microsoft.com/office/drawing/2014/main" id="{B1AA28DA-2E95-0179-9970-C56E7335AC4C}"/>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8FAA860D-F792-6B31-70CC-2D382B0233C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0" name="Freeform 9">
              <a:extLst>
                <a:ext uri="{FF2B5EF4-FFF2-40B4-BE49-F238E27FC236}">
                  <a16:creationId xmlns:a16="http://schemas.microsoft.com/office/drawing/2014/main" id="{6DA5B842-F4B2-1BAC-DA6D-5748A51E4ED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1" name="Freeform 10">
              <a:extLst>
                <a:ext uri="{FF2B5EF4-FFF2-40B4-BE49-F238E27FC236}">
                  <a16:creationId xmlns:a16="http://schemas.microsoft.com/office/drawing/2014/main" id="{7B41F635-5BCA-8F26-4CE2-A0E3F4DDC294}"/>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0B4A019A-92A5-B540-24B7-2BC0669BBBB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41CEC976-08A0-D21B-DE3A-969A1A77E8E8}"/>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E9BAF7E9-12F6-020E-6463-855F7F35842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90B646BB-FA6B-5EC9-84E1-110EB9F849E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17" name="name_2024 sandisk or its affiliates All rights reserved">
            <a:extLst>
              <a:ext uri="{FF2B5EF4-FFF2-40B4-BE49-F238E27FC236}">
                <a16:creationId xmlns:a16="http://schemas.microsoft.com/office/drawing/2014/main" id="{7277941F-042A-DDD9-FFC0-3FF7341DA41D}"/>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18" name="name_2024 sandisk or its affiliates All rights reserved">
            <a:extLst>
              <a:ext uri="{FF2B5EF4-FFF2-40B4-BE49-F238E27FC236}">
                <a16:creationId xmlns:a16="http://schemas.microsoft.com/office/drawing/2014/main" id="{1F268A33-A3A9-A99D-27EE-263433500A18}"/>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19" name="Rectangle 18">
            <a:extLst>
              <a:ext uri="{FF2B5EF4-FFF2-40B4-BE49-F238E27FC236}">
                <a16:creationId xmlns:a16="http://schemas.microsoft.com/office/drawing/2014/main" id="{259F53C3-7697-A35C-210D-0F5FD6FA0ACB}"/>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5599293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3"/>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447AFC-E5FB-9726-6C58-5928BBCDB57F}"/>
              </a:ext>
            </a:extLst>
          </p:cNvPr>
          <p:cNvSpPr/>
          <p:nvPr/>
        </p:nvSpPr>
        <p:spPr>
          <a:xfrm>
            <a:off x="9244753" y="274109"/>
            <a:ext cx="268969" cy="314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grpSp>
        <p:nvGrpSpPr>
          <p:cNvPr id="40" name="Group 39">
            <a:extLst>
              <a:ext uri="{FF2B5EF4-FFF2-40B4-BE49-F238E27FC236}">
                <a16:creationId xmlns:a16="http://schemas.microsoft.com/office/drawing/2014/main" id="{F9BAFD44-DFAE-6584-F3C3-580D6907D1F7}"/>
              </a:ext>
            </a:extLst>
          </p:cNvPr>
          <p:cNvGrpSpPr/>
          <p:nvPr/>
        </p:nvGrpSpPr>
        <p:grpSpPr>
          <a:xfrm>
            <a:off x="233528" y="1673100"/>
            <a:ext cx="3077237" cy="863235"/>
            <a:chOff x="284163" y="2698150"/>
            <a:chExt cx="3767328" cy="905257"/>
          </a:xfrm>
        </p:grpSpPr>
        <p:sp>
          <p:nvSpPr>
            <p:cNvPr id="12" name="Rectangle 11">
              <a:extLst>
                <a:ext uri="{FF2B5EF4-FFF2-40B4-BE49-F238E27FC236}">
                  <a16:creationId xmlns:a16="http://schemas.microsoft.com/office/drawing/2014/main" id="{4608273A-8B55-6612-D34D-DD21B5B2F644}"/>
                </a:ext>
              </a:extLst>
            </p:cNvPr>
            <p:cNvSpPr/>
            <p:nvPr userDrawn="1"/>
          </p:nvSpPr>
          <p:spPr>
            <a:xfrm>
              <a:off x="284163" y="2698150"/>
              <a:ext cx="3767328" cy="905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grpSp>
          <p:nvGrpSpPr>
            <p:cNvPr id="16" name="Group 15">
              <a:extLst>
                <a:ext uri="{FF2B5EF4-FFF2-40B4-BE49-F238E27FC236}">
                  <a16:creationId xmlns:a16="http://schemas.microsoft.com/office/drawing/2014/main" id="{AEFD63FE-9E33-1709-7503-632601894250}"/>
                </a:ext>
              </a:extLst>
            </p:cNvPr>
            <p:cNvGrpSpPr/>
            <p:nvPr userDrawn="1"/>
          </p:nvGrpSpPr>
          <p:grpSpPr>
            <a:xfrm>
              <a:off x="284163" y="2698151"/>
              <a:ext cx="1806575" cy="905256"/>
              <a:chOff x="146137" y="3532340"/>
              <a:chExt cx="1944601" cy="975922"/>
            </a:xfrm>
            <a:solidFill>
              <a:srgbClr val="000000"/>
            </a:solidFill>
          </p:grpSpPr>
          <p:sp>
            <p:nvSpPr>
              <p:cNvPr id="13" name="Oval 12">
                <a:extLst>
                  <a:ext uri="{FF2B5EF4-FFF2-40B4-BE49-F238E27FC236}">
                    <a16:creationId xmlns:a16="http://schemas.microsoft.com/office/drawing/2014/main" id="{A408FA0B-C8DB-8EDE-6D02-265A26910C04}"/>
                  </a:ext>
                </a:extLst>
              </p:cNvPr>
              <p:cNvSpPr/>
              <p:nvPr userDrawn="1"/>
            </p:nvSpPr>
            <p:spPr>
              <a:xfrm>
                <a:off x="1114816"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15" name="Oval 14">
                <a:extLst>
                  <a:ext uri="{FF2B5EF4-FFF2-40B4-BE49-F238E27FC236}">
                    <a16:creationId xmlns:a16="http://schemas.microsoft.com/office/drawing/2014/main" id="{DB62C2BA-784A-BEFE-5180-8CE0136E5F8F}"/>
                  </a:ext>
                </a:extLst>
              </p:cNvPr>
              <p:cNvSpPr/>
              <p:nvPr userDrawn="1"/>
            </p:nvSpPr>
            <p:spPr>
              <a:xfrm>
                <a:off x="146137"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grpSp>
        <p:sp>
          <p:nvSpPr>
            <p:cNvPr id="22" name="Rounded Rectangle 21">
              <a:extLst>
                <a:ext uri="{FF2B5EF4-FFF2-40B4-BE49-F238E27FC236}">
                  <a16:creationId xmlns:a16="http://schemas.microsoft.com/office/drawing/2014/main" id="{4E2F6E18-D576-9104-92EA-1D3249CB6E59}"/>
                </a:ext>
              </a:extLst>
            </p:cNvPr>
            <p:cNvSpPr/>
            <p:nvPr userDrawn="1"/>
          </p:nvSpPr>
          <p:spPr>
            <a:xfrm>
              <a:off x="2090738" y="2698150"/>
              <a:ext cx="1960753" cy="9052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grpSp>
      <p:sp>
        <p:nvSpPr>
          <p:cNvPr id="37" name="Rectangle 36">
            <a:extLst>
              <a:ext uri="{FF2B5EF4-FFF2-40B4-BE49-F238E27FC236}">
                <a16:creationId xmlns:a16="http://schemas.microsoft.com/office/drawing/2014/main" id="{5260F4A5-0682-45A4-1DE8-3A9DEABE8A84}"/>
              </a:ext>
            </a:extLst>
          </p:cNvPr>
          <p:cNvSpPr/>
          <p:nvPr/>
        </p:nvSpPr>
        <p:spPr>
          <a:xfrm>
            <a:off x="237062"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47" name="Rectangle 46">
            <a:extLst>
              <a:ext uri="{FF2B5EF4-FFF2-40B4-BE49-F238E27FC236}">
                <a16:creationId xmlns:a16="http://schemas.microsoft.com/office/drawing/2014/main" id="{BD74B0FD-69F3-EE84-E7F8-4C06592C73BD}"/>
              </a:ext>
            </a:extLst>
          </p:cNvPr>
          <p:cNvSpPr/>
          <p:nvPr/>
        </p:nvSpPr>
        <p:spPr>
          <a:xfrm>
            <a:off x="9458173"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48" name="Rectangle 47">
            <a:extLst>
              <a:ext uri="{FF2B5EF4-FFF2-40B4-BE49-F238E27FC236}">
                <a16:creationId xmlns:a16="http://schemas.microsoft.com/office/drawing/2014/main" id="{B71BF83A-FE06-1A4E-4956-EBC0863A698E}"/>
              </a:ext>
            </a:extLst>
          </p:cNvPr>
          <p:cNvSpPr/>
          <p:nvPr/>
        </p:nvSpPr>
        <p:spPr>
          <a:xfrm>
            <a:off x="3310765"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49" name="Rectangle 48">
            <a:extLst>
              <a:ext uri="{FF2B5EF4-FFF2-40B4-BE49-F238E27FC236}">
                <a16:creationId xmlns:a16="http://schemas.microsoft.com/office/drawing/2014/main" id="{91AA5DDF-F55E-4BDA-414E-AF16AD2E7BE5}"/>
              </a:ext>
            </a:extLst>
          </p:cNvPr>
          <p:cNvSpPr/>
          <p:nvPr/>
        </p:nvSpPr>
        <p:spPr>
          <a:xfrm>
            <a:off x="6384469"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3" name="name_2024 sandisk or its affiliates All rights reserved">
            <a:extLst>
              <a:ext uri="{FF2B5EF4-FFF2-40B4-BE49-F238E27FC236}">
                <a16:creationId xmlns:a16="http://schemas.microsoft.com/office/drawing/2014/main" id="{41D57C59-E5E7-D579-7041-32BB79C964E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4" name="Group 3">
            <a:extLst>
              <a:ext uri="{FF2B5EF4-FFF2-40B4-BE49-F238E27FC236}">
                <a16:creationId xmlns:a16="http://schemas.microsoft.com/office/drawing/2014/main" id="{6615B3D6-6E5F-FC36-12B7-E32FA59FFD2D}"/>
              </a:ext>
            </a:extLst>
          </p:cNvPr>
          <p:cNvGrpSpPr/>
          <p:nvPr/>
        </p:nvGrpSpPr>
        <p:grpSpPr>
          <a:xfrm>
            <a:off x="237450" y="5050519"/>
            <a:ext cx="9276273" cy="1081146"/>
            <a:chOff x="297005" y="5421618"/>
            <a:chExt cx="11585651" cy="1156649"/>
          </a:xfrm>
          <a:solidFill>
            <a:schemeClr val="tx1"/>
          </a:solidFill>
        </p:grpSpPr>
        <p:grpSp>
          <p:nvGrpSpPr>
            <p:cNvPr id="5" name="Group 4">
              <a:extLst>
                <a:ext uri="{FF2B5EF4-FFF2-40B4-BE49-F238E27FC236}">
                  <a16:creationId xmlns:a16="http://schemas.microsoft.com/office/drawing/2014/main" id="{F1A35D3C-BE3A-B65C-86FA-D3DF9111B169}"/>
                </a:ext>
              </a:extLst>
            </p:cNvPr>
            <p:cNvGrpSpPr/>
            <p:nvPr userDrawn="1"/>
          </p:nvGrpSpPr>
          <p:grpSpPr>
            <a:xfrm>
              <a:off x="297005" y="5421618"/>
              <a:ext cx="10643138" cy="1156649"/>
              <a:chOff x="3726006" y="3171824"/>
              <a:chExt cx="4740852" cy="515215"/>
            </a:xfrm>
            <a:grpFill/>
          </p:grpSpPr>
          <p:sp>
            <p:nvSpPr>
              <p:cNvPr id="9" name="Freeform 8">
                <a:extLst>
                  <a:ext uri="{FF2B5EF4-FFF2-40B4-BE49-F238E27FC236}">
                    <a16:creationId xmlns:a16="http://schemas.microsoft.com/office/drawing/2014/main" id="{012B8E4A-514E-CFC2-A740-665313E52DD9}"/>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220">
                  <a:solidFill>
                    <a:schemeClr val="tx1"/>
                  </a:solidFill>
                </a:endParaRPr>
              </a:p>
            </p:txBody>
          </p:sp>
          <p:sp>
            <p:nvSpPr>
              <p:cNvPr id="10" name="Freeform 9">
                <a:extLst>
                  <a:ext uri="{FF2B5EF4-FFF2-40B4-BE49-F238E27FC236}">
                    <a16:creationId xmlns:a16="http://schemas.microsoft.com/office/drawing/2014/main" id="{3C20FE84-7E94-A3E2-7840-F8B3C5C7563E}"/>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220">
                  <a:solidFill>
                    <a:schemeClr val="tx1"/>
                  </a:solidFill>
                </a:endParaRPr>
              </a:p>
            </p:txBody>
          </p:sp>
          <p:sp>
            <p:nvSpPr>
              <p:cNvPr id="11" name="Freeform 10">
                <a:extLst>
                  <a:ext uri="{FF2B5EF4-FFF2-40B4-BE49-F238E27FC236}">
                    <a16:creationId xmlns:a16="http://schemas.microsoft.com/office/drawing/2014/main" id="{DA19BA47-0B88-6EBF-9064-1B20FEADC385}"/>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220">
                  <a:solidFill>
                    <a:schemeClr val="tx1"/>
                  </a:solidFill>
                </a:endParaRPr>
              </a:p>
            </p:txBody>
          </p:sp>
          <p:sp>
            <p:nvSpPr>
              <p:cNvPr id="14" name="Freeform 13">
                <a:extLst>
                  <a:ext uri="{FF2B5EF4-FFF2-40B4-BE49-F238E27FC236}">
                    <a16:creationId xmlns:a16="http://schemas.microsoft.com/office/drawing/2014/main" id="{1977ACF2-CCB1-4391-3F91-B10B90F3B247}"/>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33" name="Freeform 32">
                <a:extLst>
                  <a:ext uri="{FF2B5EF4-FFF2-40B4-BE49-F238E27FC236}">
                    <a16:creationId xmlns:a16="http://schemas.microsoft.com/office/drawing/2014/main" id="{ADCA0728-0809-225E-3A43-54A14361E505}"/>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34" name="Freeform 33">
                <a:extLst>
                  <a:ext uri="{FF2B5EF4-FFF2-40B4-BE49-F238E27FC236}">
                    <a16:creationId xmlns:a16="http://schemas.microsoft.com/office/drawing/2014/main" id="{AF1F8844-05D5-909B-DE04-30F8647BE36C}"/>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35" name="Freeform 34">
                <a:extLst>
                  <a:ext uri="{FF2B5EF4-FFF2-40B4-BE49-F238E27FC236}">
                    <a16:creationId xmlns:a16="http://schemas.microsoft.com/office/drawing/2014/main" id="{670EF5C0-EFED-D2FD-EAFD-BB2B357BD174}"/>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36" name="Freeform 35">
                <a:extLst>
                  <a:ext uri="{FF2B5EF4-FFF2-40B4-BE49-F238E27FC236}">
                    <a16:creationId xmlns:a16="http://schemas.microsoft.com/office/drawing/2014/main" id="{A5B89D84-9175-18DD-CD24-916309E53309}"/>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220">
                  <a:solidFill>
                    <a:schemeClr val="tx1"/>
                  </a:solidFill>
                </a:endParaRPr>
              </a:p>
            </p:txBody>
          </p:sp>
          <p:sp>
            <p:nvSpPr>
              <p:cNvPr id="38" name="Freeform 37">
                <a:extLst>
                  <a:ext uri="{FF2B5EF4-FFF2-40B4-BE49-F238E27FC236}">
                    <a16:creationId xmlns:a16="http://schemas.microsoft.com/office/drawing/2014/main" id="{1437241D-C591-478D-2C51-86F4500684FF}"/>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220">
                  <a:solidFill>
                    <a:schemeClr val="tx1"/>
                  </a:solidFill>
                </a:endParaRPr>
              </a:p>
            </p:txBody>
          </p:sp>
        </p:grpSp>
        <p:grpSp>
          <p:nvGrpSpPr>
            <p:cNvPr id="6" name="Group 5">
              <a:extLst>
                <a:ext uri="{FF2B5EF4-FFF2-40B4-BE49-F238E27FC236}">
                  <a16:creationId xmlns:a16="http://schemas.microsoft.com/office/drawing/2014/main" id="{919F4A28-1DF4-169F-801A-19A39A82D071}"/>
                </a:ext>
              </a:extLst>
            </p:cNvPr>
            <p:cNvGrpSpPr/>
            <p:nvPr userDrawn="1"/>
          </p:nvGrpSpPr>
          <p:grpSpPr>
            <a:xfrm>
              <a:off x="11237775" y="5428812"/>
              <a:ext cx="644881" cy="280035"/>
              <a:chOff x="11237775" y="5428812"/>
              <a:chExt cx="644881" cy="280035"/>
            </a:xfrm>
            <a:grpFill/>
          </p:grpSpPr>
          <p:sp>
            <p:nvSpPr>
              <p:cNvPr id="7" name="Freeform 6">
                <a:extLst>
                  <a:ext uri="{FF2B5EF4-FFF2-40B4-BE49-F238E27FC236}">
                    <a16:creationId xmlns:a16="http://schemas.microsoft.com/office/drawing/2014/main" id="{98679A0D-E8F8-29E0-DEA4-D89CAE8873C1}"/>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sp>
            <p:nvSpPr>
              <p:cNvPr id="8" name="Freeform 7">
                <a:extLst>
                  <a:ext uri="{FF2B5EF4-FFF2-40B4-BE49-F238E27FC236}">
                    <a16:creationId xmlns:a16="http://schemas.microsoft.com/office/drawing/2014/main" id="{AECA805D-144D-D54F-A8F5-BA1EDF4CC9C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grpSp>
      </p:grpSp>
      <p:sp>
        <p:nvSpPr>
          <p:cNvPr id="41" name="name_2024 sandisk or its affiliates All rights reserved">
            <a:extLst>
              <a:ext uri="{FF2B5EF4-FFF2-40B4-BE49-F238E27FC236}">
                <a16:creationId xmlns:a16="http://schemas.microsoft.com/office/drawing/2014/main" id="{343BD00A-FBA8-EC0F-13C8-8F67F77FBC2E}"/>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Tree>
    <p:extLst>
      <p:ext uri="{BB962C8B-B14F-4D97-AF65-F5344CB8AC3E}">
        <p14:creationId xmlns:p14="http://schemas.microsoft.com/office/powerpoint/2010/main" val="32617850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Presentation Title Color 4">
    <p:bg>
      <p:bgPr>
        <a:gradFill>
          <a:gsLst>
            <a:gs pos="5000">
              <a:schemeClr val="accent4"/>
            </a:gs>
            <a:gs pos="95000">
              <a:schemeClr val="accent6"/>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17C4-D855-4EF0-A7C8-C2BC0D1B62DA}"/>
              </a:ext>
            </a:extLst>
          </p:cNvPr>
          <p:cNvSpPr>
            <a:spLocks noGrp="1"/>
          </p:cNvSpPr>
          <p:nvPr>
            <p:ph type="ctrTitle"/>
          </p:nvPr>
        </p:nvSpPr>
        <p:spPr>
          <a:xfrm>
            <a:off x="426441" y="1244600"/>
            <a:ext cx="8955683" cy="2026920"/>
          </a:xfrm>
        </p:spPr>
        <p:txBody>
          <a:bodyPr anchor="b">
            <a:noAutofit/>
          </a:bodyPr>
          <a:lstStyle>
            <a:lvl1pPr algn="l">
              <a:defRPr sz="3518">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BFD89F-BA22-4E19-9C17-F74513996CAC}"/>
              </a:ext>
            </a:extLst>
          </p:cNvPr>
          <p:cNvSpPr>
            <a:spLocks noGrp="1"/>
          </p:cNvSpPr>
          <p:nvPr>
            <p:ph type="subTitle" idx="1" hasCustomPrompt="1"/>
          </p:nvPr>
        </p:nvSpPr>
        <p:spPr>
          <a:xfrm>
            <a:off x="426441" y="3840480"/>
            <a:ext cx="8955683" cy="391160"/>
          </a:xfrm>
        </p:spPr>
        <p:txBody>
          <a:bodyPr>
            <a:noAutofit/>
          </a:bodyPr>
          <a:lstStyle>
            <a:lvl1pPr marL="0" indent="0" algn="l">
              <a:buNone/>
              <a:defRPr sz="1919">
                <a:solidFill>
                  <a:schemeClr val="bg1"/>
                </a:solidFill>
              </a:defRPr>
            </a:lvl1pPr>
            <a:lvl2pPr marL="365531" indent="0" algn="ctr">
              <a:buNone/>
              <a:defRPr sz="1599"/>
            </a:lvl2pPr>
            <a:lvl3pPr marL="731063" indent="0" algn="ctr">
              <a:buNone/>
              <a:defRPr sz="1439"/>
            </a:lvl3pPr>
            <a:lvl4pPr marL="1096594" indent="0" algn="ctr">
              <a:buNone/>
              <a:defRPr sz="1279"/>
            </a:lvl4pPr>
            <a:lvl5pPr marL="1462126" indent="0" algn="ctr">
              <a:buNone/>
              <a:defRPr sz="1279"/>
            </a:lvl5pPr>
            <a:lvl6pPr marL="1827657" indent="0" algn="ctr">
              <a:buNone/>
              <a:defRPr sz="1279"/>
            </a:lvl6pPr>
            <a:lvl7pPr marL="2193188" indent="0" algn="ctr">
              <a:buNone/>
              <a:defRPr sz="1279"/>
            </a:lvl7pPr>
            <a:lvl8pPr marL="2558720" indent="0" algn="ctr">
              <a:buNone/>
              <a:defRPr sz="1279"/>
            </a:lvl8pPr>
            <a:lvl9pPr marL="2924251" indent="0" algn="ctr">
              <a:buNone/>
              <a:defRPr sz="1279"/>
            </a:lvl9pPr>
          </a:lstStyle>
          <a:p>
            <a:r>
              <a:rPr lang="en-US" dirty="0"/>
              <a:t>Presenter’s Name</a:t>
            </a:r>
          </a:p>
        </p:txBody>
      </p:sp>
      <p:sp>
        <p:nvSpPr>
          <p:cNvPr id="16" name="Text Placeholder 15">
            <a:extLst>
              <a:ext uri="{FF2B5EF4-FFF2-40B4-BE49-F238E27FC236}">
                <a16:creationId xmlns:a16="http://schemas.microsoft.com/office/drawing/2014/main" id="{50739740-E1B8-41F0-85F7-919F06D28F08}"/>
              </a:ext>
            </a:extLst>
          </p:cNvPr>
          <p:cNvSpPr>
            <a:spLocks noGrp="1"/>
          </p:cNvSpPr>
          <p:nvPr>
            <p:ph type="body" sz="quarter" idx="10" hasCustomPrompt="1"/>
          </p:nvPr>
        </p:nvSpPr>
        <p:spPr>
          <a:xfrm>
            <a:off x="426442" y="4231640"/>
            <a:ext cx="8955684" cy="497840"/>
          </a:xfrm>
        </p:spPr>
        <p:txBody>
          <a:bodyPr>
            <a:noAutofit/>
          </a:bodyPr>
          <a:lstStyle>
            <a:lvl1pPr marL="0" indent="0">
              <a:buNone/>
              <a:defRPr>
                <a:solidFill>
                  <a:schemeClr val="bg1"/>
                </a:solidFill>
              </a:defRPr>
            </a:lvl1pPr>
          </a:lstStyle>
          <a:p>
            <a:r>
              <a:rPr lang="en-US" dirty="0"/>
              <a:t>Presenter’s Title</a:t>
            </a:r>
          </a:p>
        </p:txBody>
      </p:sp>
      <p:sp>
        <p:nvSpPr>
          <p:cNvPr id="18" name="Text Placeholder 17">
            <a:extLst>
              <a:ext uri="{FF2B5EF4-FFF2-40B4-BE49-F238E27FC236}">
                <a16:creationId xmlns:a16="http://schemas.microsoft.com/office/drawing/2014/main" id="{D54B0E95-1AD7-406D-9E12-D4533732968C}"/>
              </a:ext>
            </a:extLst>
          </p:cNvPr>
          <p:cNvSpPr>
            <a:spLocks noGrp="1"/>
          </p:cNvSpPr>
          <p:nvPr>
            <p:ph type="body" sz="quarter" idx="11"/>
          </p:nvPr>
        </p:nvSpPr>
        <p:spPr>
          <a:xfrm>
            <a:off x="426441" y="4729480"/>
            <a:ext cx="8955683" cy="431165"/>
          </a:xfrm>
        </p:spPr>
        <p:txBody>
          <a:bodyPr>
            <a:noAutofit/>
          </a:bodyPr>
          <a:lstStyle>
            <a:lvl1pPr marL="0" indent="0">
              <a:buNone/>
              <a:defRPr sz="1599">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81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Content">
    <p:bg>
      <p:bgRef idx="1001">
        <a:schemeClr val="bg1"/>
      </p:bgRef>
    </p:bg>
    <p:spTree>
      <p:nvGrpSpPr>
        <p:cNvPr id="1" name=""/>
        <p:cNvGrpSpPr/>
        <p:nvPr/>
      </p:nvGrpSpPr>
      <p:grpSpPr>
        <a:xfrm>
          <a:off x="0" y="0"/>
          <a:ext cx="0" cy="0"/>
          <a:chOff x="0" y="0"/>
          <a:chExt cx="0" cy="0"/>
        </a:xfrm>
      </p:grpSpPr>
      <p:sp>
        <p:nvSpPr>
          <p:cNvPr id="156" name="Content Placeholder 155">
            <a:extLst>
              <a:ext uri="{FF2B5EF4-FFF2-40B4-BE49-F238E27FC236}">
                <a16:creationId xmlns:a16="http://schemas.microsoft.com/office/drawing/2014/main" id="{A75696AA-E23D-7B48-B1EC-3AD136CDF43E}"/>
              </a:ext>
            </a:extLst>
          </p:cNvPr>
          <p:cNvSpPr>
            <a:spLocks noGrp="1"/>
          </p:cNvSpPr>
          <p:nvPr>
            <p:ph sz="quarter" idx="13"/>
          </p:nvPr>
        </p:nvSpPr>
        <p:spPr>
          <a:xfrm>
            <a:off x="487363" y="1688260"/>
            <a:ext cx="8772525" cy="4362143"/>
          </a:xfrm>
          <a:prstGeom prst="rect">
            <a:avLst/>
          </a:prstGeom>
        </p:spPr>
        <p:txBody>
          <a:bodyPr lIns="0" tIns="0" rIns="0" bIns="0"/>
          <a:lstStyle>
            <a:lvl1pPr marL="0" indent="0">
              <a:lnSpc>
                <a:spcPct val="100000"/>
              </a:lnSpc>
              <a:buNone/>
              <a:defRPr sz="1599">
                <a:latin typeface="+mn-lt"/>
                <a:cs typeface="Arial" panose="020B0604020202020204" pitchFamily="34" charset="0"/>
              </a:defRPr>
            </a:lvl1pPr>
            <a:lvl2pPr marL="365531" indent="0">
              <a:buNone/>
              <a:defRPr>
                <a:latin typeface="Arial" panose="020B0604020202020204" pitchFamily="34" charset="0"/>
                <a:cs typeface="Arial" panose="020B0604020202020204" pitchFamily="34" charset="0"/>
              </a:defRPr>
            </a:lvl2pPr>
            <a:lvl3pPr marL="731063" indent="0">
              <a:buNone/>
              <a:defRPr>
                <a:latin typeface="Arial" panose="020B0604020202020204" pitchFamily="34" charset="0"/>
                <a:cs typeface="Arial" panose="020B0604020202020204" pitchFamily="34" charset="0"/>
              </a:defRPr>
            </a:lvl3pPr>
            <a:lvl4pPr marL="1096594" indent="0">
              <a:buNone/>
              <a:defRPr>
                <a:latin typeface="Arial" panose="020B0604020202020204" pitchFamily="34" charset="0"/>
                <a:cs typeface="Arial" panose="020B0604020202020204" pitchFamily="34" charset="0"/>
              </a:defRPr>
            </a:lvl4pPr>
            <a:lvl5pPr marL="1462126" indent="0">
              <a:buNone/>
              <a:defRPr>
                <a:latin typeface="Arial" panose="020B0604020202020204" pitchFamily="34" charset="0"/>
                <a:cs typeface="Arial" panose="020B0604020202020204" pitchFamily="34" charset="0"/>
              </a:defRPr>
            </a:lvl5pPr>
          </a:lstStyle>
          <a:p>
            <a:pPr lvl="0"/>
            <a:r>
              <a:rPr lang="en-US"/>
              <a:t>Edit Master text styles</a:t>
            </a:r>
          </a:p>
        </p:txBody>
      </p:sp>
      <p:sp>
        <p:nvSpPr>
          <p:cNvPr id="5" name="Date Placeholder 4">
            <a:extLst>
              <a:ext uri="{FF2B5EF4-FFF2-40B4-BE49-F238E27FC236}">
                <a16:creationId xmlns:a16="http://schemas.microsoft.com/office/drawing/2014/main" id="{A4B44B0C-C3C8-824A-BE9C-43D984073734}"/>
              </a:ext>
            </a:extLst>
          </p:cNvPr>
          <p:cNvSpPr>
            <a:spLocks noGrp="1"/>
          </p:cNvSpPr>
          <p:nvPr>
            <p:ph type="dt" sz="half" idx="14"/>
          </p:nvPr>
        </p:nvSpPr>
        <p:spPr/>
        <p:txBody>
          <a:bodyPr/>
          <a:lstStyle/>
          <a:p>
            <a:fld id="{0858B1B7-4669-4FF0-A942-6B845EEA0ACE}" type="datetime1">
              <a:rPr lang="en-US" smtClean="0"/>
              <a:t>5/15/2025</a:t>
            </a:fld>
            <a:endParaRPr lang="en-US" dirty="0"/>
          </a:p>
        </p:txBody>
      </p:sp>
      <p:sp>
        <p:nvSpPr>
          <p:cNvPr id="6" name="Footer Placeholder 5">
            <a:extLst>
              <a:ext uri="{FF2B5EF4-FFF2-40B4-BE49-F238E27FC236}">
                <a16:creationId xmlns:a16="http://schemas.microsoft.com/office/drawing/2014/main" id="{051A738F-D3DB-0748-9486-9494765D2D14}"/>
              </a:ext>
            </a:extLst>
          </p:cNvPr>
          <p:cNvSpPr>
            <a:spLocks noGrp="1"/>
          </p:cNvSpPr>
          <p:nvPr>
            <p:ph type="ftr" sz="quarter" idx="15"/>
          </p:nvPr>
        </p:nvSpPr>
        <p:spPr/>
        <p:txBody>
          <a:bodyPr/>
          <a:lstStyle/>
          <a:p>
            <a:r>
              <a:rPr lang="en-US"/>
              <a:t>© 2022 Western Digital Corporation or its affiliates. All rights reserved. | WESTERN DIGITAL CONFIDENTIAL</a:t>
            </a:r>
            <a:endParaRPr lang="en-US" dirty="0"/>
          </a:p>
        </p:txBody>
      </p:sp>
      <p:sp>
        <p:nvSpPr>
          <p:cNvPr id="8" name="Slide Number Placeholder 7">
            <a:extLst>
              <a:ext uri="{FF2B5EF4-FFF2-40B4-BE49-F238E27FC236}">
                <a16:creationId xmlns:a16="http://schemas.microsoft.com/office/drawing/2014/main" id="{CC76EF6D-21C4-4049-948C-50D368A9CEFB}"/>
              </a:ext>
            </a:extLst>
          </p:cNvPr>
          <p:cNvSpPr>
            <a:spLocks noGrp="1"/>
          </p:cNvSpPr>
          <p:nvPr>
            <p:ph type="sldNum" sz="quarter" idx="16"/>
          </p:nvPr>
        </p:nvSpPr>
        <p:spPr/>
        <p:txBody>
          <a:bodyPr/>
          <a:lstStyle/>
          <a:p>
            <a:fld id="{CFF8F258-5ACA-304A-9C93-44D9C9C174A2}" type="slidenum">
              <a:rPr lang="en-US" smtClean="0"/>
              <a:pPr/>
              <a:t>‹#›</a:t>
            </a:fld>
            <a:endParaRPr lang="en-US" dirty="0"/>
          </a:p>
        </p:txBody>
      </p:sp>
      <p:sp>
        <p:nvSpPr>
          <p:cNvPr id="9" name="Title 8">
            <a:extLst>
              <a:ext uri="{FF2B5EF4-FFF2-40B4-BE49-F238E27FC236}">
                <a16:creationId xmlns:a16="http://schemas.microsoft.com/office/drawing/2014/main" id="{FFDA655A-7E4A-1147-8A20-02E385A6BCCC}"/>
              </a:ext>
            </a:extLst>
          </p:cNvPr>
          <p:cNvSpPr>
            <a:spLocks noGrp="1"/>
          </p:cNvSpPr>
          <p:nvPr>
            <p:ph type="title"/>
          </p:nvPr>
        </p:nvSpPr>
        <p:spPr>
          <a:xfrm>
            <a:off x="490468" y="289221"/>
            <a:ext cx="8769419"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5640677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ubtitle and 2-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517-2593-4E52-97CF-5405430F2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03D14-DAD4-4A64-B58D-B11DBF28ACFB}"/>
              </a:ext>
            </a:extLst>
          </p:cNvPr>
          <p:cNvSpPr>
            <a:spLocks noGrp="1"/>
          </p:cNvSpPr>
          <p:nvPr>
            <p:ph sz="half" idx="1"/>
          </p:nvPr>
        </p:nvSpPr>
        <p:spPr>
          <a:xfrm>
            <a:off x="426442" y="1244600"/>
            <a:ext cx="4386263" cy="40612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47BAC7E1-6242-448F-802A-62F8159BCA05}"/>
              </a:ext>
            </a:extLst>
          </p:cNvPr>
          <p:cNvSpPr>
            <a:spLocks noGrp="1"/>
          </p:cNvSpPr>
          <p:nvPr>
            <p:ph sz="half" idx="2"/>
          </p:nvPr>
        </p:nvSpPr>
        <p:spPr>
          <a:xfrm>
            <a:off x="4995465" y="1244600"/>
            <a:ext cx="4386263" cy="40612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C5E056E-4A29-4EC0-A52F-892D05FB5C90}"/>
              </a:ext>
            </a:extLst>
          </p:cNvPr>
          <p:cNvSpPr>
            <a:spLocks noGrp="1"/>
          </p:cNvSpPr>
          <p:nvPr>
            <p:ph type="body" sz="quarter" idx="10"/>
          </p:nvPr>
        </p:nvSpPr>
        <p:spPr>
          <a:xfrm>
            <a:off x="426442" y="711200"/>
            <a:ext cx="8955286" cy="533400"/>
          </a:xfrm>
        </p:spPr>
        <p:txBody>
          <a:bodyPr/>
          <a:lstStyle>
            <a:lvl1pPr marL="0" indent="0">
              <a:buNone/>
              <a:defRPr sz="1759" b="1">
                <a:solidFill>
                  <a:schemeClr val="tx2"/>
                </a:solidFill>
                <a:latin typeface="Verdana" panose="020B0604030504040204" pitchFamily="34" charset="0"/>
                <a:ea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3832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_Name_Date">
    <p:bg>
      <p:bgPr>
        <a:solidFill>
          <a:schemeClr val="accent5"/>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C96A10-0050-234C-9FE5-385FDD05279E}"/>
              </a:ext>
            </a:extLst>
          </p:cNvPr>
          <p:cNvGrpSpPr/>
          <p:nvPr userDrawn="1"/>
        </p:nvGrpSpPr>
        <p:grpSpPr>
          <a:xfrm>
            <a:off x="1" y="6354835"/>
            <a:ext cx="9747248" cy="74861"/>
            <a:chOff x="1" y="7844593"/>
            <a:chExt cx="12191998" cy="80208"/>
          </a:xfrm>
        </p:grpSpPr>
        <p:sp>
          <p:nvSpPr>
            <p:cNvPr id="6" name="Rectangle 5">
              <a:extLst>
                <a:ext uri="{FF2B5EF4-FFF2-40B4-BE49-F238E27FC236}">
                  <a16:creationId xmlns:a16="http://schemas.microsoft.com/office/drawing/2014/main" id="{CFBB1BD2-7084-1543-AB5D-D622766C1905}"/>
                </a:ext>
              </a:extLst>
            </p:cNvPr>
            <p:cNvSpPr/>
            <p:nvPr/>
          </p:nvSpPr>
          <p:spPr>
            <a:xfrm>
              <a:off x="1" y="7844593"/>
              <a:ext cx="2628900" cy="80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32759A-5664-714F-BCF1-EC197EC5A97F}"/>
                </a:ext>
              </a:extLst>
            </p:cNvPr>
            <p:cNvSpPr/>
            <p:nvPr/>
          </p:nvSpPr>
          <p:spPr>
            <a:xfrm>
              <a:off x="2628901" y="7844593"/>
              <a:ext cx="917574" cy="80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F549D85-263E-DC4B-83BB-9E980A19C3C3}"/>
                </a:ext>
              </a:extLst>
            </p:cNvPr>
            <p:cNvSpPr/>
            <p:nvPr/>
          </p:nvSpPr>
          <p:spPr>
            <a:xfrm>
              <a:off x="3546476" y="7844593"/>
              <a:ext cx="749299" cy="802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207A740-789C-A645-B4D9-6195AE4B0BED}"/>
                </a:ext>
              </a:extLst>
            </p:cNvPr>
            <p:cNvSpPr/>
            <p:nvPr/>
          </p:nvSpPr>
          <p:spPr>
            <a:xfrm>
              <a:off x="4292602" y="7844593"/>
              <a:ext cx="688974" cy="802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6A84B14-F7A3-5045-A8F7-BDEA159342AA}"/>
                </a:ext>
              </a:extLst>
            </p:cNvPr>
            <p:cNvSpPr/>
            <p:nvPr/>
          </p:nvSpPr>
          <p:spPr>
            <a:xfrm>
              <a:off x="4981577" y="7844593"/>
              <a:ext cx="774698" cy="80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A1F4A3D-D871-2046-82DB-7646B645A32B}"/>
                </a:ext>
              </a:extLst>
            </p:cNvPr>
            <p:cNvSpPr/>
            <p:nvPr/>
          </p:nvSpPr>
          <p:spPr>
            <a:xfrm>
              <a:off x="5756277" y="7844593"/>
              <a:ext cx="704848" cy="80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AEDE440-A0A7-F043-B84B-C8A998AC3A62}"/>
                </a:ext>
              </a:extLst>
            </p:cNvPr>
            <p:cNvSpPr/>
            <p:nvPr/>
          </p:nvSpPr>
          <p:spPr>
            <a:xfrm>
              <a:off x="6457952" y="7844593"/>
              <a:ext cx="704848" cy="802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7419F0D-CE28-7C43-9B1D-C0FD9589F6C6}"/>
                </a:ext>
              </a:extLst>
            </p:cNvPr>
            <p:cNvSpPr/>
            <p:nvPr/>
          </p:nvSpPr>
          <p:spPr>
            <a:xfrm>
              <a:off x="7159626" y="7844593"/>
              <a:ext cx="5032373" cy="80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8" name="Text Placeholder 14">
            <a:extLst>
              <a:ext uri="{FF2B5EF4-FFF2-40B4-BE49-F238E27FC236}">
                <a16:creationId xmlns:a16="http://schemas.microsoft.com/office/drawing/2014/main" id="{A7EB360F-D347-3248-9D2B-3824442A5E24}"/>
              </a:ext>
            </a:extLst>
          </p:cNvPr>
          <p:cNvSpPr>
            <a:spLocks noGrp="1"/>
          </p:cNvSpPr>
          <p:nvPr>
            <p:ph type="body" sz="quarter" idx="10" hasCustomPrompt="1"/>
          </p:nvPr>
        </p:nvSpPr>
        <p:spPr>
          <a:xfrm>
            <a:off x="487363" y="1332883"/>
            <a:ext cx="8772525" cy="2321646"/>
          </a:xfrm>
          <a:prstGeom prst="rect">
            <a:avLst/>
          </a:prstGeom>
        </p:spPr>
        <p:txBody>
          <a:bodyPr wrap="square" bIns="0" anchor="ctr" anchorCtr="0"/>
          <a:lstStyle>
            <a:lvl1pPr marL="0" indent="0">
              <a:buNone/>
              <a:defRPr sz="4797" b="1">
                <a:solidFill>
                  <a:schemeClr val="bg1"/>
                </a:solidFill>
                <a:latin typeface="+mj-lt"/>
              </a:defRPr>
            </a:lvl1pPr>
            <a:lvl2pPr marL="365531" indent="0">
              <a:buNone/>
              <a:defRPr sz="4797">
                <a:latin typeface="+mj-lt"/>
              </a:defRPr>
            </a:lvl2pPr>
            <a:lvl3pPr marL="731063" indent="0">
              <a:buNone/>
              <a:defRPr sz="4797">
                <a:latin typeface="+mj-lt"/>
              </a:defRPr>
            </a:lvl3pPr>
            <a:lvl4pPr marL="1096594" indent="0">
              <a:buNone/>
              <a:defRPr sz="4797">
                <a:latin typeface="+mj-lt"/>
              </a:defRPr>
            </a:lvl4pPr>
            <a:lvl5pPr marL="1462126" indent="0">
              <a:buNone/>
              <a:defRPr sz="4797">
                <a:latin typeface="+mj-lt"/>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3" y="4189193"/>
            <a:ext cx="8750949" cy="291367"/>
          </a:xfrm>
        </p:spPr>
        <p:txBody>
          <a:bodyPr>
            <a:noAutofit/>
          </a:bodyPr>
          <a:lstStyle>
            <a:lvl1pPr marL="0" indent="0">
              <a:buNone/>
              <a:defRPr sz="1919" b="1">
                <a:solidFill>
                  <a:schemeClr val="bg1"/>
                </a:solidFill>
              </a:defRPr>
            </a:lvl1pPr>
            <a:lvl2pPr marL="365531" indent="0">
              <a:buNone/>
              <a:defRPr sz="1919">
                <a:solidFill>
                  <a:schemeClr val="bg1"/>
                </a:solidFill>
              </a:defRPr>
            </a:lvl2pPr>
            <a:lvl3pPr marL="731063" indent="0">
              <a:buNone/>
              <a:defRPr sz="1919">
                <a:solidFill>
                  <a:schemeClr val="bg1"/>
                </a:solidFill>
              </a:defRPr>
            </a:lvl3pPr>
            <a:lvl4pPr marL="1096594" indent="0">
              <a:buNone/>
              <a:defRPr sz="1919">
                <a:solidFill>
                  <a:schemeClr val="bg1"/>
                </a:solidFill>
              </a:defRPr>
            </a:lvl4pPr>
            <a:lvl5pPr marL="1462126" indent="0">
              <a:buNone/>
              <a:defRPr sz="1919">
                <a:solidFill>
                  <a:schemeClr val="bg1"/>
                </a:solidFill>
              </a:defRPr>
            </a:lvl5pPr>
          </a:lstStyle>
          <a:p>
            <a:pPr lvl="0"/>
            <a:r>
              <a:rPr lang="en-US" dirty="0"/>
              <a:t>First and Last Name</a:t>
            </a:r>
          </a:p>
        </p:txBody>
      </p:sp>
      <p:sp>
        <p:nvSpPr>
          <p:cNvPr id="23" name="Text Placeholder 14">
            <a:extLst>
              <a:ext uri="{FF2B5EF4-FFF2-40B4-BE49-F238E27FC236}">
                <a16:creationId xmlns:a16="http://schemas.microsoft.com/office/drawing/2014/main" id="{BEE170E2-2501-924A-95C7-2874D59A6523}"/>
              </a:ext>
            </a:extLst>
          </p:cNvPr>
          <p:cNvSpPr>
            <a:spLocks noGrp="1"/>
          </p:cNvSpPr>
          <p:nvPr>
            <p:ph type="body" sz="quarter" idx="12" hasCustomPrompt="1"/>
          </p:nvPr>
        </p:nvSpPr>
        <p:spPr>
          <a:xfrm>
            <a:off x="487361" y="4567632"/>
            <a:ext cx="4053232" cy="291367"/>
          </a:xfrm>
        </p:spPr>
        <p:txBody>
          <a:bodyPr>
            <a:noAutofit/>
          </a:bodyPr>
          <a:lstStyle>
            <a:lvl1pPr marL="0" indent="0">
              <a:buNone/>
              <a:defRPr sz="1439" b="0">
                <a:solidFill>
                  <a:schemeClr val="bg1"/>
                </a:solidFill>
              </a:defRPr>
            </a:lvl1pPr>
            <a:lvl2pPr marL="365531" indent="0">
              <a:buNone/>
              <a:defRPr sz="1919">
                <a:solidFill>
                  <a:schemeClr val="bg1"/>
                </a:solidFill>
              </a:defRPr>
            </a:lvl2pPr>
            <a:lvl3pPr marL="731063" indent="0">
              <a:buNone/>
              <a:defRPr sz="1919">
                <a:solidFill>
                  <a:schemeClr val="bg1"/>
                </a:solidFill>
              </a:defRPr>
            </a:lvl3pPr>
            <a:lvl4pPr marL="1096594" indent="0">
              <a:buNone/>
              <a:defRPr sz="1919">
                <a:solidFill>
                  <a:schemeClr val="bg1"/>
                </a:solidFill>
              </a:defRPr>
            </a:lvl4pPr>
            <a:lvl5pPr marL="1462126" indent="0">
              <a:buNone/>
              <a:defRPr sz="1919">
                <a:solidFill>
                  <a:schemeClr val="bg1"/>
                </a:solidFill>
              </a:defRPr>
            </a:lvl5pPr>
          </a:lstStyle>
          <a:p>
            <a:pPr lvl="0"/>
            <a:r>
              <a:rPr lang="en-US" dirty="0"/>
              <a:t>Job Title</a:t>
            </a:r>
          </a:p>
        </p:txBody>
      </p:sp>
      <p:sp>
        <p:nvSpPr>
          <p:cNvPr id="24" name="Text Placeholder 14">
            <a:extLst>
              <a:ext uri="{FF2B5EF4-FFF2-40B4-BE49-F238E27FC236}">
                <a16:creationId xmlns:a16="http://schemas.microsoft.com/office/drawing/2014/main" id="{D9BC31A2-3E4E-C747-83FF-89B48A1C7D0E}"/>
              </a:ext>
            </a:extLst>
          </p:cNvPr>
          <p:cNvSpPr>
            <a:spLocks noGrp="1"/>
          </p:cNvSpPr>
          <p:nvPr>
            <p:ph type="body" sz="quarter" idx="13" hasCustomPrompt="1"/>
          </p:nvPr>
        </p:nvSpPr>
        <p:spPr>
          <a:xfrm>
            <a:off x="487361" y="5151544"/>
            <a:ext cx="4053232" cy="291367"/>
          </a:xfrm>
        </p:spPr>
        <p:txBody>
          <a:bodyPr>
            <a:noAutofit/>
          </a:bodyPr>
          <a:lstStyle>
            <a:lvl1pPr marL="0" indent="0" algn="l" rtl="0">
              <a:spcBef>
                <a:spcPts val="0"/>
              </a:spcBef>
              <a:spcAft>
                <a:spcPts val="0"/>
              </a:spcAft>
              <a:buNone/>
              <a:defRPr sz="1119" b="0">
                <a:solidFill>
                  <a:schemeClr val="bg1"/>
                </a:solidFill>
              </a:defRPr>
            </a:lvl1pPr>
            <a:lvl2pPr marL="365531" indent="0">
              <a:buNone/>
              <a:defRPr sz="1919">
                <a:solidFill>
                  <a:schemeClr val="bg1"/>
                </a:solidFill>
              </a:defRPr>
            </a:lvl2pPr>
            <a:lvl3pPr marL="731063" indent="0">
              <a:buNone/>
              <a:defRPr sz="1919">
                <a:solidFill>
                  <a:schemeClr val="bg1"/>
                </a:solidFill>
              </a:defRPr>
            </a:lvl3pPr>
            <a:lvl4pPr marL="1096594" indent="0">
              <a:buNone/>
              <a:defRPr sz="1919">
                <a:solidFill>
                  <a:schemeClr val="bg1"/>
                </a:solidFill>
              </a:defRPr>
            </a:lvl4pPr>
            <a:lvl5pPr marL="1462126" indent="0">
              <a:buNone/>
              <a:defRPr sz="1919">
                <a:solidFill>
                  <a:schemeClr val="bg1"/>
                </a:solidFill>
              </a:defRPr>
            </a:lvl5pPr>
          </a:lstStyle>
          <a:p>
            <a:pPr marL="0" lvl="0" indent="0" algn="l" rtl="0">
              <a:spcBef>
                <a:spcPts val="0"/>
              </a:spcBef>
              <a:spcAft>
                <a:spcPts val="0"/>
              </a:spcAft>
              <a:buNone/>
            </a:pPr>
            <a:r>
              <a:rPr lang="en-US" sz="1119" dirty="0">
                <a:solidFill>
                  <a:schemeClr val="bg1"/>
                </a:solidFill>
                <a:latin typeface="Century Gothic" panose="020B0502020202020204" pitchFamily="34" charset="0"/>
                <a:ea typeface="Roboto Medium"/>
                <a:cs typeface="Arial" panose="020B0604020202020204" pitchFamily="34" charset="0"/>
                <a:sym typeface="Roboto Medium"/>
              </a:rPr>
              <a:t>Date 01/01/2021</a:t>
            </a:r>
          </a:p>
        </p:txBody>
      </p:sp>
      <p:cxnSp>
        <p:nvCxnSpPr>
          <p:cNvPr id="25" name="Straight Connector 24">
            <a:extLst>
              <a:ext uri="{FF2B5EF4-FFF2-40B4-BE49-F238E27FC236}">
                <a16:creationId xmlns:a16="http://schemas.microsoft.com/office/drawing/2014/main" id="{5C008D2C-6F6A-8043-A31D-B6D276F2D9D9}"/>
              </a:ext>
            </a:extLst>
          </p:cNvPr>
          <p:cNvCxnSpPr>
            <a:cxnSpLocks/>
          </p:cNvCxnSpPr>
          <p:nvPr userDrawn="1"/>
        </p:nvCxnSpPr>
        <p:spPr>
          <a:xfrm>
            <a:off x="487361" y="4907280"/>
            <a:ext cx="29241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97B8788-974D-434A-98BE-4F2C84ACD7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9317" y="200165"/>
            <a:ext cx="1507778" cy="195580"/>
          </a:xfrm>
          <a:prstGeom prst="rect">
            <a:avLst/>
          </a:prstGeom>
        </p:spPr>
      </p:pic>
    </p:spTree>
    <p:extLst>
      <p:ext uri="{BB962C8B-B14F-4D97-AF65-F5344CB8AC3E}">
        <p14:creationId xmlns:p14="http://schemas.microsoft.com/office/powerpoint/2010/main" val="17487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1551-C0A0-4E87-92CF-F361AB9BA22E}"/>
              </a:ext>
            </a:extLst>
          </p:cNvPr>
          <p:cNvSpPr>
            <a:spLocks noGrp="1"/>
          </p:cNvSpPr>
          <p:nvPr>
            <p:ph type="title"/>
          </p:nvPr>
        </p:nvSpPr>
        <p:spPr>
          <a:xfrm>
            <a:off x="426442" y="178267"/>
            <a:ext cx="8955286" cy="53293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F0F12E5-B09E-4DD7-A194-E9095F7C4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6677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2 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82A154-AA82-4383-81EE-113D15D71A96}" type="datetime1">
              <a:rPr lang="en-US" smtClean="0"/>
              <a:t>5/15/2025</a:t>
            </a:fld>
            <a:endParaRPr lang="en-US"/>
          </a:p>
        </p:txBody>
      </p:sp>
      <p:sp>
        <p:nvSpPr>
          <p:cNvPr id="4" name="Footer Placeholder 3"/>
          <p:cNvSpPr>
            <a:spLocks noGrp="1"/>
          </p:cNvSpPr>
          <p:nvPr>
            <p:ph type="ftr" sz="quarter" idx="11"/>
          </p:nvPr>
        </p:nvSpPr>
        <p:spPr/>
        <p:txBody>
          <a:bodyPr/>
          <a:lstStyle>
            <a:lvl1pPr>
              <a:defRPr sz="560"/>
            </a:lvl1pPr>
          </a:lstStyle>
          <a:p>
            <a:r>
              <a:rPr lang="en-US"/>
              <a:t>© 2016 Western Digital Corporation	All rights reserved</a:t>
            </a:r>
          </a:p>
        </p:txBody>
      </p:sp>
      <p:sp>
        <p:nvSpPr>
          <p:cNvPr id="5" name="Slide Number Placeholder 4"/>
          <p:cNvSpPr>
            <a:spLocks noGrp="1"/>
          </p:cNvSpPr>
          <p:nvPr>
            <p:ph type="sldNum" sz="quarter" idx="12"/>
          </p:nvPr>
        </p:nvSpPr>
        <p:spPr>
          <a:xfrm>
            <a:off x="9162415" y="6110630"/>
            <a:ext cx="194945" cy="113792"/>
          </a:xfrm>
          <a:prstGeom prst="rect">
            <a:avLst/>
          </a:prstGeom>
        </p:spPr>
        <p:txBody>
          <a:bodyPr/>
          <a:lstStyle/>
          <a:p>
            <a:fld id="{117D082C-22F7-460A-B107-A5704CF548D4}" type="slidenum">
              <a:rPr lang="en-US" smtClean="0"/>
              <a:t>‹#›</a:t>
            </a:fld>
            <a:endParaRPr lang="en-US"/>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18370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End Slide 4">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C96A10-0050-234C-9FE5-385FDD05279E}"/>
              </a:ext>
            </a:extLst>
          </p:cNvPr>
          <p:cNvGrpSpPr/>
          <p:nvPr userDrawn="1"/>
        </p:nvGrpSpPr>
        <p:grpSpPr>
          <a:xfrm>
            <a:off x="1" y="6354835"/>
            <a:ext cx="9747248" cy="74861"/>
            <a:chOff x="1" y="7844593"/>
            <a:chExt cx="12191998" cy="80208"/>
          </a:xfrm>
        </p:grpSpPr>
        <p:sp>
          <p:nvSpPr>
            <p:cNvPr id="6" name="Rectangle 5">
              <a:extLst>
                <a:ext uri="{FF2B5EF4-FFF2-40B4-BE49-F238E27FC236}">
                  <a16:creationId xmlns:a16="http://schemas.microsoft.com/office/drawing/2014/main" id="{CFBB1BD2-7084-1543-AB5D-D622766C1905}"/>
                </a:ext>
              </a:extLst>
            </p:cNvPr>
            <p:cNvSpPr/>
            <p:nvPr/>
          </p:nvSpPr>
          <p:spPr>
            <a:xfrm>
              <a:off x="1" y="7844593"/>
              <a:ext cx="2628900" cy="80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32759A-5664-714F-BCF1-EC197EC5A97F}"/>
                </a:ext>
              </a:extLst>
            </p:cNvPr>
            <p:cNvSpPr/>
            <p:nvPr/>
          </p:nvSpPr>
          <p:spPr>
            <a:xfrm>
              <a:off x="2628901" y="7844593"/>
              <a:ext cx="917574" cy="80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F549D85-263E-DC4B-83BB-9E980A19C3C3}"/>
                </a:ext>
              </a:extLst>
            </p:cNvPr>
            <p:cNvSpPr/>
            <p:nvPr/>
          </p:nvSpPr>
          <p:spPr>
            <a:xfrm>
              <a:off x="3546476" y="7844593"/>
              <a:ext cx="749299" cy="802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207A740-789C-A645-B4D9-6195AE4B0BED}"/>
                </a:ext>
              </a:extLst>
            </p:cNvPr>
            <p:cNvSpPr/>
            <p:nvPr/>
          </p:nvSpPr>
          <p:spPr>
            <a:xfrm>
              <a:off x="4292602" y="7844593"/>
              <a:ext cx="688974" cy="802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6A84B14-F7A3-5045-A8F7-BDEA159342AA}"/>
                </a:ext>
              </a:extLst>
            </p:cNvPr>
            <p:cNvSpPr/>
            <p:nvPr/>
          </p:nvSpPr>
          <p:spPr>
            <a:xfrm>
              <a:off x="4981577" y="7844593"/>
              <a:ext cx="774698" cy="80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A1F4A3D-D871-2046-82DB-7646B645A32B}"/>
                </a:ext>
              </a:extLst>
            </p:cNvPr>
            <p:cNvSpPr/>
            <p:nvPr/>
          </p:nvSpPr>
          <p:spPr>
            <a:xfrm>
              <a:off x="5756277" y="7844593"/>
              <a:ext cx="704848" cy="80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AEDE440-A0A7-F043-B84B-C8A998AC3A62}"/>
                </a:ext>
              </a:extLst>
            </p:cNvPr>
            <p:cNvSpPr/>
            <p:nvPr/>
          </p:nvSpPr>
          <p:spPr>
            <a:xfrm>
              <a:off x="6457952" y="7844593"/>
              <a:ext cx="704848" cy="802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7419F0D-CE28-7C43-9B1D-C0FD9589F6C6}"/>
                </a:ext>
              </a:extLst>
            </p:cNvPr>
            <p:cNvSpPr/>
            <p:nvPr/>
          </p:nvSpPr>
          <p:spPr>
            <a:xfrm>
              <a:off x="7159626" y="7844593"/>
              <a:ext cx="5032373" cy="80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1" name="Graphic 30">
            <a:extLst>
              <a:ext uri="{FF2B5EF4-FFF2-40B4-BE49-F238E27FC236}">
                <a16:creationId xmlns:a16="http://schemas.microsoft.com/office/drawing/2014/main" id="{C1174452-6541-4208-A658-7E1D42361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4262" y="2804795"/>
            <a:ext cx="6038726" cy="791210"/>
          </a:xfrm>
          <a:prstGeom prst="rect">
            <a:avLst/>
          </a:prstGeom>
        </p:spPr>
      </p:pic>
    </p:spTree>
    <p:extLst>
      <p:ext uri="{BB962C8B-B14F-4D97-AF65-F5344CB8AC3E}">
        <p14:creationId xmlns:p14="http://schemas.microsoft.com/office/powerpoint/2010/main" val="209355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and Subtitle 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26" y="4680372"/>
            <a:ext cx="4629944" cy="123111"/>
          </a:xfrm>
          <a:prstGeom prst="rect">
            <a:avLst/>
          </a:prstGeom>
        </p:spPr>
        <p:txBody>
          <a:bodyPr wrap="square" lIns="45720" tIns="0" rIns="0" bIns="0" anchor="t">
            <a:spAutoFit/>
          </a:bodyPr>
          <a:lstStyle>
            <a:lvl1pPr marL="0" indent="0" algn="r">
              <a:lnSpc>
                <a:spcPct val="100000"/>
              </a:lnSpc>
              <a:spcAft>
                <a:spcPts val="0"/>
              </a:spcAft>
              <a:buNone/>
              <a:defRPr sz="800" b="0" i="0" spc="0">
                <a:solidFill>
                  <a:schemeClr val="tx1"/>
                </a:solidFill>
                <a:latin typeface="NB Architekt Pro Neue" panose="02010509020201040001" pitchFamily="49" charset="77"/>
                <a:cs typeface="Consolas" panose="020B0609020204030204" pitchFamily="49" charset="0"/>
              </a:defRPr>
            </a:lvl1pPr>
            <a:lvl2pPr marL="365510" indent="0">
              <a:buNone/>
              <a:defRPr sz="1919">
                <a:solidFill>
                  <a:schemeClr val="bg1"/>
                </a:solidFill>
              </a:defRPr>
            </a:lvl2pPr>
            <a:lvl3pPr marL="731020" indent="0">
              <a:buNone/>
              <a:defRPr sz="1919">
                <a:solidFill>
                  <a:schemeClr val="bg1"/>
                </a:solidFill>
              </a:defRPr>
            </a:lvl3pPr>
            <a:lvl4pPr marL="1096529" indent="0">
              <a:buNone/>
              <a:defRPr sz="1919">
                <a:solidFill>
                  <a:schemeClr val="bg1"/>
                </a:solidFill>
              </a:defRPr>
            </a:lvl4pPr>
            <a:lvl5pPr marL="1462040" indent="0">
              <a:buNone/>
              <a:defRPr sz="1919">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241143" y="4680372"/>
            <a:ext cx="1157486"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33528" y="195065"/>
            <a:ext cx="8691298" cy="3755550"/>
          </a:xfrm>
          <a:prstGeom prst="rect">
            <a:avLst/>
          </a:prstGeom>
        </p:spPr>
        <p:txBody>
          <a:bodyPr wrap="square" lIns="0" tIns="0" anchor="t">
            <a:noAutofit/>
          </a:bodyPr>
          <a:lstStyle>
            <a:lvl1pPr marL="0" indent="0">
              <a:lnSpc>
                <a:spcPct val="88000"/>
              </a:lnSpc>
              <a:defRPr sz="6396" b="0" spc="-176" baseline="0">
                <a:solidFill>
                  <a:schemeClr val="tx1"/>
                </a:solidFill>
                <a:latin typeface="+mj-lt"/>
              </a:defRPr>
            </a:lvl1pPr>
          </a:lstStyle>
          <a:p>
            <a:pPr lvl="0"/>
            <a:r>
              <a:rPr lang="en-US" dirty="0"/>
              <a:t>CLICK TO ADD TITLE</a:t>
            </a:r>
          </a:p>
        </p:txBody>
      </p:sp>
      <p:grpSp>
        <p:nvGrpSpPr>
          <p:cNvPr id="44" name="Group 43">
            <a:extLst>
              <a:ext uri="{FF2B5EF4-FFF2-40B4-BE49-F238E27FC236}">
                <a16:creationId xmlns:a16="http://schemas.microsoft.com/office/drawing/2014/main" id="{A6A692BC-3C6C-56BD-8B34-32B6817D15D4}"/>
              </a:ext>
            </a:extLst>
          </p:cNvPr>
          <p:cNvGrpSpPr/>
          <p:nvPr/>
        </p:nvGrpSpPr>
        <p:grpSpPr>
          <a:xfrm>
            <a:off x="237450" y="5050519"/>
            <a:ext cx="9276273" cy="1081146"/>
            <a:chOff x="297005" y="5421618"/>
            <a:chExt cx="11585651" cy="1156649"/>
          </a:xfrm>
          <a:solidFill>
            <a:schemeClr val="accent3"/>
          </a:solidFill>
        </p:grpSpPr>
        <p:grpSp>
          <p:nvGrpSpPr>
            <p:cNvPr id="46" name="Group 45">
              <a:extLst>
                <a:ext uri="{FF2B5EF4-FFF2-40B4-BE49-F238E27FC236}">
                  <a16:creationId xmlns:a16="http://schemas.microsoft.com/office/drawing/2014/main" id="{50FD88E0-3A7B-F830-D901-1BE0676304ED}"/>
                </a:ext>
              </a:extLst>
            </p:cNvPr>
            <p:cNvGrpSpPr/>
            <p:nvPr userDrawn="1"/>
          </p:nvGrpSpPr>
          <p:grpSpPr>
            <a:xfrm>
              <a:off x="297005" y="5421618"/>
              <a:ext cx="10643138" cy="1156649"/>
              <a:chOff x="3726006" y="3171824"/>
              <a:chExt cx="4740852" cy="515215"/>
            </a:xfrm>
            <a:grpFill/>
          </p:grpSpPr>
          <p:sp>
            <p:nvSpPr>
              <p:cNvPr id="53" name="Freeform 52">
                <a:extLst>
                  <a:ext uri="{FF2B5EF4-FFF2-40B4-BE49-F238E27FC236}">
                    <a16:creationId xmlns:a16="http://schemas.microsoft.com/office/drawing/2014/main" id="{BF52D899-1363-DEA1-6063-C8949655B805}"/>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220">
                  <a:solidFill>
                    <a:schemeClr val="tx1"/>
                  </a:solidFill>
                </a:endParaRPr>
              </a:p>
            </p:txBody>
          </p:sp>
          <p:sp>
            <p:nvSpPr>
              <p:cNvPr id="54" name="Freeform 53">
                <a:extLst>
                  <a:ext uri="{FF2B5EF4-FFF2-40B4-BE49-F238E27FC236}">
                    <a16:creationId xmlns:a16="http://schemas.microsoft.com/office/drawing/2014/main" id="{4D5E0007-2AC5-2685-4C2D-CF96C07C7ED0}"/>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220">
                  <a:solidFill>
                    <a:schemeClr val="tx1"/>
                  </a:solidFill>
                </a:endParaRPr>
              </a:p>
            </p:txBody>
          </p:sp>
          <p:sp>
            <p:nvSpPr>
              <p:cNvPr id="55" name="Freeform 54">
                <a:extLst>
                  <a:ext uri="{FF2B5EF4-FFF2-40B4-BE49-F238E27FC236}">
                    <a16:creationId xmlns:a16="http://schemas.microsoft.com/office/drawing/2014/main" id="{9164FD13-1646-7FD2-5414-F5FB8722267D}"/>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220">
                  <a:solidFill>
                    <a:schemeClr val="tx1"/>
                  </a:solidFill>
                </a:endParaRPr>
              </a:p>
            </p:txBody>
          </p:sp>
          <p:sp>
            <p:nvSpPr>
              <p:cNvPr id="56" name="Freeform 55">
                <a:extLst>
                  <a:ext uri="{FF2B5EF4-FFF2-40B4-BE49-F238E27FC236}">
                    <a16:creationId xmlns:a16="http://schemas.microsoft.com/office/drawing/2014/main" id="{3CEC4686-88E3-A390-9C59-C52AEAD5DDB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57" name="Freeform 56">
                <a:extLst>
                  <a:ext uri="{FF2B5EF4-FFF2-40B4-BE49-F238E27FC236}">
                    <a16:creationId xmlns:a16="http://schemas.microsoft.com/office/drawing/2014/main" id="{3DA57102-8664-4537-0C96-1D776169644E}"/>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58" name="Freeform 57">
                <a:extLst>
                  <a:ext uri="{FF2B5EF4-FFF2-40B4-BE49-F238E27FC236}">
                    <a16:creationId xmlns:a16="http://schemas.microsoft.com/office/drawing/2014/main" id="{5A49FBDA-20CE-D350-85F4-D7B8C67413B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220">
                  <a:solidFill>
                    <a:schemeClr val="tx1"/>
                  </a:solidFill>
                </a:endParaRPr>
              </a:p>
            </p:txBody>
          </p:sp>
          <p:sp>
            <p:nvSpPr>
              <p:cNvPr id="60" name="Freeform 59">
                <a:extLst>
                  <a:ext uri="{FF2B5EF4-FFF2-40B4-BE49-F238E27FC236}">
                    <a16:creationId xmlns:a16="http://schemas.microsoft.com/office/drawing/2014/main" id="{6A87A37E-58CF-CB04-6B8E-B4B9738F218D}"/>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220">
                  <a:solidFill>
                    <a:schemeClr val="tx1"/>
                  </a:solidFill>
                </a:endParaRPr>
              </a:p>
            </p:txBody>
          </p:sp>
          <p:sp>
            <p:nvSpPr>
              <p:cNvPr id="61" name="Freeform 60">
                <a:extLst>
                  <a:ext uri="{FF2B5EF4-FFF2-40B4-BE49-F238E27FC236}">
                    <a16:creationId xmlns:a16="http://schemas.microsoft.com/office/drawing/2014/main" id="{D6B4B94F-9063-7C67-5801-B3828727A687}"/>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220">
                  <a:solidFill>
                    <a:schemeClr val="tx1"/>
                  </a:solidFill>
                </a:endParaRPr>
              </a:p>
            </p:txBody>
          </p:sp>
          <p:sp>
            <p:nvSpPr>
              <p:cNvPr id="62" name="Freeform 61">
                <a:extLst>
                  <a:ext uri="{FF2B5EF4-FFF2-40B4-BE49-F238E27FC236}">
                    <a16:creationId xmlns:a16="http://schemas.microsoft.com/office/drawing/2014/main" id="{D10C90D8-745C-4517-452F-8D9398F858A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220">
                  <a:solidFill>
                    <a:schemeClr val="tx1"/>
                  </a:solidFill>
                </a:endParaRPr>
              </a:p>
            </p:txBody>
          </p:sp>
        </p:grpSp>
        <p:grpSp>
          <p:nvGrpSpPr>
            <p:cNvPr id="47" name="Group 46">
              <a:extLst>
                <a:ext uri="{FF2B5EF4-FFF2-40B4-BE49-F238E27FC236}">
                  <a16:creationId xmlns:a16="http://schemas.microsoft.com/office/drawing/2014/main" id="{5486611C-7296-3F16-EE92-FF3602ECC95B}"/>
                </a:ext>
              </a:extLst>
            </p:cNvPr>
            <p:cNvGrpSpPr/>
            <p:nvPr userDrawn="1"/>
          </p:nvGrpSpPr>
          <p:grpSpPr>
            <a:xfrm>
              <a:off x="11237775" y="5428812"/>
              <a:ext cx="644881" cy="280035"/>
              <a:chOff x="11237775" y="5428812"/>
              <a:chExt cx="644881" cy="280035"/>
            </a:xfrm>
            <a:grpFill/>
          </p:grpSpPr>
          <p:sp>
            <p:nvSpPr>
              <p:cNvPr id="48" name="Freeform 47">
                <a:extLst>
                  <a:ext uri="{FF2B5EF4-FFF2-40B4-BE49-F238E27FC236}">
                    <a16:creationId xmlns:a16="http://schemas.microsoft.com/office/drawing/2014/main" id="{B0C1A2A3-93DA-837F-A5A0-B25E09D76DE0}"/>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sp>
            <p:nvSpPr>
              <p:cNvPr id="51" name="Freeform 50">
                <a:extLst>
                  <a:ext uri="{FF2B5EF4-FFF2-40B4-BE49-F238E27FC236}">
                    <a16:creationId xmlns:a16="http://schemas.microsoft.com/office/drawing/2014/main" id="{BAD87224-DE76-7FF9-D1D4-86623728FE0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20">
                  <a:solidFill>
                    <a:schemeClr val="tx1"/>
                  </a:solidFill>
                </a:endParaRPr>
              </a:p>
            </p:txBody>
          </p:sp>
        </p:grpSp>
      </p:gr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2553576" y="4680372"/>
            <a:ext cx="2320049" cy="145085"/>
          </a:xfrm>
        </p:spPr>
        <p:txBody>
          <a:bodyPr lIns="0"/>
          <a:lstStyle>
            <a:lvl1pPr marL="0" indent="0">
              <a:buNone/>
              <a:defRPr sz="800" b="0" i="0">
                <a:solidFill>
                  <a:schemeClr val="tx1"/>
                </a:solidFill>
                <a:latin typeface="NB Architekt Pro Neue" panose="02010509020201040001" pitchFamily="49" charset="77"/>
              </a:defRPr>
            </a:lvl1pPr>
          </a:lstStyle>
          <a:p>
            <a:pPr lvl="0"/>
            <a:r>
              <a:rPr lang="en-US" dirty="0"/>
              <a:t>CLICK TO ADD DATE</a:t>
            </a:r>
          </a:p>
        </p:txBody>
      </p:sp>
      <p:sp>
        <p:nvSpPr>
          <p:cNvPr id="6" name="Rectangle 5">
            <a:extLst>
              <a:ext uri="{FF2B5EF4-FFF2-40B4-BE49-F238E27FC236}">
                <a16:creationId xmlns:a16="http://schemas.microsoft.com/office/drawing/2014/main" id="{7BE6C6FE-813E-0703-F35F-82EA88599430}"/>
              </a:ext>
            </a:extLst>
          </p:cNvPr>
          <p:cNvSpPr/>
          <p:nvPr/>
        </p:nvSpPr>
        <p:spPr>
          <a:xfrm>
            <a:off x="9244753" y="274109"/>
            <a:ext cx="268969" cy="31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Tree>
    <p:extLst>
      <p:ext uri="{BB962C8B-B14F-4D97-AF65-F5344CB8AC3E}">
        <p14:creationId xmlns:p14="http://schemas.microsoft.com/office/powerpoint/2010/main" val="141930641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esentation Title and Subtitle Blac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26" y="4680372"/>
            <a:ext cx="4629944" cy="123111"/>
          </a:xfrm>
          <a:prstGeom prst="rect">
            <a:avLst/>
          </a:prstGeom>
        </p:spPr>
        <p:txBody>
          <a:bodyPr wrap="square" lIns="45720" tIns="0" rIns="0" bIns="0" anchor="t">
            <a:spAutoFit/>
          </a:bodyPr>
          <a:lstStyle>
            <a:lvl1pPr marL="0" indent="0" algn="r">
              <a:lnSpc>
                <a:spcPct val="100000"/>
              </a:lnSpc>
              <a:spcAft>
                <a:spcPts val="0"/>
              </a:spcAft>
              <a:buNone/>
              <a:defRPr sz="800" b="0" i="0" spc="0">
                <a:solidFill>
                  <a:schemeClr val="bg1"/>
                </a:solidFill>
                <a:latin typeface="NB Architekt Pro Neue" panose="02010509020201040001" pitchFamily="49" charset="77"/>
                <a:cs typeface="Consolas" panose="020B0609020204030204" pitchFamily="49" charset="0"/>
              </a:defRPr>
            </a:lvl1pPr>
            <a:lvl2pPr marL="365510" indent="0">
              <a:buNone/>
              <a:defRPr sz="1919">
                <a:solidFill>
                  <a:schemeClr val="bg1"/>
                </a:solidFill>
              </a:defRPr>
            </a:lvl2pPr>
            <a:lvl3pPr marL="731020" indent="0">
              <a:buNone/>
              <a:defRPr sz="1919">
                <a:solidFill>
                  <a:schemeClr val="bg1"/>
                </a:solidFill>
              </a:defRPr>
            </a:lvl3pPr>
            <a:lvl4pPr marL="1096529" indent="0">
              <a:buNone/>
              <a:defRPr sz="1919">
                <a:solidFill>
                  <a:schemeClr val="bg1"/>
                </a:solidFill>
              </a:defRPr>
            </a:lvl4pPr>
            <a:lvl5pPr marL="1462040" indent="0">
              <a:buNone/>
              <a:defRPr sz="1919">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241143" y="4680372"/>
            <a:ext cx="1157486"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33528" y="195065"/>
            <a:ext cx="8691298" cy="3755550"/>
          </a:xfrm>
          <a:prstGeom prst="rect">
            <a:avLst/>
          </a:prstGeom>
        </p:spPr>
        <p:txBody>
          <a:bodyPr wrap="square" lIns="0" tIns="0" anchor="t">
            <a:noAutofit/>
          </a:bodyPr>
          <a:lstStyle>
            <a:lvl1pPr marL="0" indent="0">
              <a:lnSpc>
                <a:spcPct val="88000"/>
              </a:lnSpc>
              <a:defRPr sz="6396" b="0" spc="-176" baseline="0">
                <a:solidFill>
                  <a:schemeClr val="bg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2553576" y="4680372"/>
            <a:ext cx="2320049" cy="145085"/>
          </a:xfrm>
        </p:spPr>
        <p:txBody>
          <a:bodyPr lIns="0"/>
          <a:lstStyle>
            <a:lvl1pPr marL="0" indent="0">
              <a:buNone/>
              <a:defRPr sz="800" b="0" i="0">
                <a:solidFill>
                  <a:schemeClr val="bg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70AB061F-37F4-3371-0386-6DABF3BFE021}"/>
              </a:ext>
            </a:extLst>
          </p:cNvPr>
          <p:cNvGrpSpPr/>
          <p:nvPr/>
        </p:nvGrpSpPr>
        <p:grpSpPr>
          <a:xfrm>
            <a:off x="237450" y="5050519"/>
            <a:ext cx="9276273" cy="1081146"/>
            <a:chOff x="297005" y="5421618"/>
            <a:chExt cx="11585651" cy="1156649"/>
          </a:xfrm>
          <a:solidFill>
            <a:schemeClr val="bg1"/>
          </a:solidFill>
        </p:grpSpPr>
        <p:grpSp>
          <p:nvGrpSpPr>
            <p:cNvPr id="3" name="Group 2">
              <a:extLst>
                <a:ext uri="{FF2B5EF4-FFF2-40B4-BE49-F238E27FC236}">
                  <a16:creationId xmlns:a16="http://schemas.microsoft.com/office/drawing/2014/main" id="{FD9A9638-C2A3-1839-212D-304885625A61}"/>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16F0241C-1948-BF84-639D-E8E39C808944}"/>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439">
                  <a:solidFill>
                    <a:schemeClr val="tx1"/>
                  </a:solidFill>
                </a:endParaRPr>
              </a:p>
            </p:txBody>
          </p:sp>
          <p:sp>
            <p:nvSpPr>
              <p:cNvPr id="9" name="Freeform 8">
                <a:extLst>
                  <a:ext uri="{FF2B5EF4-FFF2-40B4-BE49-F238E27FC236}">
                    <a16:creationId xmlns:a16="http://schemas.microsoft.com/office/drawing/2014/main" id="{64C98641-645D-0B20-1931-FC95777E3E93}"/>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439">
                  <a:solidFill>
                    <a:schemeClr val="tx1"/>
                  </a:solidFill>
                </a:endParaRPr>
              </a:p>
            </p:txBody>
          </p:sp>
          <p:sp>
            <p:nvSpPr>
              <p:cNvPr id="10" name="Freeform 9">
                <a:extLst>
                  <a:ext uri="{FF2B5EF4-FFF2-40B4-BE49-F238E27FC236}">
                    <a16:creationId xmlns:a16="http://schemas.microsoft.com/office/drawing/2014/main" id="{7F7519B4-FB0E-2AFE-142C-41050C29252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439">
                  <a:solidFill>
                    <a:schemeClr val="tx1"/>
                  </a:solidFill>
                </a:endParaRPr>
              </a:p>
            </p:txBody>
          </p:sp>
          <p:sp>
            <p:nvSpPr>
              <p:cNvPr id="11" name="Freeform 10">
                <a:extLst>
                  <a:ext uri="{FF2B5EF4-FFF2-40B4-BE49-F238E27FC236}">
                    <a16:creationId xmlns:a16="http://schemas.microsoft.com/office/drawing/2014/main" id="{C7367585-FA62-94BC-4019-11C3659C187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12" name="Freeform 11">
                <a:extLst>
                  <a:ext uri="{FF2B5EF4-FFF2-40B4-BE49-F238E27FC236}">
                    <a16:creationId xmlns:a16="http://schemas.microsoft.com/office/drawing/2014/main" id="{250F0E30-BE00-3568-B0D7-D5A043FB78B6}"/>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13" name="Freeform 12">
                <a:extLst>
                  <a:ext uri="{FF2B5EF4-FFF2-40B4-BE49-F238E27FC236}">
                    <a16:creationId xmlns:a16="http://schemas.microsoft.com/office/drawing/2014/main" id="{370A4361-187F-7DE6-E662-E7A34275BEC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14" name="Freeform 13">
                <a:extLst>
                  <a:ext uri="{FF2B5EF4-FFF2-40B4-BE49-F238E27FC236}">
                    <a16:creationId xmlns:a16="http://schemas.microsoft.com/office/drawing/2014/main" id="{B031D13C-0C00-9E14-38EA-150422BE6075}"/>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16" name="Freeform 15">
                <a:extLst>
                  <a:ext uri="{FF2B5EF4-FFF2-40B4-BE49-F238E27FC236}">
                    <a16:creationId xmlns:a16="http://schemas.microsoft.com/office/drawing/2014/main" id="{8065ACE3-71DE-DB87-D5B2-0BCD87760D85}"/>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439">
                  <a:solidFill>
                    <a:schemeClr val="tx1"/>
                  </a:solidFill>
                </a:endParaRPr>
              </a:p>
            </p:txBody>
          </p:sp>
          <p:sp>
            <p:nvSpPr>
              <p:cNvPr id="17" name="Freeform 16">
                <a:extLst>
                  <a:ext uri="{FF2B5EF4-FFF2-40B4-BE49-F238E27FC236}">
                    <a16:creationId xmlns:a16="http://schemas.microsoft.com/office/drawing/2014/main" id="{3E272DE8-1E8C-8684-18A3-E47AAF21B373}"/>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439">
                  <a:solidFill>
                    <a:schemeClr val="tx1"/>
                  </a:solidFill>
                </a:endParaRPr>
              </a:p>
            </p:txBody>
          </p:sp>
        </p:grpSp>
        <p:grpSp>
          <p:nvGrpSpPr>
            <p:cNvPr id="5" name="Group 4">
              <a:extLst>
                <a:ext uri="{FF2B5EF4-FFF2-40B4-BE49-F238E27FC236}">
                  <a16:creationId xmlns:a16="http://schemas.microsoft.com/office/drawing/2014/main" id="{B8DD0071-FF36-FB3D-BCFC-5CDF9D4BB8E4}"/>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FC72BE89-CE24-18EC-0AB5-646830BB6488}"/>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sp>
            <p:nvSpPr>
              <p:cNvPr id="7" name="Freeform 6">
                <a:extLst>
                  <a:ext uri="{FF2B5EF4-FFF2-40B4-BE49-F238E27FC236}">
                    <a16:creationId xmlns:a16="http://schemas.microsoft.com/office/drawing/2014/main" id="{153D48ED-44B9-8C7C-1618-E4932A3F335F}"/>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grpSp>
      </p:grpSp>
      <p:sp>
        <p:nvSpPr>
          <p:cNvPr id="19" name="Rectangle 18">
            <a:extLst>
              <a:ext uri="{FF2B5EF4-FFF2-40B4-BE49-F238E27FC236}">
                <a16:creationId xmlns:a16="http://schemas.microsoft.com/office/drawing/2014/main" id="{AA526EF8-C741-90B4-C2E4-5A46E47F861D}"/>
              </a:ext>
            </a:extLst>
          </p:cNvPr>
          <p:cNvSpPr/>
          <p:nvPr/>
        </p:nvSpPr>
        <p:spPr>
          <a:xfrm>
            <a:off x="9244753" y="274109"/>
            <a:ext cx="268969" cy="31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25500099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resentation Title and Subtitle Gray">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26" y="4680372"/>
            <a:ext cx="4629944" cy="123111"/>
          </a:xfrm>
          <a:prstGeom prst="rect">
            <a:avLst/>
          </a:prstGeom>
        </p:spPr>
        <p:txBody>
          <a:bodyPr wrap="square" lIns="45720" tIns="0" rIns="0" bIns="0" anchor="t">
            <a:spAutoFit/>
          </a:bodyPr>
          <a:lstStyle>
            <a:lvl1pPr marL="0" indent="0" algn="r">
              <a:lnSpc>
                <a:spcPct val="100000"/>
              </a:lnSpc>
              <a:spcAft>
                <a:spcPts val="0"/>
              </a:spcAft>
              <a:buNone/>
              <a:defRPr sz="800" b="0" i="0" spc="0">
                <a:solidFill>
                  <a:schemeClr val="tx1"/>
                </a:solidFill>
                <a:latin typeface="NB Architekt Pro Neue" panose="02010509020201040001" pitchFamily="49" charset="77"/>
                <a:cs typeface="Consolas" panose="020B0609020204030204" pitchFamily="49" charset="0"/>
              </a:defRPr>
            </a:lvl1pPr>
            <a:lvl2pPr marL="365510" indent="0">
              <a:buNone/>
              <a:defRPr sz="1919">
                <a:solidFill>
                  <a:schemeClr val="bg1"/>
                </a:solidFill>
              </a:defRPr>
            </a:lvl2pPr>
            <a:lvl3pPr marL="731020" indent="0">
              <a:buNone/>
              <a:defRPr sz="1919">
                <a:solidFill>
                  <a:schemeClr val="bg1"/>
                </a:solidFill>
              </a:defRPr>
            </a:lvl3pPr>
            <a:lvl4pPr marL="1096529" indent="0">
              <a:buNone/>
              <a:defRPr sz="1919">
                <a:solidFill>
                  <a:schemeClr val="bg1"/>
                </a:solidFill>
              </a:defRPr>
            </a:lvl4pPr>
            <a:lvl5pPr marL="1462040" indent="0">
              <a:buNone/>
              <a:defRPr sz="1919">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241143" y="4680372"/>
            <a:ext cx="1157486"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33528" y="195065"/>
            <a:ext cx="8691298" cy="3755550"/>
          </a:xfrm>
          <a:prstGeom prst="rect">
            <a:avLst/>
          </a:prstGeom>
        </p:spPr>
        <p:txBody>
          <a:bodyPr wrap="square" lIns="0" tIns="0" anchor="t">
            <a:noAutofit/>
          </a:bodyPr>
          <a:lstStyle>
            <a:lvl1pPr marL="0" indent="0">
              <a:lnSpc>
                <a:spcPct val="88000"/>
              </a:lnSpc>
              <a:defRPr sz="6396" b="0" spc="-176" baseline="0">
                <a:solidFill>
                  <a:schemeClr val="tx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2553576" y="4680372"/>
            <a:ext cx="2320049" cy="145085"/>
          </a:xfrm>
        </p:spPr>
        <p:txBody>
          <a:bodyPr lIns="0"/>
          <a:lstStyle>
            <a:lvl1pPr marL="0" indent="0">
              <a:buNone/>
              <a:defRPr sz="800" b="0" i="0">
                <a:solidFill>
                  <a:schemeClr val="tx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FCDDF994-F924-91C6-3F1E-E4E0875CC5B8}"/>
              </a:ext>
            </a:extLst>
          </p:cNvPr>
          <p:cNvGrpSpPr/>
          <p:nvPr/>
        </p:nvGrpSpPr>
        <p:grpSpPr>
          <a:xfrm>
            <a:off x="237450" y="5050519"/>
            <a:ext cx="9276273" cy="1081146"/>
            <a:chOff x="297005" y="5421618"/>
            <a:chExt cx="11585651" cy="1156649"/>
          </a:xfrm>
          <a:solidFill>
            <a:schemeClr val="tx1"/>
          </a:solidFill>
        </p:grpSpPr>
        <p:grpSp>
          <p:nvGrpSpPr>
            <p:cNvPr id="3" name="Group 2">
              <a:extLst>
                <a:ext uri="{FF2B5EF4-FFF2-40B4-BE49-F238E27FC236}">
                  <a16:creationId xmlns:a16="http://schemas.microsoft.com/office/drawing/2014/main" id="{571B6FE7-EBB1-DA7B-4A82-3C2956220F14}"/>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41CE9A53-042C-0D1D-67F0-DD8E216DD81D}"/>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439">
                  <a:solidFill>
                    <a:schemeClr val="tx1"/>
                  </a:solidFill>
                </a:endParaRPr>
              </a:p>
            </p:txBody>
          </p:sp>
          <p:sp>
            <p:nvSpPr>
              <p:cNvPr id="9" name="Freeform 8">
                <a:extLst>
                  <a:ext uri="{FF2B5EF4-FFF2-40B4-BE49-F238E27FC236}">
                    <a16:creationId xmlns:a16="http://schemas.microsoft.com/office/drawing/2014/main" id="{DF8A31ED-BC93-1D0D-4E03-72AF5B573E1D}"/>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439">
                  <a:solidFill>
                    <a:schemeClr val="tx1"/>
                  </a:solidFill>
                </a:endParaRPr>
              </a:p>
            </p:txBody>
          </p:sp>
          <p:sp>
            <p:nvSpPr>
              <p:cNvPr id="10" name="Freeform 9">
                <a:extLst>
                  <a:ext uri="{FF2B5EF4-FFF2-40B4-BE49-F238E27FC236}">
                    <a16:creationId xmlns:a16="http://schemas.microsoft.com/office/drawing/2014/main" id="{6375847E-E13A-CCDC-24A1-BFF9174C4F3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439">
                  <a:solidFill>
                    <a:schemeClr val="tx1"/>
                  </a:solidFill>
                </a:endParaRPr>
              </a:p>
            </p:txBody>
          </p:sp>
          <p:sp>
            <p:nvSpPr>
              <p:cNvPr id="11" name="Freeform 10">
                <a:extLst>
                  <a:ext uri="{FF2B5EF4-FFF2-40B4-BE49-F238E27FC236}">
                    <a16:creationId xmlns:a16="http://schemas.microsoft.com/office/drawing/2014/main" id="{C88CEF2C-3CC1-2E7F-DF95-9E63557D806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12" name="Freeform 11">
                <a:extLst>
                  <a:ext uri="{FF2B5EF4-FFF2-40B4-BE49-F238E27FC236}">
                    <a16:creationId xmlns:a16="http://schemas.microsoft.com/office/drawing/2014/main" id="{112F2B03-8480-D609-B224-E4D743EA85A4}"/>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13" name="Freeform 12">
                <a:extLst>
                  <a:ext uri="{FF2B5EF4-FFF2-40B4-BE49-F238E27FC236}">
                    <a16:creationId xmlns:a16="http://schemas.microsoft.com/office/drawing/2014/main" id="{B1440623-6D14-1615-2242-429016447FA1}"/>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14" name="Freeform 13">
                <a:extLst>
                  <a:ext uri="{FF2B5EF4-FFF2-40B4-BE49-F238E27FC236}">
                    <a16:creationId xmlns:a16="http://schemas.microsoft.com/office/drawing/2014/main" id="{EC96DCED-A37A-1276-26F5-FF8B921F0AF3}"/>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16" name="Freeform 15">
                <a:extLst>
                  <a:ext uri="{FF2B5EF4-FFF2-40B4-BE49-F238E27FC236}">
                    <a16:creationId xmlns:a16="http://schemas.microsoft.com/office/drawing/2014/main" id="{2F0C4913-8674-D2B2-B4D7-7161F1C94F2D}"/>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439">
                  <a:solidFill>
                    <a:schemeClr val="tx1"/>
                  </a:solidFill>
                </a:endParaRPr>
              </a:p>
            </p:txBody>
          </p:sp>
          <p:sp>
            <p:nvSpPr>
              <p:cNvPr id="17" name="Freeform 16">
                <a:extLst>
                  <a:ext uri="{FF2B5EF4-FFF2-40B4-BE49-F238E27FC236}">
                    <a16:creationId xmlns:a16="http://schemas.microsoft.com/office/drawing/2014/main" id="{31312A80-0BC7-73AF-E143-3E944484C39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439">
                  <a:solidFill>
                    <a:schemeClr val="tx1"/>
                  </a:solidFill>
                </a:endParaRPr>
              </a:p>
            </p:txBody>
          </p:sp>
        </p:grpSp>
        <p:grpSp>
          <p:nvGrpSpPr>
            <p:cNvPr id="5" name="Group 4">
              <a:extLst>
                <a:ext uri="{FF2B5EF4-FFF2-40B4-BE49-F238E27FC236}">
                  <a16:creationId xmlns:a16="http://schemas.microsoft.com/office/drawing/2014/main" id="{10D9A886-CF59-A2E1-05A5-E0E9877EA409}"/>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A08351AA-A979-FE59-50CE-E22648F2BF92}"/>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sp>
            <p:nvSpPr>
              <p:cNvPr id="7" name="Freeform 6">
                <a:extLst>
                  <a:ext uri="{FF2B5EF4-FFF2-40B4-BE49-F238E27FC236}">
                    <a16:creationId xmlns:a16="http://schemas.microsoft.com/office/drawing/2014/main" id="{FF2904ED-4E3A-9654-D9F8-4E456364CFE5}"/>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grpSp>
      </p:grpSp>
      <p:sp>
        <p:nvSpPr>
          <p:cNvPr id="22" name="Rectangle 21">
            <a:extLst>
              <a:ext uri="{FF2B5EF4-FFF2-40B4-BE49-F238E27FC236}">
                <a16:creationId xmlns:a16="http://schemas.microsoft.com/office/drawing/2014/main" id="{D08BD0C9-7438-A09B-54B4-64095178E468}"/>
              </a:ext>
            </a:extLst>
          </p:cNvPr>
          <p:cNvSpPr/>
          <p:nvPr/>
        </p:nvSpPr>
        <p:spPr>
          <a:xfrm>
            <a:off x="9244753" y="274109"/>
            <a:ext cx="268969" cy="31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381016438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resentation Title and Subtitle 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26" y="4680372"/>
            <a:ext cx="4629944" cy="123111"/>
          </a:xfrm>
          <a:prstGeom prst="rect">
            <a:avLst/>
          </a:prstGeom>
        </p:spPr>
        <p:txBody>
          <a:bodyPr wrap="square" lIns="45720" tIns="0" rIns="0" bIns="0" anchor="t">
            <a:spAutoFit/>
          </a:bodyPr>
          <a:lstStyle>
            <a:lvl1pPr marL="0" indent="0" algn="r">
              <a:lnSpc>
                <a:spcPct val="100000"/>
              </a:lnSpc>
              <a:spcAft>
                <a:spcPts val="0"/>
              </a:spcAft>
              <a:buNone/>
              <a:defRPr sz="800" b="0" i="0" spc="0">
                <a:solidFill>
                  <a:schemeClr val="tx1"/>
                </a:solidFill>
                <a:latin typeface="NB Architekt Pro Neue" panose="02010509020201040001" pitchFamily="49" charset="77"/>
                <a:cs typeface="Consolas" panose="020B0609020204030204" pitchFamily="49" charset="0"/>
              </a:defRPr>
            </a:lvl1pPr>
            <a:lvl2pPr marL="365510" indent="0">
              <a:buNone/>
              <a:defRPr sz="1919">
                <a:solidFill>
                  <a:schemeClr val="bg1"/>
                </a:solidFill>
              </a:defRPr>
            </a:lvl2pPr>
            <a:lvl3pPr marL="731020" indent="0">
              <a:buNone/>
              <a:defRPr sz="1919">
                <a:solidFill>
                  <a:schemeClr val="bg1"/>
                </a:solidFill>
              </a:defRPr>
            </a:lvl3pPr>
            <a:lvl4pPr marL="1096529" indent="0">
              <a:buNone/>
              <a:defRPr sz="1919">
                <a:solidFill>
                  <a:schemeClr val="bg1"/>
                </a:solidFill>
              </a:defRPr>
            </a:lvl4pPr>
            <a:lvl5pPr marL="1462040" indent="0">
              <a:buNone/>
              <a:defRPr sz="1919">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241143" y="4680372"/>
            <a:ext cx="1157486"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33528" y="195065"/>
            <a:ext cx="8691298" cy="3755550"/>
          </a:xfrm>
          <a:prstGeom prst="rect">
            <a:avLst/>
          </a:prstGeom>
        </p:spPr>
        <p:txBody>
          <a:bodyPr wrap="square" lIns="0" tIns="0" anchor="t">
            <a:noAutofit/>
          </a:bodyPr>
          <a:lstStyle>
            <a:lvl1pPr marL="0" indent="0">
              <a:lnSpc>
                <a:spcPct val="88000"/>
              </a:lnSpc>
              <a:defRPr sz="6396" b="0" spc="-176" baseline="0">
                <a:solidFill>
                  <a:schemeClr val="tx1"/>
                </a:solidFill>
                <a:latin typeface="+mj-lt"/>
              </a:defRPr>
            </a:lvl1pPr>
          </a:lstStyle>
          <a:p>
            <a:pPr lvl="0"/>
            <a:r>
              <a:rPr lang="en-US" dirty="0"/>
              <a:t>CLICK TO ADD TITLE</a:t>
            </a:r>
          </a:p>
        </p:txBody>
      </p:sp>
      <p:grpSp>
        <p:nvGrpSpPr>
          <p:cNvPr id="44" name="Group 43">
            <a:extLst>
              <a:ext uri="{FF2B5EF4-FFF2-40B4-BE49-F238E27FC236}">
                <a16:creationId xmlns:a16="http://schemas.microsoft.com/office/drawing/2014/main" id="{A6A692BC-3C6C-56BD-8B34-32B6817D15D4}"/>
              </a:ext>
            </a:extLst>
          </p:cNvPr>
          <p:cNvGrpSpPr/>
          <p:nvPr/>
        </p:nvGrpSpPr>
        <p:grpSpPr>
          <a:xfrm>
            <a:off x="237450" y="5050519"/>
            <a:ext cx="9276273" cy="1081146"/>
            <a:chOff x="297005" y="5421618"/>
            <a:chExt cx="11585651" cy="1156649"/>
          </a:xfrm>
          <a:solidFill>
            <a:schemeClr val="accent3"/>
          </a:solidFill>
        </p:grpSpPr>
        <p:grpSp>
          <p:nvGrpSpPr>
            <p:cNvPr id="46" name="Group 45">
              <a:extLst>
                <a:ext uri="{FF2B5EF4-FFF2-40B4-BE49-F238E27FC236}">
                  <a16:creationId xmlns:a16="http://schemas.microsoft.com/office/drawing/2014/main" id="{50FD88E0-3A7B-F830-D901-1BE0676304ED}"/>
                </a:ext>
              </a:extLst>
            </p:cNvPr>
            <p:cNvGrpSpPr/>
            <p:nvPr userDrawn="1"/>
          </p:nvGrpSpPr>
          <p:grpSpPr>
            <a:xfrm>
              <a:off x="297005" y="5421618"/>
              <a:ext cx="10643138" cy="1156649"/>
              <a:chOff x="3726006" y="3171824"/>
              <a:chExt cx="4740852" cy="515215"/>
            </a:xfrm>
            <a:grpFill/>
          </p:grpSpPr>
          <p:sp>
            <p:nvSpPr>
              <p:cNvPr id="53" name="Freeform 52">
                <a:extLst>
                  <a:ext uri="{FF2B5EF4-FFF2-40B4-BE49-F238E27FC236}">
                    <a16:creationId xmlns:a16="http://schemas.microsoft.com/office/drawing/2014/main" id="{BF52D899-1363-DEA1-6063-C8949655B805}"/>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439">
                  <a:solidFill>
                    <a:schemeClr val="tx1"/>
                  </a:solidFill>
                </a:endParaRPr>
              </a:p>
            </p:txBody>
          </p:sp>
          <p:sp>
            <p:nvSpPr>
              <p:cNvPr id="54" name="Freeform 53">
                <a:extLst>
                  <a:ext uri="{FF2B5EF4-FFF2-40B4-BE49-F238E27FC236}">
                    <a16:creationId xmlns:a16="http://schemas.microsoft.com/office/drawing/2014/main" id="{4D5E0007-2AC5-2685-4C2D-CF96C07C7ED0}"/>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439">
                  <a:solidFill>
                    <a:schemeClr val="tx1"/>
                  </a:solidFill>
                </a:endParaRPr>
              </a:p>
            </p:txBody>
          </p:sp>
          <p:sp>
            <p:nvSpPr>
              <p:cNvPr id="55" name="Freeform 54">
                <a:extLst>
                  <a:ext uri="{FF2B5EF4-FFF2-40B4-BE49-F238E27FC236}">
                    <a16:creationId xmlns:a16="http://schemas.microsoft.com/office/drawing/2014/main" id="{9164FD13-1646-7FD2-5414-F5FB8722267D}"/>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439">
                  <a:solidFill>
                    <a:schemeClr val="tx1"/>
                  </a:solidFill>
                </a:endParaRPr>
              </a:p>
            </p:txBody>
          </p:sp>
          <p:sp>
            <p:nvSpPr>
              <p:cNvPr id="56" name="Freeform 55">
                <a:extLst>
                  <a:ext uri="{FF2B5EF4-FFF2-40B4-BE49-F238E27FC236}">
                    <a16:creationId xmlns:a16="http://schemas.microsoft.com/office/drawing/2014/main" id="{3CEC4686-88E3-A390-9C59-C52AEAD5DDB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57" name="Freeform 56">
                <a:extLst>
                  <a:ext uri="{FF2B5EF4-FFF2-40B4-BE49-F238E27FC236}">
                    <a16:creationId xmlns:a16="http://schemas.microsoft.com/office/drawing/2014/main" id="{3DA57102-8664-4537-0C96-1D776169644E}"/>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58" name="Freeform 57">
                <a:extLst>
                  <a:ext uri="{FF2B5EF4-FFF2-40B4-BE49-F238E27FC236}">
                    <a16:creationId xmlns:a16="http://schemas.microsoft.com/office/drawing/2014/main" id="{5A49FBDA-20CE-D350-85F4-D7B8C67413B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60" name="Freeform 59">
                <a:extLst>
                  <a:ext uri="{FF2B5EF4-FFF2-40B4-BE49-F238E27FC236}">
                    <a16:creationId xmlns:a16="http://schemas.microsoft.com/office/drawing/2014/main" id="{6A87A37E-58CF-CB04-6B8E-B4B9738F218D}"/>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61" name="Freeform 60">
                <a:extLst>
                  <a:ext uri="{FF2B5EF4-FFF2-40B4-BE49-F238E27FC236}">
                    <a16:creationId xmlns:a16="http://schemas.microsoft.com/office/drawing/2014/main" id="{D6B4B94F-9063-7C67-5801-B3828727A687}"/>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439">
                  <a:solidFill>
                    <a:schemeClr val="tx1"/>
                  </a:solidFill>
                </a:endParaRPr>
              </a:p>
            </p:txBody>
          </p:sp>
          <p:sp>
            <p:nvSpPr>
              <p:cNvPr id="62" name="Freeform 61">
                <a:extLst>
                  <a:ext uri="{FF2B5EF4-FFF2-40B4-BE49-F238E27FC236}">
                    <a16:creationId xmlns:a16="http://schemas.microsoft.com/office/drawing/2014/main" id="{D10C90D8-745C-4517-452F-8D9398F858A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439">
                  <a:solidFill>
                    <a:schemeClr val="tx1"/>
                  </a:solidFill>
                </a:endParaRPr>
              </a:p>
            </p:txBody>
          </p:sp>
        </p:grpSp>
        <p:grpSp>
          <p:nvGrpSpPr>
            <p:cNvPr id="47" name="Group 46">
              <a:extLst>
                <a:ext uri="{FF2B5EF4-FFF2-40B4-BE49-F238E27FC236}">
                  <a16:creationId xmlns:a16="http://schemas.microsoft.com/office/drawing/2014/main" id="{5486611C-7296-3F16-EE92-FF3602ECC95B}"/>
                </a:ext>
              </a:extLst>
            </p:cNvPr>
            <p:cNvGrpSpPr/>
            <p:nvPr userDrawn="1"/>
          </p:nvGrpSpPr>
          <p:grpSpPr>
            <a:xfrm>
              <a:off x="11237775" y="5428812"/>
              <a:ext cx="644881" cy="280035"/>
              <a:chOff x="11237775" y="5428812"/>
              <a:chExt cx="644881" cy="280035"/>
            </a:xfrm>
            <a:grpFill/>
          </p:grpSpPr>
          <p:sp>
            <p:nvSpPr>
              <p:cNvPr id="48" name="Freeform 47">
                <a:extLst>
                  <a:ext uri="{FF2B5EF4-FFF2-40B4-BE49-F238E27FC236}">
                    <a16:creationId xmlns:a16="http://schemas.microsoft.com/office/drawing/2014/main" id="{B0C1A2A3-93DA-837F-A5A0-B25E09D76DE0}"/>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sp>
            <p:nvSpPr>
              <p:cNvPr id="51" name="Freeform 50">
                <a:extLst>
                  <a:ext uri="{FF2B5EF4-FFF2-40B4-BE49-F238E27FC236}">
                    <a16:creationId xmlns:a16="http://schemas.microsoft.com/office/drawing/2014/main" id="{BAD87224-DE76-7FF9-D1D4-86623728FE0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grpSp>
      </p:gr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2553576" y="4680372"/>
            <a:ext cx="2320049" cy="145085"/>
          </a:xfrm>
        </p:spPr>
        <p:txBody>
          <a:bodyPr lIns="0"/>
          <a:lstStyle>
            <a:lvl1pPr marL="0" indent="0">
              <a:buNone/>
              <a:defRPr sz="800" b="0" i="0">
                <a:solidFill>
                  <a:schemeClr val="tx1"/>
                </a:solidFill>
                <a:latin typeface="NB Architekt Pro Neue" panose="02010509020201040001" pitchFamily="49" charset="77"/>
              </a:defRPr>
            </a:lvl1pPr>
          </a:lstStyle>
          <a:p>
            <a:pPr lvl="0"/>
            <a:r>
              <a:rPr lang="en-US" dirty="0"/>
              <a:t>CLICK TO ADD DATE</a:t>
            </a:r>
          </a:p>
        </p:txBody>
      </p:sp>
      <p:sp>
        <p:nvSpPr>
          <p:cNvPr id="6" name="Rectangle 5">
            <a:extLst>
              <a:ext uri="{FF2B5EF4-FFF2-40B4-BE49-F238E27FC236}">
                <a16:creationId xmlns:a16="http://schemas.microsoft.com/office/drawing/2014/main" id="{7BE6C6FE-813E-0703-F35F-82EA88599430}"/>
              </a:ext>
            </a:extLst>
          </p:cNvPr>
          <p:cNvSpPr/>
          <p:nvPr/>
        </p:nvSpPr>
        <p:spPr>
          <a:xfrm>
            <a:off x="9244753" y="274109"/>
            <a:ext cx="268969" cy="314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28468092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gue Black">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33527" y="226030"/>
            <a:ext cx="8104940" cy="2668590"/>
          </a:xfrm>
          <a:prstGeom prst="rect">
            <a:avLst/>
          </a:prstGeom>
        </p:spPr>
        <p:txBody>
          <a:bodyPr wrap="square" lIns="0" tIns="0" anchor="t">
            <a:noAutofit/>
          </a:bodyPr>
          <a:lstStyle>
            <a:lvl1pPr>
              <a:lnSpc>
                <a:spcPct val="86000"/>
              </a:lnSpc>
              <a:defRPr sz="4797" b="0" spc="-176" baseline="0">
                <a:solidFill>
                  <a:schemeClr val="bg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33528" y="2993427"/>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8" name="Rectangle 7">
            <a:extLst>
              <a:ext uri="{FF2B5EF4-FFF2-40B4-BE49-F238E27FC236}">
                <a16:creationId xmlns:a16="http://schemas.microsoft.com/office/drawing/2014/main" id="{10068CE0-26CF-02FD-7ADE-CE8EE6F27D0E}"/>
              </a:ext>
            </a:extLst>
          </p:cNvPr>
          <p:cNvSpPr/>
          <p:nvPr/>
        </p:nvSpPr>
        <p:spPr>
          <a:xfrm>
            <a:off x="9279788" y="274109"/>
            <a:ext cx="233934" cy="273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solidFill>
                <a:srgbClr val="FF0000"/>
              </a:solidFill>
            </a:endParaRPr>
          </a:p>
        </p:txBody>
      </p:sp>
      <p:grpSp>
        <p:nvGrpSpPr>
          <p:cNvPr id="10" name="Group 9">
            <a:extLst>
              <a:ext uri="{FF2B5EF4-FFF2-40B4-BE49-F238E27FC236}">
                <a16:creationId xmlns:a16="http://schemas.microsoft.com/office/drawing/2014/main" id="{2464B26F-BE41-ACE2-CA93-AAF45AD7C8A8}"/>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1" name="Freeform 10">
              <a:extLst>
                <a:ext uri="{FF2B5EF4-FFF2-40B4-BE49-F238E27FC236}">
                  <a16:creationId xmlns:a16="http://schemas.microsoft.com/office/drawing/2014/main" id="{B69C89F2-06E1-5AAF-3773-78E6E0D321E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27D40853-56E5-F107-0819-EB5328356B1A}"/>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0800836D-3118-CA60-E5B9-EE45B08AAA44}"/>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0758703C-0681-AFE6-0AC2-669C53AFC18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9BFA7605-CC98-D2F3-7109-BE1FF08EF86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A8D9CFF1-FEBC-3C0B-7462-B62B483AE2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5294F85E-C762-5200-8253-138354CA222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1061EB08-6C5B-A9C7-B0AF-3729FB4DCE0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E3F0016F-0CB3-7080-3BC4-4C1F78F36CB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A9664395-59B4-F182-99D7-707F30DA657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F74C3101-8FD3-E028-3D78-74D6B16FCDBF}"/>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0" name="name_2024 sandisk or its affiliates All rights reserved">
            <a:extLst>
              <a:ext uri="{FF2B5EF4-FFF2-40B4-BE49-F238E27FC236}">
                <a16:creationId xmlns:a16="http://schemas.microsoft.com/office/drawing/2014/main" id="{EB03C76D-E757-381A-B49E-0D13A9F30663}"/>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62405286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gue Gray">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33527" y="226030"/>
            <a:ext cx="8104940" cy="2668590"/>
          </a:xfrm>
          <a:prstGeom prst="rect">
            <a:avLst/>
          </a:prstGeom>
        </p:spPr>
        <p:txBody>
          <a:bodyPr wrap="square" lIns="0" tIns="0" anchor="t">
            <a:noAutofit/>
          </a:bodyPr>
          <a:lstStyle>
            <a:lvl1pPr>
              <a:lnSpc>
                <a:spcPct val="86000"/>
              </a:lnSpc>
              <a:defRPr sz="4797" b="0" spc="-176"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33528" y="2993427"/>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9279788" y="274109"/>
            <a:ext cx="233934" cy="273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solidFill>
                <a:srgbClr val="FF0000"/>
              </a:solidFill>
            </a:endParaRPr>
          </a:p>
        </p:txBody>
      </p:sp>
      <p:grpSp>
        <p:nvGrpSpPr>
          <p:cNvPr id="8" name="Group 7">
            <a:extLst>
              <a:ext uri="{FF2B5EF4-FFF2-40B4-BE49-F238E27FC236}">
                <a16:creationId xmlns:a16="http://schemas.microsoft.com/office/drawing/2014/main" id="{6E339ACF-C1D7-28B4-AB2C-71D8975E22B0}"/>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0" name="Freeform 9">
              <a:extLst>
                <a:ext uri="{FF2B5EF4-FFF2-40B4-BE49-F238E27FC236}">
                  <a16:creationId xmlns:a16="http://schemas.microsoft.com/office/drawing/2014/main" id="{ADCFEF2E-507D-D3DC-160D-3A0004BDD9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1" name="Freeform 10">
              <a:extLst>
                <a:ext uri="{FF2B5EF4-FFF2-40B4-BE49-F238E27FC236}">
                  <a16:creationId xmlns:a16="http://schemas.microsoft.com/office/drawing/2014/main" id="{5E958F26-D8CA-C561-3E02-72F9F366178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0936B439-5B9F-172C-B0E8-CD8D597518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6E2479D3-25E0-5AEE-CCAD-0FE77C96951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184C24E5-9D24-77E4-470C-A8CFC1013706}"/>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D284EDC3-E6EC-3368-9C47-9E30223C82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CB111A04-15A3-B682-ADFE-0C53B36118C6}"/>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897E07BE-77E9-2244-8A13-8522EF1181B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1687D2AD-D031-8A4E-8C0D-3636C9361A41}"/>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7F47B21F-1FD0-7FB1-D233-9530D4DD84B1}"/>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077A5AB2-2E52-B877-44E0-838E8B17B5B1}"/>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29" name="name_2024 sandisk or its affiliates All rights reserved">
            <a:extLst>
              <a:ext uri="{FF2B5EF4-FFF2-40B4-BE49-F238E27FC236}">
                <a16:creationId xmlns:a16="http://schemas.microsoft.com/office/drawing/2014/main" id="{01F63028-2AAA-E3B3-F9D5-53E45AC79227}"/>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269889679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gue 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33527" y="226030"/>
            <a:ext cx="8104940" cy="2668590"/>
          </a:xfrm>
          <a:prstGeom prst="rect">
            <a:avLst/>
          </a:prstGeom>
        </p:spPr>
        <p:txBody>
          <a:bodyPr wrap="square" lIns="0" tIns="0" anchor="t">
            <a:noAutofit/>
          </a:bodyPr>
          <a:lstStyle>
            <a:lvl1pPr>
              <a:lnSpc>
                <a:spcPct val="86000"/>
              </a:lnSpc>
              <a:defRPr sz="4797" b="0" spc="-176"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33528" y="2993427"/>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9279788" y="274109"/>
            <a:ext cx="233934" cy="273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solidFill>
                <a:srgbClr val="FF0000"/>
              </a:solidFill>
            </a:endParaRPr>
          </a:p>
        </p:txBody>
      </p:sp>
      <p:grpSp>
        <p:nvGrpSpPr>
          <p:cNvPr id="8" name="Group 7">
            <a:extLst>
              <a:ext uri="{FF2B5EF4-FFF2-40B4-BE49-F238E27FC236}">
                <a16:creationId xmlns:a16="http://schemas.microsoft.com/office/drawing/2014/main" id="{87A2ECAB-A990-05E8-7F90-AD5E628FE43F}"/>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0" name="Freeform 9">
              <a:extLst>
                <a:ext uri="{FF2B5EF4-FFF2-40B4-BE49-F238E27FC236}">
                  <a16:creationId xmlns:a16="http://schemas.microsoft.com/office/drawing/2014/main" id="{AD458CD1-1083-C311-61DC-B73B5981CCBE}"/>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1" name="Freeform 10">
              <a:extLst>
                <a:ext uri="{FF2B5EF4-FFF2-40B4-BE49-F238E27FC236}">
                  <a16:creationId xmlns:a16="http://schemas.microsoft.com/office/drawing/2014/main" id="{D45CA5DB-3336-4F40-8ACB-4C84732848B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CA404315-CE56-3B06-7393-E82FC9BDACF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C05A253D-D6E9-ADF9-C515-492F2434252F}"/>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D844107C-6004-B1CD-1490-B62B260EAD4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2AECDA4C-9789-07FE-1F48-5AF47F22AA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FCFC7229-36AE-4655-EEFF-89D440E38679}"/>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FC0B2E28-AA20-5B6C-AE72-2D6BB558CFE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1F233A51-48A4-B89C-5C6F-DFDF556F580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C74F9271-3631-6865-D2F7-E351D3F925F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233B5A73-7298-BCB6-4FC2-B66FC2889B5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29" name="name_2024 sandisk or its affiliates All rights reserved">
            <a:extLst>
              <a:ext uri="{FF2B5EF4-FFF2-40B4-BE49-F238E27FC236}">
                <a16:creationId xmlns:a16="http://schemas.microsoft.com/office/drawing/2014/main" id="{C55FD18D-6EF3-EFC4-7808-616EB60CDA44}"/>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6734608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btitle and Content Black">
    <p:bg>
      <p:bgPr>
        <a:solidFill>
          <a:schemeClr val="tx1"/>
        </a:solidFill>
        <a:effectLst/>
      </p:bgPr>
    </p:bg>
    <p:spTree>
      <p:nvGrpSpPr>
        <p:cNvPr id="1" name=""/>
        <p:cNvGrpSpPr/>
        <p:nvPr/>
      </p:nvGrpSpPr>
      <p:grpSpPr>
        <a:xfrm>
          <a:off x="0" y="0"/>
          <a:ext cx="0" cy="0"/>
          <a:chOff x="0" y="0"/>
          <a:chExt cx="0" cy="0"/>
        </a:xfrm>
      </p:grpSpPr>
      <p:sp>
        <p:nvSpPr>
          <p:cNvPr id="26" name="name_2024 sandisk or its affiliates All rights reserved">
            <a:extLst>
              <a:ext uri="{FF2B5EF4-FFF2-40B4-BE49-F238E27FC236}">
                <a16:creationId xmlns:a16="http://schemas.microsoft.com/office/drawing/2014/main" id="{F1C30B8C-09B7-CB1F-882E-B241F15B0D76}"/>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47" name="Rectangle 46">
            <a:extLst>
              <a:ext uri="{FF2B5EF4-FFF2-40B4-BE49-F238E27FC236}">
                <a16:creationId xmlns:a16="http://schemas.microsoft.com/office/drawing/2014/main" id="{57EC5504-A4FE-358D-16CC-2AB47CBBF1A3}"/>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sp>
        <p:nvSpPr>
          <p:cNvPr id="11" name="Content Placeholder 8">
            <a:extLst>
              <a:ext uri="{FF2B5EF4-FFF2-40B4-BE49-F238E27FC236}">
                <a16:creationId xmlns:a16="http://schemas.microsoft.com/office/drawing/2014/main" id="{76A3CD95-5E94-5493-1AC6-2262A0D82CF9}"/>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E4F44B77-C5A1-C494-9BFB-EB17CDA4CCC2}"/>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7" name="Freeform 6">
              <a:extLst>
                <a:ext uri="{FF2B5EF4-FFF2-40B4-BE49-F238E27FC236}">
                  <a16:creationId xmlns:a16="http://schemas.microsoft.com/office/drawing/2014/main" id="{CCC996D1-71B7-72A7-6032-4AA0A32FC3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8" name="Freeform 7">
              <a:extLst>
                <a:ext uri="{FF2B5EF4-FFF2-40B4-BE49-F238E27FC236}">
                  <a16:creationId xmlns:a16="http://schemas.microsoft.com/office/drawing/2014/main" id="{E44C1E13-DBE3-A4BC-F252-4465BF7F2AED}"/>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6EAC372B-7725-9E31-9B0D-6433A96793D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B3FF67A0-AE2F-990E-27F7-E9C81F2B3C0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AF628014-89E0-F9A4-662F-C8354423B06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C2C86CD2-4F4D-C6A9-7142-E1C777C90A35}"/>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4E0AD7FA-45FE-1405-0EB6-406C8414558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3CB2B4A3-8B6C-7475-644B-7A5E557BF3F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7" name="Freeform 16">
              <a:extLst>
                <a:ext uri="{FF2B5EF4-FFF2-40B4-BE49-F238E27FC236}">
                  <a16:creationId xmlns:a16="http://schemas.microsoft.com/office/drawing/2014/main" id="{7C099F52-DF08-E095-4332-B4644235F9D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8" name="Freeform 17">
              <a:extLst>
                <a:ext uri="{FF2B5EF4-FFF2-40B4-BE49-F238E27FC236}">
                  <a16:creationId xmlns:a16="http://schemas.microsoft.com/office/drawing/2014/main" id="{617E2A5E-8FD6-2E82-E9A2-9A001192DD48}"/>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2" name="Freeform 31">
              <a:extLst>
                <a:ext uri="{FF2B5EF4-FFF2-40B4-BE49-F238E27FC236}">
                  <a16:creationId xmlns:a16="http://schemas.microsoft.com/office/drawing/2014/main" id="{34323E2E-A29C-F82F-F092-D2FFEAEB4C4E}"/>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3" name="Title 1">
            <a:extLst>
              <a:ext uri="{FF2B5EF4-FFF2-40B4-BE49-F238E27FC236}">
                <a16:creationId xmlns:a16="http://schemas.microsoft.com/office/drawing/2014/main" id="{F7A36997-65DD-9532-1913-1D7219A56CBA}"/>
              </a:ext>
            </a:extLst>
          </p:cNvPr>
          <p:cNvSpPr>
            <a:spLocks noGrp="1"/>
          </p:cNvSpPr>
          <p:nvPr>
            <p:ph type="title" hasCustomPrompt="1"/>
          </p:nvPr>
        </p:nvSpPr>
        <p:spPr>
          <a:xfrm>
            <a:off x="233528" y="413410"/>
            <a:ext cx="9280195" cy="90027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34" name="Text Placeholder 13">
            <a:extLst>
              <a:ext uri="{FF2B5EF4-FFF2-40B4-BE49-F238E27FC236}">
                <a16:creationId xmlns:a16="http://schemas.microsoft.com/office/drawing/2014/main" id="{A7A04BEA-0593-482E-F83E-0FEAA84F8B84}"/>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5" name="name_2024 sandisk or its affiliates All rights reserved">
            <a:extLst>
              <a:ext uri="{FF2B5EF4-FFF2-40B4-BE49-F238E27FC236}">
                <a16:creationId xmlns:a16="http://schemas.microsoft.com/office/drawing/2014/main" id="{1E7D2844-81DB-3E5D-8F3C-06C6583FE6EA}"/>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252005702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title and Content Gray">
    <p:bg>
      <p:bgPr>
        <a:solidFill>
          <a:schemeClr val="accent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2552022" y="6025107"/>
            <a:ext cx="685286"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49DB8322-B918-681E-793A-AFE314021B40}"/>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7" name="Freeform 6">
              <a:extLst>
                <a:ext uri="{FF2B5EF4-FFF2-40B4-BE49-F238E27FC236}">
                  <a16:creationId xmlns:a16="http://schemas.microsoft.com/office/drawing/2014/main" id="{4E7A9D8A-AA87-3F82-C668-CC6CDC26607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8" name="Freeform 7">
              <a:extLst>
                <a:ext uri="{FF2B5EF4-FFF2-40B4-BE49-F238E27FC236}">
                  <a16:creationId xmlns:a16="http://schemas.microsoft.com/office/drawing/2014/main" id="{A677187A-6C75-2A23-8318-05DE9913EE2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8E00691B-025E-E1DC-3E99-C7EAD36953D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01F84499-EFC6-C957-CB2C-D8CFEF93ABD3}"/>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7A6A83C5-405D-825A-1897-EFD4E58829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2FDF2FC7-F404-8F1B-AFDF-28D31437447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AE4BA22C-356C-E626-557E-8CBC050A792E}"/>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36B502A8-6E11-321A-0F10-40F980E9C9BE}"/>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7" name="Freeform 16">
              <a:extLst>
                <a:ext uri="{FF2B5EF4-FFF2-40B4-BE49-F238E27FC236}">
                  <a16:creationId xmlns:a16="http://schemas.microsoft.com/office/drawing/2014/main" id="{79103140-5C44-612B-7CD8-63C114C33515}"/>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8" name="Freeform 17">
              <a:extLst>
                <a:ext uri="{FF2B5EF4-FFF2-40B4-BE49-F238E27FC236}">
                  <a16:creationId xmlns:a16="http://schemas.microsoft.com/office/drawing/2014/main" id="{6403B555-C522-5078-27B1-10160B3345C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2" name="Freeform 31">
              <a:extLst>
                <a:ext uri="{FF2B5EF4-FFF2-40B4-BE49-F238E27FC236}">
                  <a16:creationId xmlns:a16="http://schemas.microsoft.com/office/drawing/2014/main" id="{83022858-FA76-60FE-6FBE-30E403926B7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4" name="Title 1">
            <a:extLst>
              <a:ext uri="{FF2B5EF4-FFF2-40B4-BE49-F238E27FC236}">
                <a16:creationId xmlns:a16="http://schemas.microsoft.com/office/drawing/2014/main" id="{3A72C64C-E798-2E76-8937-2877A80536BE}"/>
              </a:ext>
            </a:extLst>
          </p:cNvPr>
          <p:cNvSpPr>
            <a:spLocks noGrp="1"/>
          </p:cNvSpPr>
          <p:nvPr>
            <p:ph type="title" hasCustomPrompt="1"/>
          </p:nvPr>
        </p:nvSpPr>
        <p:spPr>
          <a:xfrm>
            <a:off x="233527" y="413410"/>
            <a:ext cx="9279787"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29C00BF-5540-0DB7-CDD1-F2D046742DD0}"/>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50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0C30DF5A-D960-5BD0-14CE-BCA47A83BA6B}"/>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94F3B7A-5EF9-24F0-EAE4-DDD05E4E3D0E}"/>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ysClr val="windowText" lastClr="000000"/>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871936D5-702E-682A-9AEA-0B0940E9A4F3}"/>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40" name="Content Placeholder 8">
            <a:extLst>
              <a:ext uri="{FF2B5EF4-FFF2-40B4-BE49-F238E27FC236}">
                <a16:creationId xmlns:a16="http://schemas.microsoft.com/office/drawing/2014/main" id="{05675490-9492-7CD1-95DD-1A7C21745426}"/>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03965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and Content White">
    <p:bg>
      <p:bgPr>
        <a:solidFill>
          <a:schemeClr val="bg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12F0FF31-B07D-ED98-3D60-0E8842F49DED}"/>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7" name="Freeform 6">
              <a:extLst>
                <a:ext uri="{FF2B5EF4-FFF2-40B4-BE49-F238E27FC236}">
                  <a16:creationId xmlns:a16="http://schemas.microsoft.com/office/drawing/2014/main" id="{5F799128-7B9C-8255-5D51-5DD9CC646DCA}"/>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8" name="Freeform 7">
              <a:extLst>
                <a:ext uri="{FF2B5EF4-FFF2-40B4-BE49-F238E27FC236}">
                  <a16:creationId xmlns:a16="http://schemas.microsoft.com/office/drawing/2014/main" id="{EF791B30-3B60-6B1D-EE7B-B10138035EF2}"/>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619E6ACB-6570-1A4C-D6D0-D4880E84942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F2F0DBE7-1AA3-1D77-818E-655707A7A4D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2773F0CB-E558-2654-48D4-37A6121FAB7D}"/>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D788DC7D-D83D-D150-FA94-C3825AB73878}"/>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3A1B8FEB-5047-C266-DED9-9C7C249A117A}"/>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BA28410E-E52B-0205-2DB2-1186795728CC}"/>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7" name="Freeform 16">
              <a:extLst>
                <a:ext uri="{FF2B5EF4-FFF2-40B4-BE49-F238E27FC236}">
                  <a16:creationId xmlns:a16="http://schemas.microsoft.com/office/drawing/2014/main" id="{350DF4B3-93D1-2890-10D6-A3012E68575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8" name="Freeform 17">
              <a:extLst>
                <a:ext uri="{FF2B5EF4-FFF2-40B4-BE49-F238E27FC236}">
                  <a16:creationId xmlns:a16="http://schemas.microsoft.com/office/drawing/2014/main" id="{0460BAFC-E4E4-EAA6-70B5-71D6F786DA0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2" name="Freeform 31">
              <a:extLst>
                <a:ext uri="{FF2B5EF4-FFF2-40B4-BE49-F238E27FC236}">
                  <a16:creationId xmlns:a16="http://schemas.microsoft.com/office/drawing/2014/main" id="{044CEE59-9DC5-3F05-311A-36DA10537F80}"/>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4" name="Title 1">
            <a:extLst>
              <a:ext uri="{FF2B5EF4-FFF2-40B4-BE49-F238E27FC236}">
                <a16:creationId xmlns:a16="http://schemas.microsoft.com/office/drawing/2014/main" id="{C4DFF970-9E2C-FEF7-38ED-FDDBF80175D6}"/>
              </a:ext>
            </a:extLst>
          </p:cNvPr>
          <p:cNvSpPr>
            <a:spLocks noGrp="1"/>
          </p:cNvSpPr>
          <p:nvPr>
            <p:ph type="title" hasCustomPrompt="1"/>
          </p:nvPr>
        </p:nvSpPr>
        <p:spPr>
          <a:xfrm>
            <a:off x="233528" y="413410"/>
            <a:ext cx="9280195"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1817AE3-6D4F-1951-DB2F-C9FD0AB6045E}"/>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75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C0349B19-74A8-2BA4-C454-99E1B90E52D7}"/>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201CB10-31EE-857F-EB82-9121DFC97799}"/>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243DDDCE-1011-E237-1B5F-5219B04D7505}"/>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40" name="Content Placeholder 8">
            <a:extLst>
              <a:ext uri="{FF2B5EF4-FFF2-40B4-BE49-F238E27FC236}">
                <a16:creationId xmlns:a16="http://schemas.microsoft.com/office/drawing/2014/main" id="{70F7847F-B361-D8CC-63C3-57A37D825540}"/>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88594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2" name="Group 11">
            <a:extLst>
              <a:ext uri="{FF2B5EF4-FFF2-40B4-BE49-F238E27FC236}">
                <a16:creationId xmlns:a16="http://schemas.microsoft.com/office/drawing/2014/main" id="{A04647B2-3595-A741-1EC4-A09E9488BC24}"/>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3" name="Freeform 12">
              <a:extLst>
                <a:ext uri="{FF2B5EF4-FFF2-40B4-BE49-F238E27FC236}">
                  <a16:creationId xmlns:a16="http://schemas.microsoft.com/office/drawing/2014/main" id="{CEB56B84-5BE3-3D3F-7401-04188DADEF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6CCA0356-9320-B942-6773-B921AB68839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CA595F84-C51D-066F-E065-0F6520E2092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3CE45755-1412-2737-07F6-C06A364D54D6}"/>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A60D7546-48E6-2469-1BA2-B844BBF9D95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ED57CB0E-899C-746E-611B-3D1A00857EE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7CDE551A-6BA3-015B-3833-6BCA6118054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ED82E78D-3819-1F1A-D966-BC3B3F9B337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AEFE6622-74C6-53C0-15F3-CD6A14815A22}"/>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6525B237-3E5C-7EC5-C2F0-E646787E2F3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CE3006BC-623B-0218-1B09-75D08880AA35}"/>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4" name="name_2024 sandisk or its affiliates All rights reserved">
            <a:extLst>
              <a:ext uri="{FF2B5EF4-FFF2-40B4-BE49-F238E27FC236}">
                <a16:creationId xmlns:a16="http://schemas.microsoft.com/office/drawing/2014/main" id="{646CA856-70AA-D85B-625B-97C1AEB1CED6}"/>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6" name="name_2024 sandisk or its affiliates All rights reserved">
            <a:extLst>
              <a:ext uri="{FF2B5EF4-FFF2-40B4-BE49-F238E27FC236}">
                <a16:creationId xmlns:a16="http://schemas.microsoft.com/office/drawing/2014/main" id="{14A74770-E2CD-E746-760E-E7B7AB9D9959}"/>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7" name="Rectangle 36">
            <a:extLst>
              <a:ext uri="{FF2B5EF4-FFF2-40B4-BE49-F238E27FC236}">
                <a16:creationId xmlns:a16="http://schemas.microsoft.com/office/drawing/2014/main" id="{08BE3BE6-2545-620F-5B54-B70AD5AF750F}"/>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39" name="Content Placeholder 8">
            <a:extLst>
              <a:ext uri="{FF2B5EF4-FFF2-40B4-BE49-F238E27FC236}">
                <a16:creationId xmlns:a16="http://schemas.microsoft.com/office/drawing/2014/main" id="{402A282F-C080-4B95-9D93-6C0221C2F465}"/>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06083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gue Black">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33527" y="226030"/>
            <a:ext cx="8104940" cy="2668590"/>
          </a:xfrm>
          <a:prstGeom prst="rect">
            <a:avLst/>
          </a:prstGeom>
        </p:spPr>
        <p:txBody>
          <a:bodyPr wrap="square" lIns="0" tIns="0" anchor="t">
            <a:noAutofit/>
          </a:bodyPr>
          <a:lstStyle>
            <a:lvl1pPr>
              <a:lnSpc>
                <a:spcPct val="86000"/>
              </a:lnSpc>
              <a:defRPr sz="4797" b="0" spc="-176" baseline="0">
                <a:solidFill>
                  <a:schemeClr val="bg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33528" y="2993427"/>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8" name="Rectangle 7">
            <a:extLst>
              <a:ext uri="{FF2B5EF4-FFF2-40B4-BE49-F238E27FC236}">
                <a16:creationId xmlns:a16="http://schemas.microsoft.com/office/drawing/2014/main" id="{10068CE0-26CF-02FD-7ADE-CE8EE6F27D0E}"/>
              </a:ext>
            </a:extLst>
          </p:cNvPr>
          <p:cNvSpPr/>
          <p:nvPr/>
        </p:nvSpPr>
        <p:spPr>
          <a:xfrm>
            <a:off x="9279788" y="274109"/>
            <a:ext cx="233934" cy="273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solidFill>
                <a:srgbClr val="FF0000"/>
              </a:solidFill>
            </a:endParaRPr>
          </a:p>
        </p:txBody>
      </p:sp>
      <p:grpSp>
        <p:nvGrpSpPr>
          <p:cNvPr id="10" name="Group 9">
            <a:extLst>
              <a:ext uri="{FF2B5EF4-FFF2-40B4-BE49-F238E27FC236}">
                <a16:creationId xmlns:a16="http://schemas.microsoft.com/office/drawing/2014/main" id="{2464B26F-BE41-ACE2-CA93-AAF45AD7C8A8}"/>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1" name="Freeform 10">
              <a:extLst>
                <a:ext uri="{FF2B5EF4-FFF2-40B4-BE49-F238E27FC236}">
                  <a16:creationId xmlns:a16="http://schemas.microsoft.com/office/drawing/2014/main" id="{B69C89F2-06E1-5AAF-3773-78E6E0D321E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27D40853-56E5-F107-0819-EB5328356B1A}"/>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0800836D-3118-CA60-E5B9-EE45B08AAA44}"/>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0758703C-0681-AFE6-0AC2-669C53AFC18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9BFA7605-CC98-D2F3-7109-BE1FF08EF86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A8D9CFF1-FEBC-3C0B-7462-B62B483AE2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5294F85E-C762-5200-8253-138354CA222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1061EB08-6C5B-A9C7-B0AF-3729FB4DCE0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E3F0016F-0CB3-7080-3BC4-4C1F78F36CB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A9664395-59B4-F182-99D7-707F30DA657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F74C3101-8FD3-E028-3D78-74D6B16FCDBF}"/>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0" name="name_2024 sandisk or its affiliates All rights reserved">
            <a:extLst>
              <a:ext uri="{FF2B5EF4-FFF2-40B4-BE49-F238E27FC236}">
                <a16:creationId xmlns:a16="http://schemas.microsoft.com/office/drawing/2014/main" id="{EB03C76D-E757-381A-B49E-0D13A9F30663}"/>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87407317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Gray">
    <p:bg>
      <p:bgPr>
        <a:solidFill>
          <a:schemeClr val="accent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2" name="Group 11">
            <a:extLst>
              <a:ext uri="{FF2B5EF4-FFF2-40B4-BE49-F238E27FC236}">
                <a16:creationId xmlns:a16="http://schemas.microsoft.com/office/drawing/2014/main" id="{D997292F-CF1E-3CD4-CD5B-27D17B02060C}"/>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3" name="Freeform 12">
              <a:extLst>
                <a:ext uri="{FF2B5EF4-FFF2-40B4-BE49-F238E27FC236}">
                  <a16:creationId xmlns:a16="http://schemas.microsoft.com/office/drawing/2014/main" id="{015F0CA2-4CC9-ADEF-4F8F-87D8057851F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FF0C4E8B-F76F-C544-D198-0A70045B8783}"/>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142F149E-6873-D283-0DA0-18010F05859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20F40659-20B1-F441-4897-5A556619185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EF41CF2C-C479-03FD-A940-AD524158EA4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B4A86CF7-AB7B-BE2F-18D8-B07905D4601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C477B0D6-C4D1-A790-B6A0-964722CE8C6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2050C485-7816-EC75-A8F0-1E989B63068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7441CEAD-6437-E895-E401-B754FBC2BAE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F6744FFA-4E92-F613-7AA5-92C01C3B9D6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54439DC5-B658-774B-2032-D21C7FEAA4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3" name="name_2024 sandisk or its affiliates All rights reserved">
            <a:extLst>
              <a:ext uri="{FF2B5EF4-FFF2-40B4-BE49-F238E27FC236}">
                <a16:creationId xmlns:a16="http://schemas.microsoft.com/office/drawing/2014/main" id="{72F8658A-7DDF-1A0E-9043-BDEC07FAFDB0}"/>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CBE807D9-F695-A0B4-A653-328CF15F3DD2}"/>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B57C35AE-61A7-BB1B-B1A0-A6A5B41E1E65}"/>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38" name="Content Placeholder 8">
            <a:extLst>
              <a:ext uri="{FF2B5EF4-FFF2-40B4-BE49-F238E27FC236}">
                <a16:creationId xmlns:a16="http://schemas.microsoft.com/office/drawing/2014/main" id="{98395796-33AA-51E3-CE74-B5F0900243A6}"/>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320664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2" name="Group 11">
            <a:extLst>
              <a:ext uri="{FF2B5EF4-FFF2-40B4-BE49-F238E27FC236}">
                <a16:creationId xmlns:a16="http://schemas.microsoft.com/office/drawing/2014/main" id="{68F43665-ADE7-01E8-0170-7FE3F702A28E}"/>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3" name="Freeform 12">
              <a:extLst>
                <a:ext uri="{FF2B5EF4-FFF2-40B4-BE49-F238E27FC236}">
                  <a16:creationId xmlns:a16="http://schemas.microsoft.com/office/drawing/2014/main" id="{E697CA37-B9D0-BF99-9E1D-F0FE058DA195}"/>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FFF59A5B-6547-4923-2DCD-3DEE1DBF56E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A6622E23-4806-0482-605D-D57F800107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A7F6BAB7-1CE0-3383-B22D-2451C12477C0}"/>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9869B75A-4312-079A-DB76-312B5FF8A04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003CCD0F-6B57-E374-3261-B843A2B9E98C}"/>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82B70F33-1D4C-8DC0-1F38-B911C8D81BE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39FBC49B-A162-7935-10EF-6FBAF8003975}"/>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CA72D42B-2AF8-6787-0226-B1B0C75ED8F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28349935-8A31-53C3-F92C-EADE4984278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E3FC1670-0286-A12F-DF8D-7F0B38C1257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3" name="name_2024 sandisk or its affiliates All rights reserved">
            <a:extLst>
              <a:ext uri="{FF2B5EF4-FFF2-40B4-BE49-F238E27FC236}">
                <a16:creationId xmlns:a16="http://schemas.microsoft.com/office/drawing/2014/main" id="{7B158CA7-6BD7-4A79-CA3C-EFD2F50C9790}"/>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50D7B5B4-45F6-C52A-103A-232CD5411C0A}"/>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1EE45B96-414A-F378-EB73-6FCEEED0CE78}"/>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38" name="Content Placeholder 8">
            <a:extLst>
              <a:ext uri="{FF2B5EF4-FFF2-40B4-BE49-F238E27FC236}">
                <a16:creationId xmlns:a16="http://schemas.microsoft.com/office/drawing/2014/main" id="{E1D4FC08-8E31-A604-4A57-3FF232DD4FA8}"/>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26599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Subtitle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33528" y="413410"/>
            <a:ext cx="9280195" cy="90027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7" name="Group 16">
            <a:extLst>
              <a:ext uri="{FF2B5EF4-FFF2-40B4-BE49-F238E27FC236}">
                <a16:creationId xmlns:a16="http://schemas.microsoft.com/office/drawing/2014/main" id="{46EE3D5D-5564-276A-F946-9C889AE6DC05}"/>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8" name="Freeform 17">
              <a:extLst>
                <a:ext uri="{FF2B5EF4-FFF2-40B4-BE49-F238E27FC236}">
                  <a16:creationId xmlns:a16="http://schemas.microsoft.com/office/drawing/2014/main" id="{88A85A7E-F460-1F7E-16E3-2759A2BCF211}"/>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9" name="Freeform 18">
              <a:extLst>
                <a:ext uri="{FF2B5EF4-FFF2-40B4-BE49-F238E27FC236}">
                  <a16:creationId xmlns:a16="http://schemas.microsoft.com/office/drawing/2014/main" id="{FE2AAA60-E5A9-2903-6149-D4823B3D04D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B81679E5-E8BE-FC00-512F-C377F77A70D0}"/>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5308F59A-B699-AB3E-CF97-5EF299ECC0A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39954F61-7834-C29E-6112-788A0F461E59}"/>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0CB30C72-CD21-56E2-7058-306294D997F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8A0F8160-C1DB-CC8A-E39C-FE00E705DBF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83695381-7278-5305-A523-B7EAE6B9582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F9303C80-5A5C-92C6-4960-E066E5DA9F6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FF1929CF-D5C2-9070-55B0-3C7531FDD46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32FF1998-5937-9DFC-DA03-C6C69328722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FFB30446-98ED-E20A-5D61-9A227D4A47B3}"/>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73062082-7507-CB6E-07EA-9A09200BDCE0}"/>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1A12CBE4-3356-D233-C1C6-57028888BA46}"/>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424240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Subtitle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33527" y="413410"/>
            <a:ext cx="9280195"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33527" y="1313685"/>
            <a:ext cx="9280603"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50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7" name="Group 16">
            <a:extLst>
              <a:ext uri="{FF2B5EF4-FFF2-40B4-BE49-F238E27FC236}">
                <a16:creationId xmlns:a16="http://schemas.microsoft.com/office/drawing/2014/main" id="{E6B2361C-1FF1-AEB6-6713-E0281B36B064}"/>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8" name="Freeform 17">
              <a:extLst>
                <a:ext uri="{FF2B5EF4-FFF2-40B4-BE49-F238E27FC236}">
                  <a16:creationId xmlns:a16="http://schemas.microsoft.com/office/drawing/2014/main" id="{B9EE28EB-F6F1-36C1-2B7E-8D95ED05FB1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9" name="Freeform 18">
              <a:extLst>
                <a:ext uri="{FF2B5EF4-FFF2-40B4-BE49-F238E27FC236}">
                  <a16:creationId xmlns:a16="http://schemas.microsoft.com/office/drawing/2014/main" id="{EB4C1E28-F21E-4009-364A-DE62868FCC6C}"/>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107B6AB7-06DE-2432-5F21-63EE86265FC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B44C2123-F401-DA5E-2E1B-BC06F75AF32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73A91731-E5A9-3219-EC9D-A11740DE7B2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06F72D44-45C2-4750-6FAC-C96D3374618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BF18C05A-E7A3-39BB-6B14-7375C0AB406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225E9975-A4AD-1ED7-ED3A-27B284DF66E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B3740024-9CAF-9332-202F-21692E9002CC}"/>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743AB835-9015-A043-665E-B4CB3DCA012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E99A9EB5-C5F9-B01B-DB12-5EB22029389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1" name="name_2024 sandisk or its affiliates All rights reserved">
            <a:extLst>
              <a:ext uri="{FF2B5EF4-FFF2-40B4-BE49-F238E27FC236}">
                <a16:creationId xmlns:a16="http://schemas.microsoft.com/office/drawing/2014/main" id="{6CC8F73B-3287-7018-969A-E477DF85FCD3}"/>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7F30C189-812E-A59B-A8ED-2B9F5383F40D}"/>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CFCF90C0-B53F-05D6-27F6-03EEBAF2E63F}"/>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5385510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Subtitle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33528" y="413410"/>
            <a:ext cx="9280195"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75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2552022" y="6025107"/>
            <a:ext cx="685286"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7" name="Group 16">
            <a:extLst>
              <a:ext uri="{FF2B5EF4-FFF2-40B4-BE49-F238E27FC236}">
                <a16:creationId xmlns:a16="http://schemas.microsoft.com/office/drawing/2014/main" id="{FBA640EA-9B40-3BEC-FE96-3C5E85AFA20F}"/>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8" name="Freeform 17">
              <a:extLst>
                <a:ext uri="{FF2B5EF4-FFF2-40B4-BE49-F238E27FC236}">
                  <a16:creationId xmlns:a16="http://schemas.microsoft.com/office/drawing/2014/main" id="{733CE88C-9F15-6B6E-D642-E88B5A5FA73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9" name="Freeform 18">
              <a:extLst>
                <a:ext uri="{FF2B5EF4-FFF2-40B4-BE49-F238E27FC236}">
                  <a16:creationId xmlns:a16="http://schemas.microsoft.com/office/drawing/2014/main" id="{C1EF5B5C-ED2F-6102-6EB7-CEEE9D03EEE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825DA8C4-BD9E-7093-4D00-C226C34B9A15}"/>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A3A35920-5BE9-0EEB-2932-7B8A60BF23F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CDCC467F-79EF-99F0-0BA6-99DF0BF0CED0}"/>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9412588D-3E04-0183-9916-AC7A460A87E4}"/>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D02A2C69-23CD-0B4F-1282-5B5C05F9B7B1}"/>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82F7100C-ED57-D482-2C29-3A73DD5516B2}"/>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EA1A0846-AB2E-5352-6E4A-CDB4C066020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F2BDD6B2-45C9-1C85-564A-1A1E07443A4D}"/>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FE7D8272-799E-EECA-29EC-2F2D61E6D10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C6D3E968-6B55-F788-09CE-3B20B871322A}"/>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0576D53-058E-8C70-D884-0222E72AFFCE}"/>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7E6667A2-32FE-537D-7753-A0E6BFCABFF9}"/>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227670174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9" name="Group 18">
            <a:extLst>
              <a:ext uri="{FF2B5EF4-FFF2-40B4-BE49-F238E27FC236}">
                <a16:creationId xmlns:a16="http://schemas.microsoft.com/office/drawing/2014/main" id="{834F35CF-6B39-916F-A9C2-CDB74BB1B774}"/>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20" name="Freeform 19">
              <a:extLst>
                <a:ext uri="{FF2B5EF4-FFF2-40B4-BE49-F238E27FC236}">
                  <a16:creationId xmlns:a16="http://schemas.microsoft.com/office/drawing/2014/main" id="{20411C25-D090-D0B2-F12F-22B74FC7BF4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93FFAF4C-85A9-20F2-2147-D51823291C6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CF1428A7-2EFE-9248-2527-67C887F1A14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060A0A5F-B898-7474-4E1B-F982699C6B65}"/>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04C08D48-6ADF-0478-4FD8-285B14571158}"/>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FB516320-324E-D2BF-4324-B5C57EC5247D}"/>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9EA04773-863C-996F-24B6-DDA959717712}"/>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FE69647E-A7E5-5FEA-1387-7BDE955235D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606CDCC5-8E11-E5AF-1221-1142F287EFC6}"/>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47CEBA78-6D0C-2B8B-290A-9082FB900EA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2A678A48-94C4-0442-B88E-F437670FBFD8}"/>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22280101-B852-305A-1BD3-59B6B361FC3C}"/>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E095BAF6-CB05-FD2B-88EE-80784301AA7B}"/>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AB2E12A4-8161-676E-B0BC-CD336BCD436E}"/>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8738327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9" name="Group 18">
            <a:extLst>
              <a:ext uri="{FF2B5EF4-FFF2-40B4-BE49-F238E27FC236}">
                <a16:creationId xmlns:a16="http://schemas.microsoft.com/office/drawing/2014/main" id="{FE76FBDE-17D0-4DA3-A8FB-9D9B252458B2}"/>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20" name="Freeform 19">
              <a:extLst>
                <a:ext uri="{FF2B5EF4-FFF2-40B4-BE49-F238E27FC236}">
                  <a16:creationId xmlns:a16="http://schemas.microsoft.com/office/drawing/2014/main" id="{4ACE6E5F-2549-F335-1306-68261507B18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35212BCC-AD18-02BB-8B33-B2194EA20DA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9643817C-95E5-D4D0-D54C-6AE3A82850D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7300BA43-134C-DBA1-5272-99BAB06FF14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EBD5B91B-0CE6-0C22-DF37-D38902F5BE82}"/>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0D10FAD8-C83B-8723-1D36-1C855F85F30B}"/>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EF43D845-BFD3-5105-A206-71E806A63698}"/>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A35DCF02-48D8-2DC2-CB99-DE8C34C9143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4E8843F8-5643-AA25-1221-68D57811732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91427FBE-6FF2-E92A-973F-0A76280150DA}"/>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6E9A3582-36D4-3DB2-7408-DEC6123118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643D72E0-7B3C-64A0-D80E-D1E987BA52CD}"/>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E94B2FB-FB6B-7F08-A9EC-FB4F25889317}"/>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3A21EAF7-0FA9-C747-FADE-EB9909F140A5}"/>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51000841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33528" y="409961"/>
            <a:ext cx="9280194" cy="1330324"/>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9" name="Group 18">
            <a:extLst>
              <a:ext uri="{FF2B5EF4-FFF2-40B4-BE49-F238E27FC236}">
                <a16:creationId xmlns:a16="http://schemas.microsoft.com/office/drawing/2014/main" id="{7F0406A0-E371-CCA0-0E3C-011931EE09EC}"/>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20" name="Freeform 19">
              <a:extLst>
                <a:ext uri="{FF2B5EF4-FFF2-40B4-BE49-F238E27FC236}">
                  <a16:creationId xmlns:a16="http://schemas.microsoft.com/office/drawing/2014/main" id="{D64245B2-0CB5-7B8B-CC15-AE5BA4296F27}"/>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2FF7457D-84BE-C4EA-EC45-E88013B6E66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7A08D193-7FD6-1CBA-BC5D-3B74B7BCBF1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7EB08EFB-08ED-E974-2DAA-2DEC28F0E39B}"/>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0ED1BC95-58DF-138C-CDA1-26DFC53D4DC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10BDCFD7-3FBF-9E3E-E741-AA04969010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23FA7BB8-3B27-1071-F195-CFD17D44308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4BAE674E-096B-E0A5-B7C3-120F887949E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302645B4-5800-7AAB-AC5A-09ED8D6FF05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DC99294D-BF32-6EAD-73D3-0606521CE43C}"/>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B214E987-5A69-8703-F571-5E68DF37A9D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2" name="name_2024 sandisk or its affiliates All rights reserved">
            <a:extLst>
              <a:ext uri="{FF2B5EF4-FFF2-40B4-BE49-F238E27FC236}">
                <a16:creationId xmlns:a16="http://schemas.microsoft.com/office/drawing/2014/main" id="{B1951E7E-D22B-360E-A694-AD8930F2BDE4}"/>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480C0E7B-FC10-7560-47C4-23ED64BAFA41}"/>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1FF71922-37DB-D48B-0C10-D21700C2ED8E}"/>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2868157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2552022" y="6025107"/>
            <a:ext cx="685286"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8" name="Group 17">
            <a:extLst>
              <a:ext uri="{FF2B5EF4-FFF2-40B4-BE49-F238E27FC236}">
                <a16:creationId xmlns:a16="http://schemas.microsoft.com/office/drawing/2014/main" id="{551DE8E8-DED1-1D29-3F20-99D6DF25CAF6}"/>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9" name="Freeform 18">
              <a:extLst>
                <a:ext uri="{FF2B5EF4-FFF2-40B4-BE49-F238E27FC236}">
                  <a16:creationId xmlns:a16="http://schemas.microsoft.com/office/drawing/2014/main" id="{57E56DC0-31DB-A07E-9417-7BD33DD9F4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95685BBB-0254-E69E-5D07-AD1621E30874}"/>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CF020F4D-A232-EAB3-613A-D6528C5D6DB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2C835825-62DB-79DC-84B5-AF013BCBBA82}"/>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1EBDEF4D-90B4-ECF7-E20C-B40CD532D70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0F9463C2-B66A-BDEE-7F76-534FFA69D13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3FDF4D4A-BBD5-D4D0-4D13-878A7CC6772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4CFF5657-4BE2-F62A-7761-118F0B7C39F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F191E492-027A-F9BF-82DA-B57CDDE7381E}"/>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9E572BC9-4326-44EB-5022-A00E8D09A17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E442AC51-7D65-93EB-6DF0-9ECAE1EDAEF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1" name="name_2024 sandisk or its affiliates All rights reserved">
            <a:extLst>
              <a:ext uri="{FF2B5EF4-FFF2-40B4-BE49-F238E27FC236}">
                <a16:creationId xmlns:a16="http://schemas.microsoft.com/office/drawing/2014/main" id="{A171EF2A-6057-D328-301B-4C75E036D718}"/>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922692D1-6778-C74C-7CEA-3EEA509C843D}"/>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255FAC2B-9831-FC3C-95E2-F09B96BD8117}"/>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68264611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Gray">
    <p:bg>
      <p:bgPr>
        <a:solidFill>
          <a:schemeClr val="accent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18" name="Group 17">
            <a:extLst>
              <a:ext uri="{FF2B5EF4-FFF2-40B4-BE49-F238E27FC236}">
                <a16:creationId xmlns:a16="http://schemas.microsoft.com/office/drawing/2014/main" id="{97D006E4-331A-0157-CE42-E8ACDAEB4FCB}"/>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9" name="Freeform 18">
              <a:extLst>
                <a:ext uri="{FF2B5EF4-FFF2-40B4-BE49-F238E27FC236}">
                  <a16:creationId xmlns:a16="http://schemas.microsoft.com/office/drawing/2014/main" id="{34DA491E-AD65-B9A0-CD50-F8528A6520C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20" name="Freeform 19">
              <a:extLst>
                <a:ext uri="{FF2B5EF4-FFF2-40B4-BE49-F238E27FC236}">
                  <a16:creationId xmlns:a16="http://schemas.microsoft.com/office/drawing/2014/main" id="{7D9F07DA-F249-64FB-3CF8-93864734AAC8}"/>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48F3FBA1-35AC-726D-6399-D908CB19A52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23" name="Freeform 22">
              <a:extLst>
                <a:ext uri="{FF2B5EF4-FFF2-40B4-BE49-F238E27FC236}">
                  <a16:creationId xmlns:a16="http://schemas.microsoft.com/office/drawing/2014/main" id="{EC263DFF-B678-4483-215A-364A853D122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C321DD9C-27B2-F842-273D-04B417B33B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5" name="Freeform 24">
              <a:extLst>
                <a:ext uri="{FF2B5EF4-FFF2-40B4-BE49-F238E27FC236}">
                  <a16:creationId xmlns:a16="http://schemas.microsoft.com/office/drawing/2014/main" id="{6E30CB79-03B3-FA26-2774-39F0E305112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C3E833F1-00BE-A879-3571-9D72200A00F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BC0B124E-9DD4-E41C-FA9F-B3884179147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9839A85B-EE68-41D2-0824-DE62976A2DA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9" name="Freeform 28">
              <a:extLst>
                <a:ext uri="{FF2B5EF4-FFF2-40B4-BE49-F238E27FC236}">
                  <a16:creationId xmlns:a16="http://schemas.microsoft.com/office/drawing/2014/main" id="{1625E85A-99B8-5418-4AF2-4F9622A2121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0" name="Freeform 29">
              <a:extLst>
                <a:ext uri="{FF2B5EF4-FFF2-40B4-BE49-F238E27FC236}">
                  <a16:creationId xmlns:a16="http://schemas.microsoft.com/office/drawing/2014/main" id="{36B1124B-77F5-46A8-F91E-C5D44DF136D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1" name="name_2024 sandisk or its affiliates All rights reserved">
            <a:extLst>
              <a:ext uri="{FF2B5EF4-FFF2-40B4-BE49-F238E27FC236}">
                <a16:creationId xmlns:a16="http://schemas.microsoft.com/office/drawing/2014/main" id="{93273B7A-B931-7762-6EBA-C54C6875922C}"/>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AF5801BC-EEF9-D247-6632-C588D2B5D216}"/>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9C13D9AC-744A-467B-F85A-B6559BF714F7}"/>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31215100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Gray">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33527" y="226030"/>
            <a:ext cx="8104940" cy="2668590"/>
          </a:xfrm>
          <a:prstGeom prst="rect">
            <a:avLst/>
          </a:prstGeom>
        </p:spPr>
        <p:txBody>
          <a:bodyPr wrap="square" lIns="0" tIns="0" anchor="t">
            <a:noAutofit/>
          </a:bodyPr>
          <a:lstStyle>
            <a:lvl1pPr>
              <a:lnSpc>
                <a:spcPct val="86000"/>
              </a:lnSpc>
              <a:defRPr sz="4797" b="0" spc="-176"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33528" y="2993427"/>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9279788" y="274109"/>
            <a:ext cx="233934" cy="273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solidFill>
                <a:srgbClr val="FF0000"/>
              </a:solidFill>
            </a:endParaRPr>
          </a:p>
        </p:txBody>
      </p:sp>
      <p:grpSp>
        <p:nvGrpSpPr>
          <p:cNvPr id="8" name="Group 7">
            <a:extLst>
              <a:ext uri="{FF2B5EF4-FFF2-40B4-BE49-F238E27FC236}">
                <a16:creationId xmlns:a16="http://schemas.microsoft.com/office/drawing/2014/main" id="{6E339ACF-C1D7-28B4-AB2C-71D8975E22B0}"/>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0" name="Freeform 9">
              <a:extLst>
                <a:ext uri="{FF2B5EF4-FFF2-40B4-BE49-F238E27FC236}">
                  <a16:creationId xmlns:a16="http://schemas.microsoft.com/office/drawing/2014/main" id="{ADCFEF2E-507D-D3DC-160D-3A0004BDD9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1" name="Freeform 10">
              <a:extLst>
                <a:ext uri="{FF2B5EF4-FFF2-40B4-BE49-F238E27FC236}">
                  <a16:creationId xmlns:a16="http://schemas.microsoft.com/office/drawing/2014/main" id="{5E958F26-D8CA-C561-3E02-72F9F366178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0936B439-5B9F-172C-B0E8-CD8D597518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6E2479D3-25E0-5AEE-CCAD-0FE77C96951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184C24E5-9D24-77E4-470C-A8CFC1013706}"/>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D284EDC3-E6EC-3368-9C47-9E30223C82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CB111A04-15A3-B682-ADFE-0C53B36118C6}"/>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897E07BE-77E9-2244-8A13-8522EF1181B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1687D2AD-D031-8A4E-8C0D-3636C9361A41}"/>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7F47B21F-1FD0-7FB1-D233-9530D4DD84B1}"/>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077A5AB2-2E52-B877-44E0-838E8B17B5B1}"/>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29" name="name_2024 sandisk or its affiliates All rights reserved">
            <a:extLst>
              <a:ext uri="{FF2B5EF4-FFF2-40B4-BE49-F238E27FC236}">
                <a16:creationId xmlns:a16="http://schemas.microsoft.com/office/drawing/2014/main" id="{01F63028-2AAA-E3B3-F9D5-53E45AC79227}"/>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23431773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a:t>00.0</a:t>
            </a:r>
            <a:fld id="{4571BA12-316B-0A40-BB3D-1A8CDD33E9E5}" type="slidenum">
              <a:rPr lang="en-US" smtClean="0"/>
              <a:pPr/>
              <a:t>‹#›</a:t>
            </a:fld>
            <a:endParaRPr lang="en-US" dirty="0"/>
          </a:p>
        </p:txBody>
      </p:sp>
      <p:grpSp>
        <p:nvGrpSpPr>
          <p:cNvPr id="3" name="Group 2">
            <a:extLst>
              <a:ext uri="{FF2B5EF4-FFF2-40B4-BE49-F238E27FC236}">
                <a16:creationId xmlns:a16="http://schemas.microsoft.com/office/drawing/2014/main" id="{9B9D2557-6FDA-6735-D425-659ED0A5AF90}"/>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4" name="Freeform 3">
              <a:extLst>
                <a:ext uri="{FF2B5EF4-FFF2-40B4-BE49-F238E27FC236}">
                  <a16:creationId xmlns:a16="http://schemas.microsoft.com/office/drawing/2014/main" id="{896512B5-8467-2E68-7FDB-AF04DD02FCB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5" name="Freeform 4">
              <a:extLst>
                <a:ext uri="{FF2B5EF4-FFF2-40B4-BE49-F238E27FC236}">
                  <a16:creationId xmlns:a16="http://schemas.microsoft.com/office/drawing/2014/main" id="{71E5AAF1-EF2B-9739-5D9B-B645FE80D89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6" name="Freeform 5">
              <a:extLst>
                <a:ext uri="{FF2B5EF4-FFF2-40B4-BE49-F238E27FC236}">
                  <a16:creationId xmlns:a16="http://schemas.microsoft.com/office/drawing/2014/main" id="{F5B551F8-CC41-C192-AEEB-E8BC63C57202}"/>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7" name="Freeform 6">
              <a:extLst>
                <a:ext uri="{FF2B5EF4-FFF2-40B4-BE49-F238E27FC236}">
                  <a16:creationId xmlns:a16="http://schemas.microsoft.com/office/drawing/2014/main" id="{B1AA28DA-2E95-0179-9970-C56E7335AC4C}"/>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8FAA860D-F792-6B31-70CC-2D382B0233C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0" name="Freeform 9">
              <a:extLst>
                <a:ext uri="{FF2B5EF4-FFF2-40B4-BE49-F238E27FC236}">
                  <a16:creationId xmlns:a16="http://schemas.microsoft.com/office/drawing/2014/main" id="{6DA5B842-F4B2-1BAC-DA6D-5748A51E4ED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1" name="Freeform 10">
              <a:extLst>
                <a:ext uri="{FF2B5EF4-FFF2-40B4-BE49-F238E27FC236}">
                  <a16:creationId xmlns:a16="http://schemas.microsoft.com/office/drawing/2014/main" id="{7B41F635-5BCA-8F26-4CE2-A0E3F4DDC294}"/>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0B4A019A-92A5-B540-24B7-2BC0669BBBB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41CEC976-08A0-D21B-DE3A-969A1A77E8E8}"/>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E9BAF7E9-12F6-020E-6463-855F7F35842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2" name="Freeform 21">
              <a:extLst>
                <a:ext uri="{FF2B5EF4-FFF2-40B4-BE49-F238E27FC236}">
                  <a16:creationId xmlns:a16="http://schemas.microsoft.com/office/drawing/2014/main" id="{90B646BB-FA6B-5EC9-84E1-110EB9F849E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17" name="name_2024 sandisk or its affiliates All rights reserved">
            <a:extLst>
              <a:ext uri="{FF2B5EF4-FFF2-40B4-BE49-F238E27FC236}">
                <a16:creationId xmlns:a16="http://schemas.microsoft.com/office/drawing/2014/main" id="{7277941F-042A-DDD9-FFC0-3FF7341DA41D}"/>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18" name="name_2024 sandisk or its affiliates All rights reserved">
            <a:extLst>
              <a:ext uri="{FF2B5EF4-FFF2-40B4-BE49-F238E27FC236}">
                <a16:creationId xmlns:a16="http://schemas.microsoft.com/office/drawing/2014/main" id="{1F268A33-A3A9-A99D-27EE-263433500A18}"/>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19" name="Rectangle 18">
            <a:extLst>
              <a:ext uri="{FF2B5EF4-FFF2-40B4-BE49-F238E27FC236}">
                <a16:creationId xmlns:a16="http://schemas.microsoft.com/office/drawing/2014/main" id="{259F53C3-7697-A35C-210D-0F5FD6FA0ACB}"/>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Tree>
    <p:extLst>
      <p:ext uri="{BB962C8B-B14F-4D97-AF65-F5344CB8AC3E}">
        <p14:creationId xmlns:p14="http://schemas.microsoft.com/office/powerpoint/2010/main" val="136121422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3"/>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447AFC-E5FB-9726-6C58-5928BBCDB57F}"/>
              </a:ext>
            </a:extLst>
          </p:cNvPr>
          <p:cNvSpPr/>
          <p:nvPr/>
        </p:nvSpPr>
        <p:spPr>
          <a:xfrm>
            <a:off x="9244753" y="274109"/>
            <a:ext cx="268969" cy="314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grpSp>
        <p:nvGrpSpPr>
          <p:cNvPr id="40" name="Group 39">
            <a:extLst>
              <a:ext uri="{FF2B5EF4-FFF2-40B4-BE49-F238E27FC236}">
                <a16:creationId xmlns:a16="http://schemas.microsoft.com/office/drawing/2014/main" id="{F9BAFD44-DFAE-6584-F3C3-580D6907D1F7}"/>
              </a:ext>
            </a:extLst>
          </p:cNvPr>
          <p:cNvGrpSpPr/>
          <p:nvPr/>
        </p:nvGrpSpPr>
        <p:grpSpPr>
          <a:xfrm>
            <a:off x="233528" y="1673100"/>
            <a:ext cx="3077237" cy="863235"/>
            <a:chOff x="284163" y="2698150"/>
            <a:chExt cx="3767328" cy="905257"/>
          </a:xfrm>
        </p:grpSpPr>
        <p:sp>
          <p:nvSpPr>
            <p:cNvPr id="12" name="Rectangle 11">
              <a:extLst>
                <a:ext uri="{FF2B5EF4-FFF2-40B4-BE49-F238E27FC236}">
                  <a16:creationId xmlns:a16="http://schemas.microsoft.com/office/drawing/2014/main" id="{4608273A-8B55-6612-D34D-DD21B5B2F644}"/>
                </a:ext>
              </a:extLst>
            </p:cNvPr>
            <p:cNvSpPr/>
            <p:nvPr userDrawn="1"/>
          </p:nvSpPr>
          <p:spPr>
            <a:xfrm>
              <a:off x="284163" y="2698150"/>
              <a:ext cx="3767328" cy="905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grpSp>
          <p:nvGrpSpPr>
            <p:cNvPr id="16" name="Group 15">
              <a:extLst>
                <a:ext uri="{FF2B5EF4-FFF2-40B4-BE49-F238E27FC236}">
                  <a16:creationId xmlns:a16="http://schemas.microsoft.com/office/drawing/2014/main" id="{AEFD63FE-9E33-1709-7503-632601894250}"/>
                </a:ext>
              </a:extLst>
            </p:cNvPr>
            <p:cNvGrpSpPr/>
            <p:nvPr userDrawn="1"/>
          </p:nvGrpSpPr>
          <p:grpSpPr>
            <a:xfrm>
              <a:off x="284163" y="2698151"/>
              <a:ext cx="1806575" cy="905256"/>
              <a:chOff x="146137" y="3532340"/>
              <a:chExt cx="1944601" cy="975922"/>
            </a:xfrm>
            <a:solidFill>
              <a:srgbClr val="000000"/>
            </a:solidFill>
          </p:grpSpPr>
          <p:sp>
            <p:nvSpPr>
              <p:cNvPr id="13" name="Oval 12">
                <a:extLst>
                  <a:ext uri="{FF2B5EF4-FFF2-40B4-BE49-F238E27FC236}">
                    <a16:creationId xmlns:a16="http://schemas.microsoft.com/office/drawing/2014/main" id="{A408FA0B-C8DB-8EDE-6D02-265A26910C04}"/>
                  </a:ext>
                </a:extLst>
              </p:cNvPr>
              <p:cNvSpPr/>
              <p:nvPr userDrawn="1"/>
            </p:nvSpPr>
            <p:spPr>
              <a:xfrm>
                <a:off x="1114816"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15" name="Oval 14">
                <a:extLst>
                  <a:ext uri="{FF2B5EF4-FFF2-40B4-BE49-F238E27FC236}">
                    <a16:creationId xmlns:a16="http://schemas.microsoft.com/office/drawing/2014/main" id="{DB62C2BA-784A-BEFE-5180-8CE0136E5F8F}"/>
                  </a:ext>
                </a:extLst>
              </p:cNvPr>
              <p:cNvSpPr/>
              <p:nvPr userDrawn="1"/>
            </p:nvSpPr>
            <p:spPr>
              <a:xfrm>
                <a:off x="146137"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grpSp>
        <p:sp>
          <p:nvSpPr>
            <p:cNvPr id="22" name="Rounded Rectangle 21">
              <a:extLst>
                <a:ext uri="{FF2B5EF4-FFF2-40B4-BE49-F238E27FC236}">
                  <a16:creationId xmlns:a16="http://schemas.microsoft.com/office/drawing/2014/main" id="{4E2F6E18-D576-9104-92EA-1D3249CB6E59}"/>
                </a:ext>
              </a:extLst>
            </p:cNvPr>
            <p:cNvSpPr/>
            <p:nvPr userDrawn="1"/>
          </p:nvSpPr>
          <p:spPr>
            <a:xfrm>
              <a:off x="2090738" y="2698150"/>
              <a:ext cx="1960753" cy="9052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grpSp>
      <p:sp>
        <p:nvSpPr>
          <p:cNvPr id="37" name="Rectangle 36">
            <a:extLst>
              <a:ext uri="{FF2B5EF4-FFF2-40B4-BE49-F238E27FC236}">
                <a16:creationId xmlns:a16="http://schemas.microsoft.com/office/drawing/2014/main" id="{5260F4A5-0682-45A4-1DE8-3A9DEABE8A84}"/>
              </a:ext>
            </a:extLst>
          </p:cNvPr>
          <p:cNvSpPr/>
          <p:nvPr/>
        </p:nvSpPr>
        <p:spPr>
          <a:xfrm>
            <a:off x="237062"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47" name="Rectangle 46">
            <a:extLst>
              <a:ext uri="{FF2B5EF4-FFF2-40B4-BE49-F238E27FC236}">
                <a16:creationId xmlns:a16="http://schemas.microsoft.com/office/drawing/2014/main" id="{BD74B0FD-69F3-EE84-E7F8-4C06592C73BD}"/>
              </a:ext>
            </a:extLst>
          </p:cNvPr>
          <p:cNvSpPr/>
          <p:nvPr/>
        </p:nvSpPr>
        <p:spPr>
          <a:xfrm>
            <a:off x="9458173"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48" name="Rectangle 47">
            <a:extLst>
              <a:ext uri="{FF2B5EF4-FFF2-40B4-BE49-F238E27FC236}">
                <a16:creationId xmlns:a16="http://schemas.microsoft.com/office/drawing/2014/main" id="{B71BF83A-FE06-1A4E-4956-EBC0863A698E}"/>
              </a:ext>
            </a:extLst>
          </p:cNvPr>
          <p:cNvSpPr/>
          <p:nvPr/>
        </p:nvSpPr>
        <p:spPr>
          <a:xfrm>
            <a:off x="3310765"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49" name="Rectangle 48">
            <a:extLst>
              <a:ext uri="{FF2B5EF4-FFF2-40B4-BE49-F238E27FC236}">
                <a16:creationId xmlns:a16="http://schemas.microsoft.com/office/drawing/2014/main" id="{91AA5DDF-F55E-4BDA-414E-AF16AD2E7BE5}"/>
              </a:ext>
            </a:extLst>
          </p:cNvPr>
          <p:cNvSpPr/>
          <p:nvPr/>
        </p:nvSpPr>
        <p:spPr>
          <a:xfrm>
            <a:off x="6384469" y="4720373"/>
            <a:ext cx="61896" cy="72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3" name="name_2024 sandisk or its affiliates All rights reserved">
            <a:extLst>
              <a:ext uri="{FF2B5EF4-FFF2-40B4-BE49-F238E27FC236}">
                <a16:creationId xmlns:a16="http://schemas.microsoft.com/office/drawing/2014/main" id="{41D57C59-E5E7-D579-7041-32BB79C964E3}"/>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4" name="Group 3">
            <a:extLst>
              <a:ext uri="{FF2B5EF4-FFF2-40B4-BE49-F238E27FC236}">
                <a16:creationId xmlns:a16="http://schemas.microsoft.com/office/drawing/2014/main" id="{6615B3D6-6E5F-FC36-12B7-E32FA59FFD2D}"/>
              </a:ext>
            </a:extLst>
          </p:cNvPr>
          <p:cNvGrpSpPr/>
          <p:nvPr/>
        </p:nvGrpSpPr>
        <p:grpSpPr>
          <a:xfrm>
            <a:off x="237450" y="5050519"/>
            <a:ext cx="9276273" cy="1081146"/>
            <a:chOff x="297005" y="5421618"/>
            <a:chExt cx="11585651" cy="1156649"/>
          </a:xfrm>
          <a:solidFill>
            <a:schemeClr val="tx1"/>
          </a:solidFill>
        </p:grpSpPr>
        <p:grpSp>
          <p:nvGrpSpPr>
            <p:cNvPr id="5" name="Group 4">
              <a:extLst>
                <a:ext uri="{FF2B5EF4-FFF2-40B4-BE49-F238E27FC236}">
                  <a16:creationId xmlns:a16="http://schemas.microsoft.com/office/drawing/2014/main" id="{F1A35D3C-BE3A-B65C-86FA-D3DF9111B169}"/>
                </a:ext>
              </a:extLst>
            </p:cNvPr>
            <p:cNvGrpSpPr/>
            <p:nvPr userDrawn="1"/>
          </p:nvGrpSpPr>
          <p:grpSpPr>
            <a:xfrm>
              <a:off x="297005" y="5421618"/>
              <a:ext cx="10643138" cy="1156649"/>
              <a:chOff x="3726006" y="3171824"/>
              <a:chExt cx="4740852" cy="515215"/>
            </a:xfrm>
            <a:grpFill/>
          </p:grpSpPr>
          <p:sp>
            <p:nvSpPr>
              <p:cNvPr id="9" name="Freeform 8">
                <a:extLst>
                  <a:ext uri="{FF2B5EF4-FFF2-40B4-BE49-F238E27FC236}">
                    <a16:creationId xmlns:a16="http://schemas.microsoft.com/office/drawing/2014/main" id="{012B8E4A-514E-CFC2-A740-665313E52DD9}"/>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sz="1439">
                  <a:solidFill>
                    <a:schemeClr val="tx1"/>
                  </a:solidFill>
                </a:endParaRPr>
              </a:p>
            </p:txBody>
          </p:sp>
          <p:sp>
            <p:nvSpPr>
              <p:cNvPr id="10" name="Freeform 9">
                <a:extLst>
                  <a:ext uri="{FF2B5EF4-FFF2-40B4-BE49-F238E27FC236}">
                    <a16:creationId xmlns:a16="http://schemas.microsoft.com/office/drawing/2014/main" id="{3C20FE84-7E94-A3E2-7840-F8B3C5C7563E}"/>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sz="1439">
                  <a:solidFill>
                    <a:schemeClr val="tx1"/>
                  </a:solidFill>
                </a:endParaRPr>
              </a:p>
            </p:txBody>
          </p:sp>
          <p:sp>
            <p:nvSpPr>
              <p:cNvPr id="11" name="Freeform 10">
                <a:extLst>
                  <a:ext uri="{FF2B5EF4-FFF2-40B4-BE49-F238E27FC236}">
                    <a16:creationId xmlns:a16="http://schemas.microsoft.com/office/drawing/2014/main" id="{DA19BA47-0B88-6EBF-9064-1B20FEADC385}"/>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sz="1439">
                  <a:solidFill>
                    <a:schemeClr val="tx1"/>
                  </a:solidFill>
                </a:endParaRPr>
              </a:p>
            </p:txBody>
          </p:sp>
          <p:sp>
            <p:nvSpPr>
              <p:cNvPr id="14" name="Freeform 13">
                <a:extLst>
                  <a:ext uri="{FF2B5EF4-FFF2-40B4-BE49-F238E27FC236}">
                    <a16:creationId xmlns:a16="http://schemas.microsoft.com/office/drawing/2014/main" id="{1977ACF2-CCB1-4391-3F91-B10B90F3B247}"/>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33" name="Freeform 32">
                <a:extLst>
                  <a:ext uri="{FF2B5EF4-FFF2-40B4-BE49-F238E27FC236}">
                    <a16:creationId xmlns:a16="http://schemas.microsoft.com/office/drawing/2014/main" id="{ADCA0728-0809-225E-3A43-54A14361E505}"/>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34" name="Freeform 33">
                <a:extLst>
                  <a:ext uri="{FF2B5EF4-FFF2-40B4-BE49-F238E27FC236}">
                    <a16:creationId xmlns:a16="http://schemas.microsoft.com/office/drawing/2014/main" id="{AF1F8844-05D5-909B-DE04-30F8647BE36C}"/>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sz="1439">
                  <a:solidFill>
                    <a:schemeClr val="tx1"/>
                  </a:solidFill>
                </a:endParaRPr>
              </a:p>
            </p:txBody>
          </p:sp>
          <p:sp>
            <p:nvSpPr>
              <p:cNvPr id="35" name="Freeform 34">
                <a:extLst>
                  <a:ext uri="{FF2B5EF4-FFF2-40B4-BE49-F238E27FC236}">
                    <a16:creationId xmlns:a16="http://schemas.microsoft.com/office/drawing/2014/main" id="{670EF5C0-EFED-D2FD-EAFD-BB2B357BD174}"/>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sz="1439">
                  <a:solidFill>
                    <a:schemeClr val="tx1"/>
                  </a:solidFill>
                </a:endParaRPr>
              </a:p>
            </p:txBody>
          </p:sp>
          <p:sp>
            <p:nvSpPr>
              <p:cNvPr id="36" name="Freeform 35">
                <a:extLst>
                  <a:ext uri="{FF2B5EF4-FFF2-40B4-BE49-F238E27FC236}">
                    <a16:creationId xmlns:a16="http://schemas.microsoft.com/office/drawing/2014/main" id="{A5B89D84-9175-18DD-CD24-916309E53309}"/>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sz="1439">
                  <a:solidFill>
                    <a:schemeClr val="tx1"/>
                  </a:solidFill>
                </a:endParaRPr>
              </a:p>
            </p:txBody>
          </p:sp>
          <p:sp>
            <p:nvSpPr>
              <p:cNvPr id="38" name="Freeform 37">
                <a:extLst>
                  <a:ext uri="{FF2B5EF4-FFF2-40B4-BE49-F238E27FC236}">
                    <a16:creationId xmlns:a16="http://schemas.microsoft.com/office/drawing/2014/main" id="{1437241D-C591-478D-2C51-86F4500684FF}"/>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sz="1439">
                  <a:solidFill>
                    <a:schemeClr val="tx1"/>
                  </a:solidFill>
                </a:endParaRPr>
              </a:p>
            </p:txBody>
          </p:sp>
        </p:grpSp>
        <p:grpSp>
          <p:nvGrpSpPr>
            <p:cNvPr id="6" name="Group 5">
              <a:extLst>
                <a:ext uri="{FF2B5EF4-FFF2-40B4-BE49-F238E27FC236}">
                  <a16:creationId xmlns:a16="http://schemas.microsoft.com/office/drawing/2014/main" id="{919F4A28-1DF4-169F-801A-19A39A82D071}"/>
                </a:ext>
              </a:extLst>
            </p:cNvPr>
            <p:cNvGrpSpPr/>
            <p:nvPr userDrawn="1"/>
          </p:nvGrpSpPr>
          <p:grpSpPr>
            <a:xfrm>
              <a:off x="11237775" y="5428812"/>
              <a:ext cx="644881" cy="280035"/>
              <a:chOff x="11237775" y="5428812"/>
              <a:chExt cx="644881" cy="280035"/>
            </a:xfrm>
            <a:grpFill/>
          </p:grpSpPr>
          <p:sp>
            <p:nvSpPr>
              <p:cNvPr id="7" name="Freeform 6">
                <a:extLst>
                  <a:ext uri="{FF2B5EF4-FFF2-40B4-BE49-F238E27FC236}">
                    <a16:creationId xmlns:a16="http://schemas.microsoft.com/office/drawing/2014/main" id="{98679A0D-E8F8-29E0-DEA4-D89CAE8873C1}"/>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sp>
            <p:nvSpPr>
              <p:cNvPr id="8" name="Freeform 7">
                <a:extLst>
                  <a:ext uri="{FF2B5EF4-FFF2-40B4-BE49-F238E27FC236}">
                    <a16:creationId xmlns:a16="http://schemas.microsoft.com/office/drawing/2014/main" id="{AECA805D-144D-D54F-A8F5-BA1EDF4CC9C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39">
                  <a:solidFill>
                    <a:schemeClr val="tx1"/>
                  </a:solidFill>
                </a:endParaRPr>
              </a:p>
            </p:txBody>
          </p:sp>
        </p:grpSp>
      </p:grpSp>
      <p:sp>
        <p:nvSpPr>
          <p:cNvPr id="41" name="name_2024 sandisk or its affiliates All rights reserved">
            <a:extLst>
              <a:ext uri="{FF2B5EF4-FFF2-40B4-BE49-F238E27FC236}">
                <a16:creationId xmlns:a16="http://schemas.microsoft.com/office/drawing/2014/main" id="{343BD00A-FBA8-EC0F-13C8-8F67F77FBC2E}"/>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Tree>
    <p:extLst>
      <p:ext uri="{BB962C8B-B14F-4D97-AF65-F5344CB8AC3E}">
        <p14:creationId xmlns:p14="http://schemas.microsoft.com/office/powerpoint/2010/main" val="170616090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Presentation Title Color 4">
    <p:bg>
      <p:bgPr>
        <a:gradFill>
          <a:gsLst>
            <a:gs pos="5000">
              <a:schemeClr val="accent4"/>
            </a:gs>
            <a:gs pos="95000">
              <a:schemeClr val="accent6"/>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17C4-D855-4EF0-A7C8-C2BC0D1B62DA}"/>
              </a:ext>
            </a:extLst>
          </p:cNvPr>
          <p:cNvSpPr>
            <a:spLocks noGrp="1"/>
          </p:cNvSpPr>
          <p:nvPr>
            <p:ph type="ctrTitle"/>
          </p:nvPr>
        </p:nvSpPr>
        <p:spPr>
          <a:xfrm>
            <a:off x="426441" y="1244600"/>
            <a:ext cx="8955683" cy="2026920"/>
          </a:xfrm>
        </p:spPr>
        <p:txBody>
          <a:bodyPr anchor="b">
            <a:noAutofit/>
          </a:bodyPr>
          <a:lstStyle>
            <a:lvl1pPr algn="l">
              <a:defRPr sz="3518">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BFD89F-BA22-4E19-9C17-F74513996CAC}"/>
              </a:ext>
            </a:extLst>
          </p:cNvPr>
          <p:cNvSpPr>
            <a:spLocks noGrp="1"/>
          </p:cNvSpPr>
          <p:nvPr>
            <p:ph type="subTitle" idx="1" hasCustomPrompt="1"/>
          </p:nvPr>
        </p:nvSpPr>
        <p:spPr>
          <a:xfrm>
            <a:off x="426441" y="3840480"/>
            <a:ext cx="8955683" cy="391160"/>
          </a:xfrm>
        </p:spPr>
        <p:txBody>
          <a:bodyPr>
            <a:noAutofit/>
          </a:bodyPr>
          <a:lstStyle>
            <a:lvl1pPr marL="0" indent="0" algn="l">
              <a:buNone/>
              <a:defRPr sz="1919">
                <a:solidFill>
                  <a:schemeClr val="bg1"/>
                </a:solidFill>
              </a:defRPr>
            </a:lvl1pPr>
            <a:lvl2pPr marL="365531" indent="0" algn="ctr">
              <a:buNone/>
              <a:defRPr sz="1599"/>
            </a:lvl2pPr>
            <a:lvl3pPr marL="731063" indent="0" algn="ctr">
              <a:buNone/>
              <a:defRPr sz="1439"/>
            </a:lvl3pPr>
            <a:lvl4pPr marL="1096594" indent="0" algn="ctr">
              <a:buNone/>
              <a:defRPr sz="1279"/>
            </a:lvl4pPr>
            <a:lvl5pPr marL="1462126" indent="0" algn="ctr">
              <a:buNone/>
              <a:defRPr sz="1279"/>
            </a:lvl5pPr>
            <a:lvl6pPr marL="1827657" indent="0" algn="ctr">
              <a:buNone/>
              <a:defRPr sz="1279"/>
            </a:lvl6pPr>
            <a:lvl7pPr marL="2193188" indent="0" algn="ctr">
              <a:buNone/>
              <a:defRPr sz="1279"/>
            </a:lvl7pPr>
            <a:lvl8pPr marL="2558720" indent="0" algn="ctr">
              <a:buNone/>
              <a:defRPr sz="1279"/>
            </a:lvl8pPr>
            <a:lvl9pPr marL="2924251" indent="0" algn="ctr">
              <a:buNone/>
              <a:defRPr sz="1279"/>
            </a:lvl9pPr>
          </a:lstStyle>
          <a:p>
            <a:r>
              <a:rPr lang="en-US" dirty="0"/>
              <a:t>Presenter’s Name</a:t>
            </a:r>
          </a:p>
        </p:txBody>
      </p:sp>
      <p:sp>
        <p:nvSpPr>
          <p:cNvPr id="16" name="Text Placeholder 15">
            <a:extLst>
              <a:ext uri="{FF2B5EF4-FFF2-40B4-BE49-F238E27FC236}">
                <a16:creationId xmlns:a16="http://schemas.microsoft.com/office/drawing/2014/main" id="{50739740-E1B8-41F0-85F7-919F06D28F08}"/>
              </a:ext>
            </a:extLst>
          </p:cNvPr>
          <p:cNvSpPr>
            <a:spLocks noGrp="1"/>
          </p:cNvSpPr>
          <p:nvPr>
            <p:ph type="body" sz="quarter" idx="10" hasCustomPrompt="1"/>
          </p:nvPr>
        </p:nvSpPr>
        <p:spPr>
          <a:xfrm>
            <a:off x="426442" y="4231640"/>
            <a:ext cx="8955684" cy="497840"/>
          </a:xfrm>
        </p:spPr>
        <p:txBody>
          <a:bodyPr>
            <a:noAutofit/>
          </a:bodyPr>
          <a:lstStyle>
            <a:lvl1pPr marL="0" indent="0">
              <a:buNone/>
              <a:defRPr>
                <a:solidFill>
                  <a:schemeClr val="bg1"/>
                </a:solidFill>
              </a:defRPr>
            </a:lvl1pPr>
          </a:lstStyle>
          <a:p>
            <a:r>
              <a:rPr lang="en-US" dirty="0"/>
              <a:t>Presenter’s Title</a:t>
            </a:r>
          </a:p>
        </p:txBody>
      </p:sp>
      <p:sp>
        <p:nvSpPr>
          <p:cNvPr id="18" name="Text Placeholder 17">
            <a:extLst>
              <a:ext uri="{FF2B5EF4-FFF2-40B4-BE49-F238E27FC236}">
                <a16:creationId xmlns:a16="http://schemas.microsoft.com/office/drawing/2014/main" id="{D54B0E95-1AD7-406D-9E12-D4533732968C}"/>
              </a:ext>
            </a:extLst>
          </p:cNvPr>
          <p:cNvSpPr>
            <a:spLocks noGrp="1"/>
          </p:cNvSpPr>
          <p:nvPr>
            <p:ph type="body" sz="quarter" idx="11"/>
          </p:nvPr>
        </p:nvSpPr>
        <p:spPr>
          <a:xfrm>
            <a:off x="426441" y="4729480"/>
            <a:ext cx="8955683" cy="431165"/>
          </a:xfrm>
        </p:spPr>
        <p:txBody>
          <a:bodyPr>
            <a:noAutofit/>
          </a:bodyPr>
          <a:lstStyle>
            <a:lvl1pPr marL="0" indent="0">
              <a:buNone/>
              <a:defRPr sz="1599">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1221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_Content">
    <p:bg>
      <p:bgRef idx="1001">
        <a:schemeClr val="bg1"/>
      </p:bgRef>
    </p:bg>
    <p:spTree>
      <p:nvGrpSpPr>
        <p:cNvPr id="1" name=""/>
        <p:cNvGrpSpPr/>
        <p:nvPr/>
      </p:nvGrpSpPr>
      <p:grpSpPr>
        <a:xfrm>
          <a:off x="0" y="0"/>
          <a:ext cx="0" cy="0"/>
          <a:chOff x="0" y="0"/>
          <a:chExt cx="0" cy="0"/>
        </a:xfrm>
      </p:grpSpPr>
      <p:sp>
        <p:nvSpPr>
          <p:cNvPr id="156" name="Content Placeholder 155">
            <a:extLst>
              <a:ext uri="{FF2B5EF4-FFF2-40B4-BE49-F238E27FC236}">
                <a16:creationId xmlns:a16="http://schemas.microsoft.com/office/drawing/2014/main" id="{A75696AA-E23D-7B48-B1EC-3AD136CDF43E}"/>
              </a:ext>
            </a:extLst>
          </p:cNvPr>
          <p:cNvSpPr>
            <a:spLocks noGrp="1"/>
          </p:cNvSpPr>
          <p:nvPr>
            <p:ph sz="quarter" idx="13"/>
          </p:nvPr>
        </p:nvSpPr>
        <p:spPr>
          <a:xfrm>
            <a:off x="487363" y="1688260"/>
            <a:ext cx="8772525" cy="4362143"/>
          </a:xfrm>
          <a:prstGeom prst="rect">
            <a:avLst/>
          </a:prstGeom>
        </p:spPr>
        <p:txBody>
          <a:bodyPr lIns="0" tIns="0" rIns="0" bIns="0"/>
          <a:lstStyle>
            <a:lvl1pPr marL="0" indent="0">
              <a:lnSpc>
                <a:spcPct val="100000"/>
              </a:lnSpc>
              <a:buNone/>
              <a:defRPr sz="1599">
                <a:latin typeface="+mn-lt"/>
                <a:cs typeface="Arial" panose="020B0604020202020204" pitchFamily="34" charset="0"/>
              </a:defRPr>
            </a:lvl1pPr>
            <a:lvl2pPr marL="365531" indent="0">
              <a:buNone/>
              <a:defRPr>
                <a:latin typeface="Arial" panose="020B0604020202020204" pitchFamily="34" charset="0"/>
                <a:cs typeface="Arial" panose="020B0604020202020204" pitchFamily="34" charset="0"/>
              </a:defRPr>
            </a:lvl2pPr>
            <a:lvl3pPr marL="731063" indent="0">
              <a:buNone/>
              <a:defRPr>
                <a:latin typeface="Arial" panose="020B0604020202020204" pitchFamily="34" charset="0"/>
                <a:cs typeface="Arial" panose="020B0604020202020204" pitchFamily="34" charset="0"/>
              </a:defRPr>
            </a:lvl3pPr>
            <a:lvl4pPr marL="1096594" indent="0">
              <a:buNone/>
              <a:defRPr>
                <a:latin typeface="Arial" panose="020B0604020202020204" pitchFamily="34" charset="0"/>
                <a:cs typeface="Arial" panose="020B0604020202020204" pitchFamily="34" charset="0"/>
              </a:defRPr>
            </a:lvl4pPr>
            <a:lvl5pPr marL="1462126" indent="0">
              <a:buNone/>
              <a:defRPr>
                <a:latin typeface="Arial" panose="020B0604020202020204" pitchFamily="34" charset="0"/>
                <a:cs typeface="Arial" panose="020B0604020202020204" pitchFamily="34" charset="0"/>
              </a:defRPr>
            </a:lvl5pPr>
          </a:lstStyle>
          <a:p>
            <a:pPr lvl="0"/>
            <a:r>
              <a:rPr lang="en-US"/>
              <a:t>Edit Master text styles</a:t>
            </a:r>
          </a:p>
        </p:txBody>
      </p:sp>
      <p:sp>
        <p:nvSpPr>
          <p:cNvPr id="5" name="Date Placeholder 4">
            <a:extLst>
              <a:ext uri="{FF2B5EF4-FFF2-40B4-BE49-F238E27FC236}">
                <a16:creationId xmlns:a16="http://schemas.microsoft.com/office/drawing/2014/main" id="{A4B44B0C-C3C8-824A-BE9C-43D984073734}"/>
              </a:ext>
            </a:extLst>
          </p:cNvPr>
          <p:cNvSpPr>
            <a:spLocks noGrp="1"/>
          </p:cNvSpPr>
          <p:nvPr>
            <p:ph type="dt" sz="half" idx="14"/>
          </p:nvPr>
        </p:nvSpPr>
        <p:spPr/>
        <p:txBody>
          <a:bodyPr/>
          <a:lstStyle/>
          <a:p>
            <a:fld id="{0858B1B7-4669-4FF0-A942-6B845EEA0ACE}" type="datetime1">
              <a:rPr lang="en-US" smtClean="0"/>
              <a:t>5/15/2025</a:t>
            </a:fld>
            <a:endParaRPr lang="en-US" dirty="0"/>
          </a:p>
        </p:txBody>
      </p:sp>
      <p:sp>
        <p:nvSpPr>
          <p:cNvPr id="6" name="Footer Placeholder 5">
            <a:extLst>
              <a:ext uri="{FF2B5EF4-FFF2-40B4-BE49-F238E27FC236}">
                <a16:creationId xmlns:a16="http://schemas.microsoft.com/office/drawing/2014/main" id="{051A738F-D3DB-0748-9486-9494765D2D14}"/>
              </a:ext>
            </a:extLst>
          </p:cNvPr>
          <p:cNvSpPr>
            <a:spLocks noGrp="1"/>
          </p:cNvSpPr>
          <p:nvPr>
            <p:ph type="ftr" sz="quarter" idx="15"/>
          </p:nvPr>
        </p:nvSpPr>
        <p:spPr/>
        <p:txBody>
          <a:bodyPr/>
          <a:lstStyle/>
          <a:p>
            <a:r>
              <a:rPr lang="en-US"/>
              <a:t>© 2022 Western Digital Corporation or its affiliates. All rights reserved. | WESTERN DIGITAL CONFIDENTIAL</a:t>
            </a:r>
            <a:endParaRPr lang="en-US" dirty="0"/>
          </a:p>
        </p:txBody>
      </p:sp>
      <p:sp>
        <p:nvSpPr>
          <p:cNvPr id="8" name="Slide Number Placeholder 7">
            <a:extLst>
              <a:ext uri="{FF2B5EF4-FFF2-40B4-BE49-F238E27FC236}">
                <a16:creationId xmlns:a16="http://schemas.microsoft.com/office/drawing/2014/main" id="{CC76EF6D-21C4-4049-948C-50D368A9CEFB}"/>
              </a:ext>
            </a:extLst>
          </p:cNvPr>
          <p:cNvSpPr>
            <a:spLocks noGrp="1"/>
          </p:cNvSpPr>
          <p:nvPr>
            <p:ph type="sldNum" sz="quarter" idx="16"/>
          </p:nvPr>
        </p:nvSpPr>
        <p:spPr/>
        <p:txBody>
          <a:bodyPr/>
          <a:lstStyle/>
          <a:p>
            <a:fld id="{CFF8F258-5ACA-304A-9C93-44D9C9C174A2}" type="slidenum">
              <a:rPr lang="en-US" smtClean="0"/>
              <a:pPr/>
              <a:t>‹#›</a:t>
            </a:fld>
            <a:endParaRPr lang="en-US" dirty="0"/>
          </a:p>
        </p:txBody>
      </p:sp>
      <p:sp>
        <p:nvSpPr>
          <p:cNvPr id="9" name="Title 8">
            <a:extLst>
              <a:ext uri="{FF2B5EF4-FFF2-40B4-BE49-F238E27FC236}">
                <a16:creationId xmlns:a16="http://schemas.microsoft.com/office/drawing/2014/main" id="{FFDA655A-7E4A-1147-8A20-02E385A6BCCC}"/>
              </a:ext>
            </a:extLst>
          </p:cNvPr>
          <p:cNvSpPr>
            <a:spLocks noGrp="1"/>
          </p:cNvSpPr>
          <p:nvPr>
            <p:ph type="title"/>
          </p:nvPr>
        </p:nvSpPr>
        <p:spPr>
          <a:xfrm>
            <a:off x="490468" y="289221"/>
            <a:ext cx="8769419" cy="1280160"/>
          </a:xfrm>
        </p:spPr>
        <p:txBody>
          <a:bodyPr/>
          <a:lstStyle/>
          <a:p>
            <a:r>
              <a:rPr lang="en-US"/>
              <a:t>Click to edit Master title style</a:t>
            </a:r>
            <a:endParaRPr lang="en-US" dirty="0"/>
          </a:p>
        </p:txBody>
      </p:sp>
    </p:spTree>
    <p:extLst>
      <p:ext uri="{BB962C8B-B14F-4D97-AF65-F5344CB8AC3E}">
        <p14:creationId xmlns:p14="http://schemas.microsoft.com/office/powerpoint/2010/main" val="36795213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ubtitle and 2-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517-2593-4E52-97CF-5405430F2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03D14-DAD4-4A64-B58D-B11DBF28ACFB}"/>
              </a:ext>
            </a:extLst>
          </p:cNvPr>
          <p:cNvSpPr>
            <a:spLocks noGrp="1"/>
          </p:cNvSpPr>
          <p:nvPr>
            <p:ph sz="half" idx="1"/>
          </p:nvPr>
        </p:nvSpPr>
        <p:spPr>
          <a:xfrm>
            <a:off x="426442" y="1244600"/>
            <a:ext cx="4386263" cy="40612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47BAC7E1-6242-448F-802A-62F8159BCA05}"/>
              </a:ext>
            </a:extLst>
          </p:cNvPr>
          <p:cNvSpPr>
            <a:spLocks noGrp="1"/>
          </p:cNvSpPr>
          <p:nvPr>
            <p:ph sz="half" idx="2"/>
          </p:nvPr>
        </p:nvSpPr>
        <p:spPr>
          <a:xfrm>
            <a:off x="4995465" y="1244600"/>
            <a:ext cx="4386263" cy="40612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C5E056E-4A29-4EC0-A52F-892D05FB5C90}"/>
              </a:ext>
            </a:extLst>
          </p:cNvPr>
          <p:cNvSpPr>
            <a:spLocks noGrp="1"/>
          </p:cNvSpPr>
          <p:nvPr>
            <p:ph type="body" sz="quarter" idx="10"/>
          </p:nvPr>
        </p:nvSpPr>
        <p:spPr>
          <a:xfrm>
            <a:off x="426442" y="711200"/>
            <a:ext cx="8955286" cy="533400"/>
          </a:xfrm>
        </p:spPr>
        <p:txBody>
          <a:bodyPr/>
          <a:lstStyle>
            <a:lvl1pPr marL="0" indent="0">
              <a:buNone/>
              <a:defRPr sz="1759" b="1">
                <a:solidFill>
                  <a:schemeClr val="tx2"/>
                </a:solidFill>
                <a:latin typeface="Verdana" panose="020B0604030504040204" pitchFamily="34" charset="0"/>
                <a:ea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15964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itle_Name_Date">
    <p:bg>
      <p:bgPr>
        <a:solidFill>
          <a:schemeClr val="accent5"/>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C96A10-0050-234C-9FE5-385FDD05279E}"/>
              </a:ext>
            </a:extLst>
          </p:cNvPr>
          <p:cNvGrpSpPr/>
          <p:nvPr userDrawn="1"/>
        </p:nvGrpSpPr>
        <p:grpSpPr>
          <a:xfrm>
            <a:off x="1" y="6354835"/>
            <a:ext cx="9747248" cy="74861"/>
            <a:chOff x="1" y="7844593"/>
            <a:chExt cx="12191998" cy="80208"/>
          </a:xfrm>
        </p:grpSpPr>
        <p:sp>
          <p:nvSpPr>
            <p:cNvPr id="6" name="Rectangle 5">
              <a:extLst>
                <a:ext uri="{FF2B5EF4-FFF2-40B4-BE49-F238E27FC236}">
                  <a16:creationId xmlns:a16="http://schemas.microsoft.com/office/drawing/2014/main" id="{CFBB1BD2-7084-1543-AB5D-D622766C1905}"/>
                </a:ext>
              </a:extLst>
            </p:cNvPr>
            <p:cNvSpPr/>
            <p:nvPr/>
          </p:nvSpPr>
          <p:spPr>
            <a:xfrm>
              <a:off x="1" y="7844593"/>
              <a:ext cx="2628900" cy="80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32759A-5664-714F-BCF1-EC197EC5A97F}"/>
                </a:ext>
              </a:extLst>
            </p:cNvPr>
            <p:cNvSpPr/>
            <p:nvPr/>
          </p:nvSpPr>
          <p:spPr>
            <a:xfrm>
              <a:off x="2628901" y="7844593"/>
              <a:ext cx="917574" cy="80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F549D85-263E-DC4B-83BB-9E980A19C3C3}"/>
                </a:ext>
              </a:extLst>
            </p:cNvPr>
            <p:cNvSpPr/>
            <p:nvPr/>
          </p:nvSpPr>
          <p:spPr>
            <a:xfrm>
              <a:off x="3546476" y="7844593"/>
              <a:ext cx="749299" cy="802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207A740-789C-A645-B4D9-6195AE4B0BED}"/>
                </a:ext>
              </a:extLst>
            </p:cNvPr>
            <p:cNvSpPr/>
            <p:nvPr/>
          </p:nvSpPr>
          <p:spPr>
            <a:xfrm>
              <a:off x="4292602" y="7844593"/>
              <a:ext cx="688974" cy="802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6A84B14-F7A3-5045-A8F7-BDEA159342AA}"/>
                </a:ext>
              </a:extLst>
            </p:cNvPr>
            <p:cNvSpPr/>
            <p:nvPr/>
          </p:nvSpPr>
          <p:spPr>
            <a:xfrm>
              <a:off x="4981577" y="7844593"/>
              <a:ext cx="774698" cy="80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A1F4A3D-D871-2046-82DB-7646B645A32B}"/>
                </a:ext>
              </a:extLst>
            </p:cNvPr>
            <p:cNvSpPr/>
            <p:nvPr/>
          </p:nvSpPr>
          <p:spPr>
            <a:xfrm>
              <a:off x="5756277" y="7844593"/>
              <a:ext cx="704848" cy="80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AEDE440-A0A7-F043-B84B-C8A998AC3A62}"/>
                </a:ext>
              </a:extLst>
            </p:cNvPr>
            <p:cNvSpPr/>
            <p:nvPr/>
          </p:nvSpPr>
          <p:spPr>
            <a:xfrm>
              <a:off x="6457952" y="7844593"/>
              <a:ext cx="704848" cy="802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7419F0D-CE28-7C43-9B1D-C0FD9589F6C6}"/>
                </a:ext>
              </a:extLst>
            </p:cNvPr>
            <p:cNvSpPr/>
            <p:nvPr/>
          </p:nvSpPr>
          <p:spPr>
            <a:xfrm>
              <a:off x="7159626" y="7844593"/>
              <a:ext cx="5032373" cy="80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8" name="Text Placeholder 14">
            <a:extLst>
              <a:ext uri="{FF2B5EF4-FFF2-40B4-BE49-F238E27FC236}">
                <a16:creationId xmlns:a16="http://schemas.microsoft.com/office/drawing/2014/main" id="{A7EB360F-D347-3248-9D2B-3824442A5E24}"/>
              </a:ext>
            </a:extLst>
          </p:cNvPr>
          <p:cNvSpPr>
            <a:spLocks noGrp="1"/>
          </p:cNvSpPr>
          <p:nvPr>
            <p:ph type="body" sz="quarter" idx="10" hasCustomPrompt="1"/>
          </p:nvPr>
        </p:nvSpPr>
        <p:spPr>
          <a:xfrm>
            <a:off x="487363" y="1332883"/>
            <a:ext cx="8772525" cy="2321646"/>
          </a:xfrm>
          <a:prstGeom prst="rect">
            <a:avLst/>
          </a:prstGeom>
        </p:spPr>
        <p:txBody>
          <a:bodyPr wrap="square" bIns="0" anchor="ctr" anchorCtr="0"/>
          <a:lstStyle>
            <a:lvl1pPr marL="0" indent="0">
              <a:buNone/>
              <a:defRPr sz="4797" b="1">
                <a:solidFill>
                  <a:schemeClr val="bg1"/>
                </a:solidFill>
                <a:latin typeface="+mj-lt"/>
              </a:defRPr>
            </a:lvl1pPr>
            <a:lvl2pPr marL="365531" indent="0">
              <a:buNone/>
              <a:defRPr sz="4797">
                <a:latin typeface="+mj-lt"/>
              </a:defRPr>
            </a:lvl2pPr>
            <a:lvl3pPr marL="731063" indent="0">
              <a:buNone/>
              <a:defRPr sz="4797">
                <a:latin typeface="+mj-lt"/>
              </a:defRPr>
            </a:lvl3pPr>
            <a:lvl4pPr marL="1096594" indent="0">
              <a:buNone/>
              <a:defRPr sz="4797">
                <a:latin typeface="+mj-lt"/>
              </a:defRPr>
            </a:lvl4pPr>
            <a:lvl5pPr marL="1462126" indent="0">
              <a:buNone/>
              <a:defRPr sz="4797">
                <a:latin typeface="+mj-lt"/>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487363" y="4189193"/>
            <a:ext cx="8750949" cy="291367"/>
          </a:xfrm>
        </p:spPr>
        <p:txBody>
          <a:bodyPr>
            <a:noAutofit/>
          </a:bodyPr>
          <a:lstStyle>
            <a:lvl1pPr marL="0" indent="0">
              <a:buNone/>
              <a:defRPr sz="1919" b="1">
                <a:solidFill>
                  <a:schemeClr val="bg1"/>
                </a:solidFill>
              </a:defRPr>
            </a:lvl1pPr>
            <a:lvl2pPr marL="365531" indent="0">
              <a:buNone/>
              <a:defRPr sz="1919">
                <a:solidFill>
                  <a:schemeClr val="bg1"/>
                </a:solidFill>
              </a:defRPr>
            </a:lvl2pPr>
            <a:lvl3pPr marL="731063" indent="0">
              <a:buNone/>
              <a:defRPr sz="1919">
                <a:solidFill>
                  <a:schemeClr val="bg1"/>
                </a:solidFill>
              </a:defRPr>
            </a:lvl3pPr>
            <a:lvl4pPr marL="1096594" indent="0">
              <a:buNone/>
              <a:defRPr sz="1919">
                <a:solidFill>
                  <a:schemeClr val="bg1"/>
                </a:solidFill>
              </a:defRPr>
            </a:lvl4pPr>
            <a:lvl5pPr marL="1462126" indent="0">
              <a:buNone/>
              <a:defRPr sz="1919">
                <a:solidFill>
                  <a:schemeClr val="bg1"/>
                </a:solidFill>
              </a:defRPr>
            </a:lvl5pPr>
          </a:lstStyle>
          <a:p>
            <a:pPr lvl="0"/>
            <a:r>
              <a:rPr lang="en-US" dirty="0"/>
              <a:t>First and Last Name</a:t>
            </a:r>
          </a:p>
        </p:txBody>
      </p:sp>
      <p:sp>
        <p:nvSpPr>
          <p:cNvPr id="23" name="Text Placeholder 14">
            <a:extLst>
              <a:ext uri="{FF2B5EF4-FFF2-40B4-BE49-F238E27FC236}">
                <a16:creationId xmlns:a16="http://schemas.microsoft.com/office/drawing/2014/main" id="{BEE170E2-2501-924A-95C7-2874D59A6523}"/>
              </a:ext>
            </a:extLst>
          </p:cNvPr>
          <p:cNvSpPr>
            <a:spLocks noGrp="1"/>
          </p:cNvSpPr>
          <p:nvPr>
            <p:ph type="body" sz="quarter" idx="12" hasCustomPrompt="1"/>
          </p:nvPr>
        </p:nvSpPr>
        <p:spPr>
          <a:xfrm>
            <a:off x="487361" y="4567632"/>
            <a:ext cx="4053232" cy="291367"/>
          </a:xfrm>
        </p:spPr>
        <p:txBody>
          <a:bodyPr>
            <a:noAutofit/>
          </a:bodyPr>
          <a:lstStyle>
            <a:lvl1pPr marL="0" indent="0">
              <a:buNone/>
              <a:defRPr sz="1439" b="0">
                <a:solidFill>
                  <a:schemeClr val="bg1"/>
                </a:solidFill>
              </a:defRPr>
            </a:lvl1pPr>
            <a:lvl2pPr marL="365531" indent="0">
              <a:buNone/>
              <a:defRPr sz="1919">
                <a:solidFill>
                  <a:schemeClr val="bg1"/>
                </a:solidFill>
              </a:defRPr>
            </a:lvl2pPr>
            <a:lvl3pPr marL="731063" indent="0">
              <a:buNone/>
              <a:defRPr sz="1919">
                <a:solidFill>
                  <a:schemeClr val="bg1"/>
                </a:solidFill>
              </a:defRPr>
            </a:lvl3pPr>
            <a:lvl4pPr marL="1096594" indent="0">
              <a:buNone/>
              <a:defRPr sz="1919">
                <a:solidFill>
                  <a:schemeClr val="bg1"/>
                </a:solidFill>
              </a:defRPr>
            </a:lvl4pPr>
            <a:lvl5pPr marL="1462126" indent="0">
              <a:buNone/>
              <a:defRPr sz="1919">
                <a:solidFill>
                  <a:schemeClr val="bg1"/>
                </a:solidFill>
              </a:defRPr>
            </a:lvl5pPr>
          </a:lstStyle>
          <a:p>
            <a:pPr lvl="0"/>
            <a:r>
              <a:rPr lang="en-US" dirty="0"/>
              <a:t>Job Title</a:t>
            </a:r>
          </a:p>
        </p:txBody>
      </p:sp>
      <p:sp>
        <p:nvSpPr>
          <p:cNvPr id="24" name="Text Placeholder 14">
            <a:extLst>
              <a:ext uri="{FF2B5EF4-FFF2-40B4-BE49-F238E27FC236}">
                <a16:creationId xmlns:a16="http://schemas.microsoft.com/office/drawing/2014/main" id="{D9BC31A2-3E4E-C747-83FF-89B48A1C7D0E}"/>
              </a:ext>
            </a:extLst>
          </p:cNvPr>
          <p:cNvSpPr>
            <a:spLocks noGrp="1"/>
          </p:cNvSpPr>
          <p:nvPr>
            <p:ph type="body" sz="quarter" idx="13" hasCustomPrompt="1"/>
          </p:nvPr>
        </p:nvSpPr>
        <p:spPr>
          <a:xfrm>
            <a:off x="487361" y="5151544"/>
            <a:ext cx="4053232" cy="291367"/>
          </a:xfrm>
        </p:spPr>
        <p:txBody>
          <a:bodyPr>
            <a:noAutofit/>
          </a:bodyPr>
          <a:lstStyle>
            <a:lvl1pPr marL="0" indent="0" algn="l" rtl="0">
              <a:spcBef>
                <a:spcPts val="0"/>
              </a:spcBef>
              <a:spcAft>
                <a:spcPts val="0"/>
              </a:spcAft>
              <a:buNone/>
              <a:defRPr sz="1119" b="0">
                <a:solidFill>
                  <a:schemeClr val="bg1"/>
                </a:solidFill>
              </a:defRPr>
            </a:lvl1pPr>
            <a:lvl2pPr marL="365531" indent="0">
              <a:buNone/>
              <a:defRPr sz="1919">
                <a:solidFill>
                  <a:schemeClr val="bg1"/>
                </a:solidFill>
              </a:defRPr>
            </a:lvl2pPr>
            <a:lvl3pPr marL="731063" indent="0">
              <a:buNone/>
              <a:defRPr sz="1919">
                <a:solidFill>
                  <a:schemeClr val="bg1"/>
                </a:solidFill>
              </a:defRPr>
            </a:lvl3pPr>
            <a:lvl4pPr marL="1096594" indent="0">
              <a:buNone/>
              <a:defRPr sz="1919">
                <a:solidFill>
                  <a:schemeClr val="bg1"/>
                </a:solidFill>
              </a:defRPr>
            </a:lvl4pPr>
            <a:lvl5pPr marL="1462126" indent="0">
              <a:buNone/>
              <a:defRPr sz="1919">
                <a:solidFill>
                  <a:schemeClr val="bg1"/>
                </a:solidFill>
              </a:defRPr>
            </a:lvl5pPr>
          </a:lstStyle>
          <a:p>
            <a:pPr marL="0" lvl="0" indent="0" algn="l" rtl="0">
              <a:spcBef>
                <a:spcPts val="0"/>
              </a:spcBef>
              <a:spcAft>
                <a:spcPts val="0"/>
              </a:spcAft>
              <a:buNone/>
            </a:pPr>
            <a:r>
              <a:rPr lang="en-US" sz="1119" dirty="0">
                <a:solidFill>
                  <a:schemeClr val="bg1"/>
                </a:solidFill>
                <a:latin typeface="Century Gothic" panose="020B0502020202020204" pitchFamily="34" charset="0"/>
                <a:ea typeface="Roboto Medium"/>
                <a:cs typeface="Arial" panose="020B0604020202020204" pitchFamily="34" charset="0"/>
                <a:sym typeface="Roboto Medium"/>
              </a:rPr>
              <a:t>Date 01/01/2021</a:t>
            </a:r>
          </a:p>
        </p:txBody>
      </p:sp>
      <p:cxnSp>
        <p:nvCxnSpPr>
          <p:cNvPr id="25" name="Straight Connector 24">
            <a:extLst>
              <a:ext uri="{FF2B5EF4-FFF2-40B4-BE49-F238E27FC236}">
                <a16:creationId xmlns:a16="http://schemas.microsoft.com/office/drawing/2014/main" id="{5C008D2C-6F6A-8043-A31D-B6D276F2D9D9}"/>
              </a:ext>
            </a:extLst>
          </p:cNvPr>
          <p:cNvCxnSpPr>
            <a:cxnSpLocks/>
          </p:cNvCxnSpPr>
          <p:nvPr userDrawn="1"/>
        </p:nvCxnSpPr>
        <p:spPr>
          <a:xfrm>
            <a:off x="487361" y="4907280"/>
            <a:ext cx="29241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97B8788-974D-434A-98BE-4F2C84ACD7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9317" y="200165"/>
            <a:ext cx="1507778" cy="195580"/>
          </a:xfrm>
          <a:prstGeom prst="rect">
            <a:avLst/>
          </a:prstGeom>
        </p:spPr>
      </p:pic>
    </p:spTree>
    <p:extLst>
      <p:ext uri="{BB962C8B-B14F-4D97-AF65-F5344CB8AC3E}">
        <p14:creationId xmlns:p14="http://schemas.microsoft.com/office/powerpoint/2010/main" val="21476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1551-C0A0-4E87-92CF-F361AB9BA22E}"/>
              </a:ext>
            </a:extLst>
          </p:cNvPr>
          <p:cNvSpPr>
            <a:spLocks noGrp="1"/>
          </p:cNvSpPr>
          <p:nvPr>
            <p:ph type="title"/>
          </p:nvPr>
        </p:nvSpPr>
        <p:spPr>
          <a:xfrm>
            <a:off x="426442" y="178267"/>
            <a:ext cx="8955286" cy="53293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F0F12E5-B09E-4DD7-A194-E9095F7C4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80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2 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82A154-AA82-4383-81EE-113D15D71A96}" type="datetime1">
              <a:rPr lang="en-US" smtClean="0"/>
              <a:t>5/15/2025</a:t>
            </a:fld>
            <a:endParaRPr lang="en-US"/>
          </a:p>
        </p:txBody>
      </p:sp>
      <p:sp>
        <p:nvSpPr>
          <p:cNvPr id="4" name="Footer Placeholder 3"/>
          <p:cNvSpPr>
            <a:spLocks noGrp="1"/>
          </p:cNvSpPr>
          <p:nvPr>
            <p:ph type="ftr" sz="quarter" idx="11"/>
          </p:nvPr>
        </p:nvSpPr>
        <p:spPr/>
        <p:txBody>
          <a:bodyPr/>
          <a:lstStyle>
            <a:lvl1pPr>
              <a:defRPr sz="560"/>
            </a:lvl1pPr>
          </a:lstStyle>
          <a:p>
            <a:r>
              <a:rPr lang="en-US"/>
              <a:t>© 2016 Western Digital Corporation	All rights reserved</a:t>
            </a:r>
          </a:p>
        </p:txBody>
      </p:sp>
      <p:sp>
        <p:nvSpPr>
          <p:cNvPr id="5" name="Slide Number Placeholder 4"/>
          <p:cNvSpPr>
            <a:spLocks noGrp="1"/>
          </p:cNvSpPr>
          <p:nvPr>
            <p:ph type="sldNum" sz="quarter" idx="12"/>
          </p:nvPr>
        </p:nvSpPr>
        <p:spPr>
          <a:xfrm>
            <a:off x="9162415" y="6110630"/>
            <a:ext cx="194945" cy="113792"/>
          </a:xfrm>
          <a:prstGeom prst="rect">
            <a:avLst/>
          </a:prstGeom>
        </p:spPr>
        <p:txBody>
          <a:bodyPr/>
          <a:lstStyle/>
          <a:p>
            <a:fld id="{117D082C-22F7-460A-B107-A5704CF548D4}" type="slidenum">
              <a:rPr lang="en-US" smtClean="0"/>
              <a:t>‹#›</a:t>
            </a:fld>
            <a:endParaRPr lang="en-US"/>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86885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End Slide 4">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C96A10-0050-234C-9FE5-385FDD05279E}"/>
              </a:ext>
            </a:extLst>
          </p:cNvPr>
          <p:cNvGrpSpPr/>
          <p:nvPr userDrawn="1"/>
        </p:nvGrpSpPr>
        <p:grpSpPr>
          <a:xfrm>
            <a:off x="1" y="6354835"/>
            <a:ext cx="9747248" cy="74861"/>
            <a:chOff x="1" y="7844593"/>
            <a:chExt cx="12191998" cy="80208"/>
          </a:xfrm>
        </p:grpSpPr>
        <p:sp>
          <p:nvSpPr>
            <p:cNvPr id="6" name="Rectangle 5">
              <a:extLst>
                <a:ext uri="{FF2B5EF4-FFF2-40B4-BE49-F238E27FC236}">
                  <a16:creationId xmlns:a16="http://schemas.microsoft.com/office/drawing/2014/main" id="{CFBB1BD2-7084-1543-AB5D-D622766C1905}"/>
                </a:ext>
              </a:extLst>
            </p:cNvPr>
            <p:cNvSpPr/>
            <p:nvPr/>
          </p:nvSpPr>
          <p:spPr>
            <a:xfrm>
              <a:off x="1" y="7844593"/>
              <a:ext cx="2628900" cy="80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F32759A-5664-714F-BCF1-EC197EC5A97F}"/>
                </a:ext>
              </a:extLst>
            </p:cNvPr>
            <p:cNvSpPr/>
            <p:nvPr/>
          </p:nvSpPr>
          <p:spPr>
            <a:xfrm>
              <a:off x="2628901" y="7844593"/>
              <a:ext cx="917574" cy="80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F549D85-263E-DC4B-83BB-9E980A19C3C3}"/>
                </a:ext>
              </a:extLst>
            </p:cNvPr>
            <p:cNvSpPr/>
            <p:nvPr/>
          </p:nvSpPr>
          <p:spPr>
            <a:xfrm>
              <a:off x="3546476" y="7844593"/>
              <a:ext cx="749299" cy="802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207A740-789C-A645-B4D9-6195AE4B0BED}"/>
                </a:ext>
              </a:extLst>
            </p:cNvPr>
            <p:cNvSpPr/>
            <p:nvPr/>
          </p:nvSpPr>
          <p:spPr>
            <a:xfrm>
              <a:off x="4292602" y="7844593"/>
              <a:ext cx="688974" cy="802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6A84B14-F7A3-5045-A8F7-BDEA159342AA}"/>
                </a:ext>
              </a:extLst>
            </p:cNvPr>
            <p:cNvSpPr/>
            <p:nvPr/>
          </p:nvSpPr>
          <p:spPr>
            <a:xfrm>
              <a:off x="4981577" y="7844593"/>
              <a:ext cx="774698" cy="80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A1F4A3D-D871-2046-82DB-7646B645A32B}"/>
                </a:ext>
              </a:extLst>
            </p:cNvPr>
            <p:cNvSpPr/>
            <p:nvPr/>
          </p:nvSpPr>
          <p:spPr>
            <a:xfrm>
              <a:off x="5756277" y="7844593"/>
              <a:ext cx="704848" cy="80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AEDE440-A0A7-F043-B84B-C8A998AC3A62}"/>
                </a:ext>
              </a:extLst>
            </p:cNvPr>
            <p:cNvSpPr/>
            <p:nvPr/>
          </p:nvSpPr>
          <p:spPr>
            <a:xfrm>
              <a:off x="6457952" y="7844593"/>
              <a:ext cx="704848" cy="802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7419F0D-CE28-7C43-9B1D-C0FD9589F6C6}"/>
                </a:ext>
              </a:extLst>
            </p:cNvPr>
            <p:cNvSpPr/>
            <p:nvPr/>
          </p:nvSpPr>
          <p:spPr>
            <a:xfrm>
              <a:off x="7159626" y="7844593"/>
              <a:ext cx="5032373" cy="80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31063" rtl="0" eaLnBrk="1" fontAlgn="auto" latinLnBrk="0" hangingPunct="1">
                <a:lnSpc>
                  <a:spcPct val="100000"/>
                </a:lnSpc>
                <a:spcBef>
                  <a:spcPts val="0"/>
                </a:spcBef>
                <a:spcAft>
                  <a:spcPts val="0"/>
                </a:spcAft>
                <a:buClrTx/>
                <a:buSzTx/>
                <a:buFontTx/>
                <a:buNone/>
                <a:tabLst/>
                <a:defRPr/>
              </a:pPr>
              <a:endParaRPr kumimoji="0" lang="en-US" sz="1439"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1" name="Graphic 30">
            <a:extLst>
              <a:ext uri="{FF2B5EF4-FFF2-40B4-BE49-F238E27FC236}">
                <a16:creationId xmlns:a16="http://schemas.microsoft.com/office/drawing/2014/main" id="{C1174452-6541-4208-A658-7E1D42361B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4262" y="2804795"/>
            <a:ext cx="6038726" cy="791210"/>
          </a:xfrm>
          <a:prstGeom prst="rect">
            <a:avLst/>
          </a:prstGeom>
        </p:spPr>
      </p:pic>
    </p:spTree>
    <p:extLst>
      <p:ext uri="{BB962C8B-B14F-4D97-AF65-F5344CB8AC3E}">
        <p14:creationId xmlns:p14="http://schemas.microsoft.com/office/powerpoint/2010/main" val="425758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33527" y="226030"/>
            <a:ext cx="8104940" cy="2668590"/>
          </a:xfrm>
          <a:prstGeom prst="rect">
            <a:avLst/>
          </a:prstGeom>
        </p:spPr>
        <p:txBody>
          <a:bodyPr wrap="square" lIns="0" tIns="0" anchor="t">
            <a:noAutofit/>
          </a:bodyPr>
          <a:lstStyle>
            <a:lvl1pPr>
              <a:lnSpc>
                <a:spcPct val="86000"/>
              </a:lnSpc>
              <a:defRPr sz="4797" b="0" spc="-176"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33528" y="2993427"/>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9279788" y="274109"/>
            <a:ext cx="233934" cy="273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solidFill>
                <a:srgbClr val="FF0000"/>
              </a:solidFill>
            </a:endParaRPr>
          </a:p>
        </p:txBody>
      </p:sp>
      <p:grpSp>
        <p:nvGrpSpPr>
          <p:cNvPr id="8" name="Group 7">
            <a:extLst>
              <a:ext uri="{FF2B5EF4-FFF2-40B4-BE49-F238E27FC236}">
                <a16:creationId xmlns:a16="http://schemas.microsoft.com/office/drawing/2014/main" id="{87A2ECAB-A990-05E8-7F90-AD5E628FE43F}"/>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10" name="Freeform 9">
              <a:extLst>
                <a:ext uri="{FF2B5EF4-FFF2-40B4-BE49-F238E27FC236}">
                  <a16:creationId xmlns:a16="http://schemas.microsoft.com/office/drawing/2014/main" id="{AD458CD1-1083-C311-61DC-B73B5981CCBE}"/>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11" name="Freeform 10">
              <a:extLst>
                <a:ext uri="{FF2B5EF4-FFF2-40B4-BE49-F238E27FC236}">
                  <a16:creationId xmlns:a16="http://schemas.microsoft.com/office/drawing/2014/main" id="{D45CA5DB-3336-4F40-8ACB-4C84732848B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CA404315-CE56-3B06-7393-E82FC9BDACF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C05A253D-D6E9-ADF9-C515-492F2434252F}"/>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D844107C-6004-B1CD-1490-B62B260EAD4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2AECDA4C-9789-07FE-1F48-5AF47F22AA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21" name="Freeform 20">
              <a:extLst>
                <a:ext uri="{FF2B5EF4-FFF2-40B4-BE49-F238E27FC236}">
                  <a16:creationId xmlns:a16="http://schemas.microsoft.com/office/drawing/2014/main" id="{FCFC7229-36AE-4655-EEFF-89D440E38679}"/>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24" name="Freeform 23">
              <a:extLst>
                <a:ext uri="{FF2B5EF4-FFF2-40B4-BE49-F238E27FC236}">
                  <a16:creationId xmlns:a16="http://schemas.microsoft.com/office/drawing/2014/main" id="{FC0B2E28-AA20-5B6C-AE72-2D6BB558CFE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26" name="Freeform 25">
              <a:extLst>
                <a:ext uri="{FF2B5EF4-FFF2-40B4-BE49-F238E27FC236}">
                  <a16:creationId xmlns:a16="http://schemas.microsoft.com/office/drawing/2014/main" id="{1F233A51-48A4-B89C-5C6F-DFDF556F580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27" name="Freeform 26">
              <a:extLst>
                <a:ext uri="{FF2B5EF4-FFF2-40B4-BE49-F238E27FC236}">
                  <a16:creationId xmlns:a16="http://schemas.microsoft.com/office/drawing/2014/main" id="{C74F9271-3631-6865-D2F7-E351D3F925F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28" name="Freeform 27">
              <a:extLst>
                <a:ext uri="{FF2B5EF4-FFF2-40B4-BE49-F238E27FC236}">
                  <a16:creationId xmlns:a16="http://schemas.microsoft.com/office/drawing/2014/main" id="{233B5A73-7298-BCB6-4FC2-B66FC2889B5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29" name="name_2024 sandisk or its affiliates All rights reserved">
            <a:extLst>
              <a:ext uri="{FF2B5EF4-FFF2-40B4-BE49-F238E27FC236}">
                <a16:creationId xmlns:a16="http://schemas.microsoft.com/office/drawing/2014/main" id="{C55FD18D-6EF3-EFC4-7808-616EB60CDA44}"/>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21362646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Black">
    <p:bg>
      <p:bgPr>
        <a:solidFill>
          <a:schemeClr val="tx1"/>
        </a:solidFill>
        <a:effectLst/>
      </p:bgPr>
    </p:bg>
    <p:spTree>
      <p:nvGrpSpPr>
        <p:cNvPr id="1" name=""/>
        <p:cNvGrpSpPr/>
        <p:nvPr/>
      </p:nvGrpSpPr>
      <p:grpSpPr>
        <a:xfrm>
          <a:off x="0" y="0"/>
          <a:ext cx="0" cy="0"/>
          <a:chOff x="0" y="0"/>
          <a:chExt cx="0" cy="0"/>
        </a:xfrm>
      </p:grpSpPr>
      <p:sp>
        <p:nvSpPr>
          <p:cNvPr id="26" name="name_2024 sandisk or its affiliates All rights reserved">
            <a:extLst>
              <a:ext uri="{FF2B5EF4-FFF2-40B4-BE49-F238E27FC236}">
                <a16:creationId xmlns:a16="http://schemas.microsoft.com/office/drawing/2014/main" id="{F1C30B8C-09B7-CB1F-882E-B241F15B0D76}"/>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47" name="Rectangle 46">
            <a:extLst>
              <a:ext uri="{FF2B5EF4-FFF2-40B4-BE49-F238E27FC236}">
                <a16:creationId xmlns:a16="http://schemas.microsoft.com/office/drawing/2014/main" id="{57EC5504-A4FE-358D-16CC-2AB47CBBF1A3}"/>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bg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sp>
        <p:nvSpPr>
          <p:cNvPr id="11" name="Content Placeholder 8">
            <a:extLst>
              <a:ext uri="{FF2B5EF4-FFF2-40B4-BE49-F238E27FC236}">
                <a16:creationId xmlns:a16="http://schemas.microsoft.com/office/drawing/2014/main" id="{76A3CD95-5E94-5493-1AC6-2262A0D82CF9}"/>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E4F44B77-C5A1-C494-9BFB-EB17CDA4CCC2}"/>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7" name="Freeform 6">
              <a:extLst>
                <a:ext uri="{FF2B5EF4-FFF2-40B4-BE49-F238E27FC236}">
                  <a16:creationId xmlns:a16="http://schemas.microsoft.com/office/drawing/2014/main" id="{CCC996D1-71B7-72A7-6032-4AA0A32FC3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8" name="Freeform 7">
              <a:extLst>
                <a:ext uri="{FF2B5EF4-FFF2-40B4-BE49-F238E27FC236}">
                  <a16:creationId xmlns:a16="http://schemas.microsoft.com/office/drawing/2014/main" id="{E44C1E13-DBE3-A4BC-F252-4465BF7F2AED}"/>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6EAC372B-7725-9E31-9B0D-6433A96793D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B3FF67A0-AE2F-990E-27F7-E9C81F2B3C0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AF628014-89E0-F9A4-662F-C8354423B06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C2C86CD2-4F4D-C6A9-7142-E1C777C90A35}"/>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4E0AD7FA-45FE-1405-0EB6-406C8414558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3CB2B4A3-8B6C-7475-644B-7A5E557BF3F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7" name="Freeform 16">
              <a:extLst>
                <a:ext uri="{FF2B5EF4-FFF2-40B4-BE49-F238E27FC236}">
                  <a16:creationId xmlns:a16="http://schemas.microsoft.com/office/drawing/2014/main" id="{7C099F52-DF08-E095-4332-B4644235F9D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8" name="Freeform 17">
              <a:extLst>
                <a:ext uri="{FF2B5EF4-FFF2-40B4-BE49-F238E27FC236}">
                  <a16:creationId xmlns:a16="http://schemas.microsoft.com/office/drawing/2014/main" id="{617E2A5E-8FD6-2E82-E9A2-9A001192DD48}"/>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2" name="Freeform 31">
              <a:extLst>
                <a:ext uri="{FF2B5EF4-FFF2-40B4-BE49-F238E27FC236}">
                  <a16:creationId xmlns:a16="http://schemas.microsoft.com/office/drawing/2014/main" id="{34323E2E-A29C-F82F-F092-D2FFEAEB4C4E}"/>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3" name="Title 1">
            <a:extLst>
              <a:ext uri="{FF2B5EF4-FFF2-40B4-BE49-F238E27FC236}">
                <a16:creationId xmlns:a16="http://schemas.microsoft.com/office/drawing/2014/main" id="{F7A36997-65DD-9532-1913-1D7219A56CBA}"/>
              </a:ext>
            </a:extLst>
          </p:cNvPr>
          <p:cNvSpPr>
            <a:spLocks noGrp="1"/>
          </p:cNvSpPr>
          <p:nvPr>
            <p:ph type="title" hasCustomPrompt="1"/>
          </p:nvPr>
        </p:nvSpPr>
        <p:spPr>
          <a:xfrm>
            <a:off x="233528" y="413410"/>
            <a:ext cx="9280195" cy="900274"/>
          </a:xfrm>
          <a:prstGeom prst="rect">
            <a:avLst/>
          </a:prstGeom>
        </p:spPr>
        <p:txBody>
          <a:bodyPr wrap="square" lIns="0" anchor="b">
            <a:noAutofit/>
          </a:bodyPr>
          <a:lstStyle>
            <a:lvl1pPr>
              <a:lnSpc>
                <a:spcPct val="100000"/>
              </a:lnSpc>
              <a:defRPr sz="2399" b="0" spc="0" baseline="0">
                <a:solidFill>
                  <a:schemeClr val="bg1"/>
                </a:solidFill>
                <a:latin typeface="+mj-lt"/>
              </a:defRPr>
            </a:lvl1pPr>
          </a:lstStyle>
          <a:p>
            <a:r>
              <a:rPr lang="en-US" dirty="0"/>
              <a:t>CLICK TO ADD TITLE</a:t>
            </a:r>
          </a:p>
        </p:txBody>
      </p:sp>
      <p:sp>
        <p:nvSpPr>
          <p:cNvPr id="34" name="Text Placeholder 13">
            <a:extLst>
              <a:ext uri="{FF2B5EF4-FFF2-40B4-BE49-F238E27FC236}">
                <a16:creationId xmlns:a16="http://schemas.microsoft.com/office/drawing/2014/main" id="{A7A04BEA-0593-482E-F83E-0FEAA84F8B84}"/>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5" name="name_2024 sandisk or its affiliates All rights reserved">
            <a:extLst>
              <a:ext uri="{FF2B5EF4-FFF2-40B4-BE49-F238E27FC236}">
                <a16:creationId xmlns:a16="http://schemas.microsoft.com/office/drawing/2014/main" id="{1E7D2844-81DB-3E5D-8F3C-06C6583FE6EA}"/>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2668449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Gray">
    <p:bg>
      <p:bgPr>
        <a:solidFill>
          <a:schemeClr val="accent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2552022" y="6025107"/>
            <a:ext cx="685286"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49DB8322-B918-681E-793A-AFE314021B40}"/>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7" name="Freeform 6">
              <a:extLst>
                <a:ext uri="{FF2B5EF4-FFF2-40B4-BE49-F238E27FC236}">
                  <a16:creationId xmlns:a16="http://schemas.microsoft.com/office/drawing/2014/main" id="{4E7A9D8A-AA87-3F82-C668-CC6CDC26607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8" name="Freeform 7">
              <a:extLst>
                <a:ext uri="{FF2B5EF4-FFF2-40B4-BE49-F238E27FC236}">
                  <a16:creationId xmlns:a16="http://schemas.microsoft.com/office/drawing/2014/main" id="{A677187A-6C75-2A23-8318-05DE9913EE2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8E00691B-025E-E1DC-3E99-C7EAD36953D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01F84499-EFC6-C957-CB2C-D8CFEF93ABD3}"/>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7A6A83C5-405D-825A-1897-EFD4E58829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2FDF2FC7-F404-8F1B-AFDF-28D31437447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AE4BA22C-356C-E626-557E-8CBC050A792E}"/>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36B502A8-6E11-321A-0F10-40F980E9C9BE}"/>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7" name="Freeform 16">
              <a:extLst>
                <a:ext uri="{FF2B5EF4-FFF2-40B4-BE49-F238E27FC236}">
                  <a16:creationId xmlns:a16="http://schemas.microsoft.com/office/drawing/2014/main" id="{79103140-5C44-612B-7CD8-63C114C33515}"/>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8" name="Freeform 17">
              <a:extLst>
                <a:ext uri="{FF2B5EF4-FFF2-40B4-BE49-F238E27FC236}">
                  <a16:creationId xmlns:a16="http://schemas.microsoft.com/office/drawing/2014/main" id="{6403B555-C522-5078-27B1-10160B3345C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2" name="Freeform 31">
              <a:extLst>
                <a:ext uri="{FF2B5EF4-FFF2-40B4-BE49-F238E27FC236}">
                  <a16:creationId xmlns:a16="http://schemas.microsoft.com/office/drawing/2014/main" id="{83022858-FA76-60FE-6FBE-30E403926B7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4" name="Title 1">
            <a:extLst>
              <a:ext uri="{FF2B5EF4-FFF2-40B4-BE49-F238E27FC236}">
                <a16:creationId xmlns:a16="http://schemas.microsoft.com/office/drawing/2014/main" id="{3A72C64C-E798-2E76-8937-2877A80536BE}"/>
              </a:ext>
            </a:extLst>
          </p:cNvPr>
          <p:cNvSpPr>
            <a:spLocks noGrp="1"/>
          </p:cNvSpPr>
          <p:nvPr>
            <p:ph type="title" hasCustomPrompt="1"/>
          </p:nvPr>
        </p:nvSpPr>
        <p:spPr>
          <a:xfrm>
            <a:off x="233527" y="413410"/>
            <a:ext cx="9279787"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29C00BF-5540-0DB7-CDD1-F2D046742DD0}"/>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50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0C30DF5A-D960-5BD0-14CE-BCA47A83BA6B}"/>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94F3B7A-5EF9-24F0-EAE4-DDD05E4E3D0E}"/>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ysClr val="windowText" lastClr="000000"/>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871936D5-702E-682A-9AEA-0B0940E9A4F3}"/>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40" name="Content Placeholder 8">
            <a:extLst>
              <a:ext uri="{FF2B5EF4-FFF2-40B4-BE49-F238E27FC236}">
                <a16:creationId xmlns:a16="http://schemas.microsoft.com/office/drawing/2014/main" id="{05675490-9492-7CD1-95DD-1A7C21745426}"/>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0221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White">
    <p:bg>
      <p:bgPr>
        <a:solidFill>
          <a:schemeClr val="bg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2553577" y="6025107"/>
            <a:ext cx="683731" cy="110947"/>
          </a:xfrm>
          <a:prstGeom prst="rect">
            <a:avLst/>
          </a:prstGeom>
        </p:spPr>
        <p:txBody>
          <a:bodyPr vert="horz" lIns="0" tIns="0" rIns="0" bIns="0" rtlCol="0" anchor="ctr"/>
          <a:lstStyle>
            <a:lvl1pPr algn="l">
              <a:defRPr sz="800" b="0" i="0" spc="0" baseline="0">
                <a:solidFill>
                  <a:schemeClr val="tx1"/>
                </a:solidFill>
                <a:latin typeface="NB Architekt Pro Neue" panose="02010509020201040001" pitchFamily="49" charset="77"/>
                <a:cs typeface="Consolas" panose="020B0609020204030204" pitchFamily="49" charset="0"/>
              </a:defRPr>
            </a:lvl1pPr>
          </a:lstStyle>
          <a:p>
            <a:r>
              <a:rPr lang="en-US" dirty="0"/>
              <a:t>00.0</a:t>
            </a:r>
            <a:fld id="{4571BA12-316B-0A40-BB3D-1A8CDD33E9E5}" type="slidenum">
              <a:rPr lang="en-US" smtClean="0"/>
              <a:pPr/>
              <a:t>‹#›</a:t>
            </a:fld>
            <a:endParaRPr lang="en-US" dirty="0"/>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33528" y="249684"/>
            <a:ext cx="1058490"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12F0FF31-B07D-ED98-3D60-0E8842F49DED}"/>
              </a:ext>
            </a:extLst>
          </p:cNvPr>
          <p:cNvGrpSpPr>
            <a:grpSpLocks noChangeAspect="1"/>
          </p:cNvGrpSpPr>
          <p:nvPr/>
        </p:nvGrpSpPr>
        <p:grpSpPr>
          <a:xfrm>
            <a:off x="237467" y="5921520"/>
            <a:ext cx="1791057" cy="203542"/>
            <a:chOff x="8480170" y="7684742"/>
            <a:chExt cx="1031076" cy="102566"/>
          </a:xfrm>
          <a:solidFill>
            <a:schemeClr val="accent3"/>
          </a:solidFill>
        </p:grpSpPr>
        <p:sp>
          <p:nvSpPr>
            <p:cNvPr id="7" name="Freeform 6">
              <a:extLst>
                <a:ext uri="{FF2B5EF4-FFF2-40B4-BE49-F238E27FC236}">
                  <a16:creationId xmlns:a16="http://schemas.microsoft.com/office/drawing/2014/main" id="{5F799128-7B9C-8255-5D51-5DD9CC646DCA}"/>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439"/>
            </a:p>
          </p:txBody>
        </p:sp>
        <p:sp>
          <p:nvSpPr>
            <p:cNvPr id="8" name="Freeform 7">
              <a:extLst>
                <a:ext uri="{FF2B5EF4-FFF2-40B4-BE49-F238E27FC236}">
                  <a16:creationId xmlns:a16="http://schemas.microsoft.com/office/drawing/2014/main" id="{EF791B30-3B60-6B1D-EE7B-B10138035EF2}"/>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439"/>
            </a:p>
          </p:txBody>
        </p:sp>
        <p:sp>
          <p:nvSpPr>
            <p:cNvPr id="9" name="Freeform 8">
              <a:extLst>
                <a:ext uri="{FF2B5EF4-FFF2-40B4-BE49-F238E27FC236}">
                  <a16:creationId xmlns:a16="http://schemas.microsoft.com/office/drawing/2014/main" id="{619E6ACB-6570-1A4C-D6D0-D4880E84942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439"/>
            </a:p>
          </p:txBody>
        </p:sp>
        <p:sp>
          <p:nvSpPr>
            <p:cNvPr id="12" name="Freeform 11">
              <a:extLst>
                <a:ext uri="{FF2B5EF4-FFF2-40B4-BE49-F238E27FC236}">
                  <a16:creationId xmlns:a16="http://schemas.microsoft.com/office/drawing/2014/main" id="{F2F0DBE7-1AA3-1D77-818E-655707A7A4D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439"/>
            </a:p>
          </p:txBody>
        </p:sp>
        <p:sp>
          <p:nvSpPr>
            <p:cNvPr id="13" name="Freeform 12">
              <a:extLst>
                <a:ext uri="{FF2B5EF4-FFF2-40B4-BE49-F238E27FC236}">
                  <a16:creationId xmlns:a16="http://schemas.microsoft.com/office/drawing/2014/main" id="{2773F0CB-E558-2654-48D4-37A6121FAB7D}"/>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4" name="Freeform 13">
              <a:extLst>
                <a:ext uri="{FF2B5EF4-FFF2-40B4-BE49-F238E27FC236}">
                  <a16:creationId xmlns:a16="http://schemas.microsoft.com/office/drawing/2014/main" id="{D788DC7D-D83D-D150-FA94-C3825AB73878}"/>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439"/>
            </a:p>
          </p:txBody>
        </p:sp>
        <p:sp>
          <p:nvSpPr>
            <p:cNvPr id="15" name="Freeform 14">
              <a:extLst>
                <a:ext uri="{FF2B5EF4-FFF2-40B4-BE49-F238E27FC236}">
                  <a16:creationId xmlns:a16="http://schemas.microsoft.com/office/drawing/2014/main" id="{3A1B8FEB-5047-C266-DED9-9C7C249A117A}"/>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439"/>
            </a:p>
          </p:txBody>
        </p:sp>
        <p:sp>
          <p:nvSpPr>
            <p:cNvPr id="16" name="Freeform 15">
              <a:extLst>
                <a:ext uri="{FF2B5EF4-FFF2-40B4-BE49-F238E27FC236}">
                  <a16:creationId xmlns:a16="http://schemas.microsoft.com/office/drawing/2014/main" id="{BA28410E-E52B-0205-2DB2-1186795728CC}"/>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439"/>
            </a:p>
          </p:txBody>
        </p:sp>
        <p:sp>
          <p:nvSpPr>
            <p:cNvPr id="17" name="Freeform 16">
              <a:extLst>
                <a:ext uri="{FF2B5EF4-FFF2-40B4-BE49-F238E27FC236}">
                  <a16:creationId xmlns:a16="http://schemas.microsoft.com/office/drawing/2014/main" id="{350DF4B3-93D1-2890-10D6-A3012E68575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439"/>
            </a:p>
          </p:txBody>
        </p:sp>
        <p:sp>
          <p:nvSpPr>
            <p:cNvPr id="18" name="Freeform 17">
              <a:extLst>
                <a:ext uri="{FF2B5EF4-FFF2-40B4-BE49-F238E27FC236}">
                  <a16:creationId xmlns:a16="http://schemas.microsoft.com/office/drawing/2014/main" id="{0460BAFC-E4E4-EAA6-70B5-71D6F786DA0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439"/>
            </a:p>
          </p:txBody>
        </p:sp>
        <p:sp>
          <p:nvSpPr>
            <p:cNvPr id="32" name="Freeform 31">
              <a:extLst>
                <a:ext uri="{FF2B5EF4-FFF2-40B4-BE49-F238E27FC236}">
                  <a16:creationId xmlns:a16="http://schemas.microsoft.com/office/drawing/2014/main" id="{044CEE59-9DC5-3F05-311A-36DA10537F80}"/>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439"/>
            </a:p>
          </p:txBody>
        </p:sp>
      </p:grpSp>
      <p:sp>
        <p:nvSpPr>
          <p:cNvPr id="34" name="Title 1">
            <a:extLst>
              <a:ext uri="{FF2B5EF4-FFF2-40B4-BE49-F238E27FC236}">
                <a16:creationId xmlns:a16="http://schemas.microsoft.com/office/drawing/2014/main" id="{C4DFF970-9E2C-FEF7-38ED-FDDBF80175D6}"/>
              </a:ext>
            </a:extLst>
          </p:cNvPr>
          <p:cNvSpPr>
            <a:spLocks noGrp="1"/>
          </p:cNvSpPr>
          <p:nvPr>
            <p:ph type="title" hasCustomPrompt="1"/>
          </p:nvPr>
        </p:nvSpPr>
        <p:spPr>
          <a:xfrm>
            <a:off x="233528" y="413410"/>
            <a:ext cx="9280195" cy="896112"/>
          </a:xfrm>
          <a:prstGeom prst="rect">
            <a:avLst/>
          </a:prstGeom>
        </p:spPr>
        <p:txBody>
          <a:bodyPr wrap="square" lIns="0" anchor="b">
            <a:noAutofit/>
          </a:bodyPr>
          <a:lstStyle>
            <a:lvl1pPr>
              <a:lnSpc>
                <a:spcPct val="100000"/>
              </a:lnSpc>
              <a:defRPr sz="2399"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1817AE3-6D4F-1951-DB2F-C9FD0AB6045E}"/>
              </a:ext>
            </a:extLst>
          </p:cNvPr>
          <p:cNvSpPr>
            <a:spLocks noGrp="1"/>
          </p:cNvSpPr>
          <p:nvPr>
            <p:ph type="body" sz="quarter" idx="12" hasCustomPrompt="1"/>
          </p:nvPr>
        </p:nvSpPr>
        <p:spPr>
          <a:xfrm>
            <a:off x="233528" y="1313685"/>
            <a:ext cx="9280195" cy="463067"/>
          </a:xfrm>
          <a:prstGeom prst="rect">
            <a:avLst/>
          </a:prstGeom>
        </p:spPr>
        <p:txBody>
          <a:bodyPr wrap="none" lIns="0" bIns="0">
            <a:noAutofit/>
          </a:bodyPr>
          <a:lstStyle>
            <a:lvl1pPr marL="0" indent="0">
              <a:lnSpc>
                <a:spcPct val="100000"/>
              </a:lnSpc>
              <a:spcAft>
                <a:spcPts val="0"/>
              </a:spcAft>
              <a:buNone/>
              <a:defRPr sz="2399" b="0" spc="0" baseline="0">
                <a:solidFill>
                  <a:schemeClr val="accent1">
                    <a:lumMod val="75000"/>
                  </a:schemeClr>
                </a:solidFill>
                <a:latin typeface="+mj-lt"/>
              </a:defRPr>
            </a:lvl1pPr>
            <a:lvl2pPr marL="219306" indent="0">
              <a:buNone/>
              <a:defRPr/>
            </a:lvl2pPr>
            <a:lvl3pPr marL="731020" indent="0">
              <a:buNone/>
              <a:defRPr/>
            </a:lvl3pPr>
            <a:lvl4pPr marL="1096529" indent="0">
              <a:buNone/>
              <a:defRPr/>
            </a:lvl4pPr>
            <a:lvl5pPr marL="1462040"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C0349B19-74A8-2BA4-C454-99E1B90E52D7}"/>
              </a:ext>
            </a:extLst>
          </p:cNvPr>
          <p:cNvSpPr txBox="1"/>
          <p:nvPr/>
        </p:nvSpPr>
        <p:spPr>
          <a:xfrm>
            <a:off x="4873625" y="6029291"/>
            <a:ext cx="4640097"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487225" hangingPunct="0">
              <a:lnSpc>
                <a:spcPct val="100000"/>
              </a:lnSpc>
            </a:pPr>
            <a:r>
              <a:rPr lang="en-US" sz="8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201CB10-31EE-857F-EB82-9121DFC97799}"/>
              </a:ext>
            </a:extLst>
          </p:cNvPr>
          <p:cNvSpPr txBox="1"/>
          <p:nvPr/>
        </p:nvSpPr>
        <p:spPr>
          <a:xfrm>
            <a:off x="7193674" y="249684"/>
            <a:ext cx="1792653"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487225" hangingPunct="0">
              <a:lnSpc>
                <a:spcPct val="100000"/>
              </a:lnSpc>
            </a:pPr>
            <a:r>
              <a:rPr lang="en-US" sz="8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243DDDCE-1011-E237-1B5F-5219B04D7505}"/>
              </a:ext>
            </a:extLst>
          </p:cNvPr>
          <p:cNvSpPr/>
          <p:nvPr/>
        </p:nvSpPr>
        <p:spPr>
          <a:xfrm>
            <a:off x="9440924" y="276809"/>
            <a:ext cx="72798" cy="849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9"/>
          </a:p>
        </p:txBody>
      </p:sp>
      <p:sp>
        <p:nvSpPr>
          <p:cNvPr id="40" name="Content Placeholder 8">
            <a:extLst>
              <a:ext uri="{FF2B5EF4-FFF2-40B4-BE49-F238E27FC236}">
                <a16:creationId xmlns:a16="http://schemas.microsoft.com/office/drawing/2014/main" id="{70F7847F-B361-D8CC-63C3-57A37D825540}"/>
              </a:ext>
            </a:extLst>
          </p:cNvPr>
          <p:cNvSpPr>
            <a:spLocks noGrp="1"/>
          </p:cNvSpPr>
          <p:nvPr>
            <p:ph sz="quarter" idx="11" hasCustomPrompt="1"/>
          </p:nvPr>
        </p:nvSpPr>
        <p:spPr>
          <a:xfrm>
            <a:off x="233528" y="2132602"/>
            <a:ext cx="9280195" cy="3626695"/>
          </a:xfrm>
          <a:prstGeom prst="rect">
            <a:avLst/>
          </a:prstGeom>
        </p:spPr>
        <p:txBody>
          <a:bodyPr lIns="0" bIns="0">
            <a:noAutofit/>
          </a:bodyPr>
          <a:lstStyle>
            <a:lvl1pPr marL="23394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1pPr>
            <a:lvl2pPr marL="46788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2pPr>
            <a:lvl3pPr marL="70182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3pPr>
            <a:lvl4pPr marL="93576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4pPr>
            <a:lvl5pPr marL="1169700" indent="-233940">
              <a:lnSpc>
                <a:spcPct val="100000"/>
              </a:lnSpc>
              <a:spcBef>
                <a:spcPts val="0"/>
              </a:spcBef>
              <a:spcAft>
                <a:spcPts val="800"/>
              </a:spcAft>
              <a:buClrTx/>
              <a:buSzPct val="100000"/>
              <a:buFont typeface="Pilat Regular" panose="020B0604020202020204" pitchFamily="34" charset="0"/>
              <a:buChar char="•"/>
              <a:defRPr sz="1599"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38304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1FDC8262-8DF2-1640-BFF9-41E3C7903326}"/>
              </a:ext>
            </a:extLst>
          </p:cNvPr>
          <p:cNvSpPr>
            <a:spLocks noGrp="1"/>
          </p:cNvSpPr>
          <p:nvPr>
            <p:ph type="title"/>
          </p:nvPr>
        </p:nvSpPr>
        <p:spPr>
          <a:xfrm>
            <a:off x="233529" y="408987"/>
            <a:ext cx="9280193" cy="1331298"/>
          </a:xfrm>
          <a:prstGeom prst="rect">
            <a:avLst/>
          </a:prstGeom>
        </p:spPr>
        <p:txBody>
          <a:bodyPr vert="horz" wrap="square" lIns="0" tIns="0" rIns="0" bIns="0" rtlCol="0" anchor="b">
            <a:noAutofit/>
          </a:bodyPr>
          <a:lstStyle/>
          <a:p>
            <a:r>
              <a:rPr lang="en-US" dirty="0"/>
              <a:t>CLICK TO ADD TITLE</a:t>
            </a:r>
          </a:p>
        </p:txBody>
      </p:sp>
      <p:sp>
        <p:nvSpPr>
          <p:cNvPr id="26" name="Text Placeholder 2">
            <a:extLst>
              <a:ext uri="{FF2B5EF4-FFF2-40B4-BE49-F238E27FC236}">
                <a16:creationId xmlns:a16="http://schemas.microsoft.com/office/drawing/2014/main" id="{E1E62C54-3B91-7A43-B1C6-5766DA4F8354}"/>
              </a:ext>
            </a:extLst>
          </p:cNvPr>
          <p:cNvSpPr>
            <a:spLocks noGrp="1"/>
          </p:cNvSpPr>
          <p:nvPr>
            <p:ph type="body" idx="1"/>
          </p:nvPr>
        </p:nvSpPr>
        <p:spPr>
          <a:xfrm>
            <a:off x="233528" y="1945429"/>
            <a:ext cx="9270042" cy="3766800"/>
          </a:xfrm>
          <a:prstGeom prst="rect">
            <a:avLst/>
          </a:prstGeom>
        </p:spPr>
        <p:txBody>
          <a:bodyPr vert="horz" lIns="0" tIns="0" rIns="0" bIns="0" rtlCol="0">
            <a:noAutofit/>
          </a:bodyPr>
          <a:lstStyle/>
          <a:p>
            <a:pPr marL="175445" marR="0" lvl="0" indent="-175445" algn="l" defTabSz="731020" rtl="0" eaLnBrk="1" fontAlgn="auto" latinLnBrk="0" hangingPunct="1">
              <a:lnSpc>
                <a:spcPct val="100000"/>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Click to add text</a:t>
            </a:r>
          </a:p>
          <a:p>
            <a:pPr marL="350890" marR="0" lvl="1"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Second level</a:t>
            </a:r>
          </a:p>
          <a:p>
            <a:pPr marL="526335" marR="0" lvl="2"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Third level</a:t>
            </a:r>
          </a:p>
          <a:p>
            <a:pPr marL="701779" marR="0" lvl="3"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Fourth level</a:t>
            </a:r>
          </a:p>
          <a:p>
            <a:pPr marL="877224" marR="0" lvl="4"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sym typeface="Wingdings" pitchFamily="2" charset="2"/>
              </a:rPr>
              <a:t>Fifth level</a:t>
            </a:r>
          </a:p>
        </p:txBody>
      </p:sp>
    </p:spTree>
    <p:extLst>
      <p:ext uri="{BB962C8B-B14F-4D97-AF65-F5344CB8AC3E}">
        <p14:creationId xmlns:p14="http://schemas.microsoft.com/office/powerpoint/2010/main" val="42964393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31020" rtl="0" eaLnBrk="1" latinLnBrk="0" hangingPunct="1">
        <a:lnSpc>
          <a:spcPct val="100000"/>
        </a:lnSpc>
        <a:spcBef>
          <a:spcPct val="0"/>
        </a:spcBef>
        <a:buNone/>
        <a:defRPr sz="2399" b="0" i="0" kern="1200" spc="0" baseline="0">
          <a:ln w="19050">
            <a:noFill/>
            <a:miter lim="800000"/>
          </a:ln>
          <a:solidFill>
            <a:schemeClr val="tx1"/>
          </a:solidFill>
          <a:latin typeface="+mj-lt"/>
          <a:ea typeface="+mj-ea"/>
          <a:cs typeface="Pilat Regular" panose="020B0604020202020204" pitchFamily="34" charset="0"/>
        </a:defRPr>
      </a:lvl1pPr>
    </p:titleStyle>
    <p:bodyStyle>
      <a:lvl1pPr marL="219319" indent="-219319" algn="l" defTabSz="731020" rtl="0" eaLnBrk="1" latinLnBrk="0" hangingPunct="1">
        <a:lnSpc>
          <a:spcPct val="100000"/>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1pPr>
      <a:lvl2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2pPr>
      <a:lvl3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3pPr>
      <a:lvl4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4pPr>
      <a:lvl5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sym typeface="Wingdings" pitchFamily="2" charset="2"/>
        </a:defRPr>
      </a:lvl5pPr>
      <a:lvl6pPr marL="201030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6pPr>
      <a:lvl7pPr marL="237581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7pPr>
      <a:lvl8pPr marL="274132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8pPr>
      <a:lvl9pPr marL="310683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9pPr>
    </p:bodyStyle>
    <p:otherStyle>
      <a:defPPr>
        <a:defRPr lang="en-US"/>
      </a:defPPr>
      <a:lvl1pPr marL="0" algn="l" defTabSz="731020" rtl="0" eaLnBrk="1" latinLnBrk="0" hangingPunct="1">
        <a:defRPr sz="1439" kern="1200">
          <a:solidFill>
            <a:schemeClr val="tx1"/>
          </a:solidFill>
          <a:latin typeface="+mn-lt"/>
          <a:ea typeface="+mn-ea"/>
          <a:cs typeface="+mn-cs"/>
        </a:defRPr>
      </a:lvl1pPr>
      <a:lvl2pPr marL="365510" algn="l" defTabSz="731020" rtl="0" eaLnBrk="1" latinLnBrk="0" hangingPunct="1">
        <a:defRPr sz="1439" kern="1200">
          <a:solidFill>
            <a:schemeClr val="tx1"/>
          </a:solidFill>
          <a:latin typeface="+mn-lt"/>
          <a:ea typeface="+mn-ea"/>
          <a:cs typeface="+mn-cs"/>
        </a:defRPr>
      </a:lvl2pPr>
      <a:lvl3pPr marL="731020" algn="l" defTabSz="731020" rtl="0" eaLnBrk="1" latinLnBrk="0" hangingPunct="1">
        <a:defRPr sz="1439" kern="1200">
          <a:solidFill>
            <a:schemeClr val="tx1"/>
          </a:solidFill>
          <a:latin typeface="+mn-lt"/>
          <a:ea typeface="+mn-ea"/>
          <a:cs typeface="+mn-cs"/>
        </a:defRPr>
      </a:lvl3pPr>
      <a:lvl4pPr marL="1096529" algn="l" defTabSz="731020" rtl="0" eaLnBrk="1" latinLnBrk="0" hangingPunct="1">
        <a:defRPr sz="1439" kern="1200">
          <a:solidFill>
            <a:schemeClr val="tx1"/>
          </a:solidFill>
          <a:latin typeface="+mn-lt"/>
          <a:ea typeface="+mn-ea"/>
          <a:cs typeface="+mn-cs"/>
        </a:defRPr>
      </a:lvl4pPr>
      <a:lvl5pPr marL="1462040" algn="l" defTabSz="731020" rtl="0" eaLnBrk="1" latinLnBrk="0" hangingPunct="1">
        <a:defRPr sz="1439" kern="1200">
          <a:solidFill>
            <a:schemeClr val="tx1"/>
          </a:solidFill>
          <a:latin typeface="+mn-lt"/>
          <a:ea typeface="+mn-ea"/>
          <a:cs typeface="+mn-cs"/>
        </a:defRPr>
      </a:lvl5pPr>
      <a:lvl6pPr marL="1827550" algn="l" defTabSz="731020" rtl="0" eaLnBrk="1" latinLnBrk="0" hangingPunct="1">
        <a:defRPr sz="1439" kern="1200">
          <a:solidFill>
            <a:schemeClr val="tx1"/>
          </a:solidFill>
          <a:latin typeface="+mn-lt"/>
          <a:ea typeface="+mn-ea"/>
          <a:cs typeface="+mn-cs"/>
        </a:defRPr>
      </a:lvl6pPr>
      <a:lvl7pPr marL="2193060" algn="l" defTabSz="731020" rtl="0" eaLnBrk="1" latinLnBrk="0" hangingPunct="1">
        <a:defRPr sz="1439" kern="1200">
          <a:solidFill>
            <a:schemeClr val="tx1"/>
          </a:solidFill>
          <a:latin typeface="+mn-lt"/>
          <a:ea typeface="+mn-ea"/>
          <a:cs typeface="+mn-cs"/>
        </a:defRPr>
      </a:lvl7pPr>
      <a:lvl8pPr marL="2558570" algn="l" defTabSz="731020" rtl="0" eaLnBrk="1" latinLnBrk="0" hangingPunct="1">
        <a:defRPr sz="1439" kern="1200">
          <a:solidFill>
            <a:schemeClr val="tx1"/>
          </a:solidFill>
          <a:latin typeface="+mn-lt"/>
          <a:ea typeface="+mn-ea"/>
          <a:cs typeface="+mn-cs"/>
        </a:defRPr>
      </a:lvl8pPr>
      <a:lvl9pPr marL="2924081" algn="l" defTabSz="731020" rtl="0" eaLnBrk="1" latinLnBrk="0" hangingPunct="1">
        <a:defRPr sz="143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4">
          <p15:clr>
            <a:srgbClr val="C35EA4"/>
          </p15:clr>
        </p15:guide>
        <p15:guide id="13" pos="7496">
          <p15:clr>
            <a:srgbClr val="C35EA4"/>
          </p15:clr>
        </p15:guide>
        <p15:guide id="18" orient="horz" pos="185">
          <p15:clr>
            <a:srgbClr val="C35EA4"/>
          </p15:clr>
        </p15:guide>
        <p15:guide id="22" orient="horz" pos="4133">
          <p15:clr>
            <a:srgbClr val="C35EA4"/>
          </p15:clr>
        </p15:guide>
        <p15:guide id="55" pos="2012">
          <p15:clr>
            <a:srgbClr val="5ACBF0"/>
          </p15:clr>
        </p15:guide>
        <p15:guide id="61" pos="5668">
          <p15:clr>
            <a:srgbClr val="5ACBF0"/>
          </p15:clr>
        </p15:guide>
        <p15:guide id="85" pos="3840">
          <p15:clr>
            <a:srgbClr val="5ACBF0"/>
          </p15:clr>
        </p15:guide>
        <p15:guide id="88" pos="5059">
          <p15:clr>
            <a:srgbClr val="9FCC3B"/>
          </p15:clr>
        </p15:guide>
        <p15:guide id="89" pos="2620">
          <p15:clr>
            <a:srgbClr val="9FCC3B"/>
          </p15:clr>
        </p15:guide>
        <p15:guide id="90" pos="1099">
          <p15:clr>
            <a:srgbClr val="5ACBF0"/>
          </p15:clr>
        </p15:guide>
        <p15:guide id="91" pos="2926">
          <p15:clr>
            <a:srgbClr val="5ACBF0"/>
          </p15:clr>
        </p15:guide>
        <p15:guide id="92" pos="4754">
          <p15:clr>
            <a:srgbClr val="5ACBF0"/>
          </p15:clr>
        </p15:guide>
        <p15:guide id="93" pos="658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1FDC8262-8DF2-1640-BFF9-41E3C7903326}"/>
              </a:ext>
            </a:extLst>
          </p:cNvPr>
          <p:cNvSpPr>
            <a:spLocks noGrp="1"/>
          </p:cNvSpPr>
          <p:nvPr>
            <p:ph type="title"/>
          </p:nvPr>
        </p:nvSpPr>
        <p:spPr>
          <a:xfrm>
            <a:off x="233529" y="408987"/>
            <a:ext cx="9280193" cy="1331298"/>
          </a:xfrm>
          <a:prstGeom prst="rect">
            <a:avLst/>
          </a:prstGeom>
        </p:spPr>
        <p:txBody>
          <a:bodyPr vert="horz" wrap="square" lIns="0" tIns="0" rIns="0" bIns="0" rtlCol="0" anchor="b">
            <a:noAutofit/>
          </a:bodyPr>
          <a:lstStyle/>
          <a:p>
            <a:r>
              <a:rPr lang="en-US" dirty="0"/>
              <a:t>CLICK TO ADD TITLE</a:t>
            </a:r>
          </a:p>
        </p:txBody>
      </p:sp>
      <p:sp>
        <p:nvSpPr>
          <p:cNvPr id="26" name="Text Placeholder 2">
            <a:extLst>
              <a:ext uri="{FF2B5EF4-FFF2-40B4-BE49-F238E27FC236}">
                <a16:creationId xmlns:a16="http://schemas.microsoft.com/office/drawing/2014/main" id="{E1E62C54-3B91-7A43-B1C6-5766DA4F8354}"/>
              </a:ext>
            </a:extLst>
          </p:cNvPr>
          <p:cNvSpPr>
            <a:spLocks noGrp="1"/>
          </p:cNvSpPr>
          <p:nvPr>
            <p:ph type="body" idx="1"/>
          </p:nvPr>
        </p:nvSpPr>
        <p:spPr>
          <a:xfrm>
            <a:off x="233528" y="1945429"/>
            <a:ext cx="9270042" cy="3766800"/>
          </a:xfrm>
          <a:prstGeom prst="rect">
            <a:avLst/>
          </a:prstGeom>
        </p:spPr>
        <p:txBody>
          <a:bodyPr vert="horz" lIns="0" tIns="0" rIns="0" bIns="0" rtlCol="0">
            <a:noAutofit/>
          </a:bodyPr>
          <a:lstStyle/>
          <a:p>
            <a:pPr marL="175445" marR="0" lvl="0" indent="-175445" algn="l" defTabSz="731020" rtl="0" eaLnBrk="1" fontAlgn="auto" latinLnBrk="0" hangingPunct="1">
              <a:lnSpc>
                <a:spcPct val="100000"/>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Click to add text</a:t>
            </a:r>
          </a:p>
          <a:p>
            <a:pPr marL="350890" marR="0" lvl="1"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Second level</a:t>
            </a:r>
          </a:p>
          <a:p>
            <a:pPr marL="526335" marR="0" lvl="2"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Third level</a:t>
            </a:r>
          </a:p>
          <a:p>
            <a:pPr marL="701779" marR="0" lvl="3"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rPr>
              <a:t>Fourth level</a:t>
            </a:r>
          </a:p>
          <a:p>
            <a:pPr marL="877224" marR="0" lvl="4" indent="-175445" algn="l" defTabSz="731020" rtl="0" eaLnBrk="1" fontAlgn="auto" latinLnBrk="0" hangingPunct="1">
              <a:lnSpc>
                <a:spcPts val="1919"/>
              </a:lnSpc>
              <a:spcBef>
                <a:spcPts val="0"/>
              </a:spcBef>
              <a:spcAft>
                <a:spcPts val="800"/>
              </a:spcAft>
              <a:buClrTx/>
              <a:buSzPct val="100000"/>
              <a:buFont typeface="Pilat Regular" panose="020B0604020202020204" pitchFamily="34" charset="0"/>
              <a:buChar char="•"/>
              <a:tabLst/>
              <a:defRPr/>
            </a:pPr>
            <a:r>
              <a:rPr kumimoji="0" lang="en-US" sz="1599" b="0" i="0" u="none" strike="noStrike" kern="1200" cap="none" spc="0" normalizeH="0" baseline="0" noProof="0" dirty="0">
                <a:ln>
                  <a:noFill/>
                </a:ln>
                <a:solidFill>
                  <a:srgbClr val="000000"/>
                </a:solidFill>
                <a:effectLst/>
                <a:uLnTx/>
                <a:uFillTx/>
                <a:latin typeface="Pilat Book"/>
                <a:ea typeface="+mn-ea"/>
                <a:cs typeface="+mn-cs"/>
                <a:sym typeface="Wingdings" pitchFamily="2" charset="2"/>
              </a:rPr>
              <a:t>Fifth level</a:t>
            </a:r>
          </a:p>
        </p:txBody>
      </p:sp>
    </p:spTree>
    <p:extLst>
      <p:ext uri="{BB962C8B-B14F-4D97-AF65-F5344CB8AC3E}">
        <p14:creationId xmlns:p14="http://schemas.microsoft.com/office/powerpoint/2010/main" val="357439202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31020" rtl="0" eaLnBrk="1" latinLnBrk="0" hangingPunct="1">
        <a:lnSpc>
          <a:spcPct val="100000"/>
        </a:lnSpc>
        <a:spcBef>
          <a:spcPct val="0"/>
        </a:spcBef>
        <a:buNone/>
        <a:defRPr sz="2399" b="0" i="0" kern="1200" spc="0" baseline="0">
          <a:ln w="19050">
            <a:noFill/>
            <a:miter lim="800000"/>
          </a:ln>
          <a:solidFill>
            <a:schemeClr val="tx1"/>
          </a:solidFill>
          <a:latin typeface="+mj-lt"/>
          <a:ea typeface="+mj-ea"/>
          <a:cs typeface="Pilat Regular" panose="020B0604020202020204" pitchFamily="34" charset="0"/>
        </a:defRPr>
      </a:lvl1pPr>
    </p:titleStyle>
    <p:bodyStyle>
      <a:lvl1pPr marL="219319" indent="-219319" algn="l" defTabSz="731020" rtl="0" eaLnBrk="1" latinLnBrk="0" hangingPunct="1">
        <a:lnSpc>
          <a:spcPct val="100000"/>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1pPr>
      <a:lvl2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2pPr>
      <a:lvl3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3pPr>
      <a:lvl4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defRPr>
      </a:lvl4pPr>
      <a:lvl5pPr marL="438638" indent="-219319" algn="l" defTabSz="731020" rtl="0" eaLnBrk="1" latinLnBrk="0" hangingPunct="1">
        <a:lnSpc>
          <a:spcPts val="1919"/>
        </a:lnSpc>
        <a:spcBef>
          <a:spcPts val="0"/>
        </a:spcBef>
        <a:spcAft>
          <a:spcPts val="800"/>
        </a:spcAft>
        <a:buClrTx/>
        <a:buSzPct val="100000"/>
        <a:buFont typeface="Pilat Regular" panose="020B0604020202020204" pitchFamily="34" charset="0"/>
        <a:buChar char="•"/>
        <a:defRPr sz="1599" b="0" i="0" kern="1200" spc="0" baseline="0">
          <a:solidFill>
            <a:schemeClr val="tx1"/>
          </a:solidFill>
          <a:latin typeface="+mn-lt"/>
          <a:ea typeface="+mn-ea"/>
          <a:cs typeface="+mn-cs"/>
          <a:sym typeface="Wingdings" pitchFamily="2" charset="2"/>
        </a:defRPr>
      </a:lvl5pPr>
      <a:lvl6pPr marL="201030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6pPr>
      <a:lvl7pPr marL="237581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7pPr>
      <a:lvl8pPr marL="274132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8pPr>
      <a:lvl9pPr marL="3106835" indent="-182755" algn="l" defTabSz="731020" rtl="0" eaLnBrk="1" latinLnBrk="0" hangingPunct="1">
        <a:lnSpc>
          <a:spcPct val="90000"/>
        </a:lnSpc>
        <a:spcBef>
          <a:spcPts val="400"/>
        </a:spcBef>
        <a:buFont typeface="Pilat Regular" panose="020B0604020202020204" pitchFamily="34" charset="0"/>
        <a:buChar char="•"/>
        <a:defRPr sz="1439" kern="1200">
          <a:solidFill>
            <a:schemeClr val="tx1"/>
          </a:solidFill>
          <a:latin typeface="+mn-lt"/>
          <a:ea typeface="+mn-ea"/>
          <a:cs typeface="+mn-cs"/>
        </a:defRPr>
      </a:lvl9pPr>
    </p:bodyStyle>
    <p:otherStyle>
      <a:defPPr>
        <a:defRPr lang="en-US"/>
      </a:defPPr>
      <a:lvl1pPr marL="0" algn="l" defTabSz="731020" rtl="0" eaLnBrk="1" latinLnBrk="0" hangingPunct="1">
        <a:defRPr sz="1439" kern="1200">
          <a:solidFill>
            <a:schemeClr val="tx1"/>
          </a:solidFill>
          <a:latin typeface="+mn-lt"/>
          <a:ea typeface="+mn-ea"/>
          <a:cs typeface="+mn-cs"/>
        </a:defRPr>
      </a:lvl1pPr>
      <a:lvl2pPr marL="365510" algn="l" defTabSz="731020" rtl="0" eaLnBrk="1" latinLnBrk="0" hangingPunct="1">
        <a:defRPr sz="1439" kern="1200">
          <a:solidFill>
            <a:schemeClr val="tx1"/>
          </a:solidFill>
          <a:latin typeface="+mn-lt"/>
          <a:ea typeface="+mn-ea"/>
          <a:cs typeface="+mn-cs"/>
        </a:defRPr>
      </a:lvl2pPr>
      <a:lvl3pPr marL="731020" algn="l" defTabSz="731020" rtl="0" eaLnBrk="1" latinLnBrk="0" hangingPunct="1">
        <a:defRPr sz="1439" kern="1200">
          <a:solidFill>
            <a:schemeClr val="tx1"/>
          </a:solidFill>
          <a:latin typeface="+mn-lt"/>
          <a:ea typeface="+mn-ea"/>
          <a:cs typeface="+mn-cs"/>
        </a:defRPr>
      </a:lvl3pPr>
      <a:lvl4pPr marL="1096529" algn="l" defTabSz="731020" rtl="0" eaLnBrk="1" latinLnBrk="0" hangingPunct="1">
        <a:defRPr sz="1439" kern="1200">
          <a:solidFill>
            <a:schemeClr val="tx1"/>
          </a:solidFill>
          <a:latin typeface="+mn-lt"/>
          <a:ea typeface="+mn-ea"/>
          <a:cs typeface="+mn-cs"/>
        </a:defRPr>
      </a:lvl4pPr>
      <a:lvl5pPr marL="1462040" algn="l" defTabSz="731020" rtl="0" eaLnBrk="1" latinLnBrk="0" hangingPunct="1">
        <a:defRPr sz="1439" kern="1200">
          <a:solidFill>
            <a:schemeClr val="tx1"/>
          </a:solidFill>
          <a:latin typeface="+mn-lt"/>
          <a:ea typeface="+mn-ea"/>
          <a:cs typeface="+mn-cs"/>
        </a:defRPr>
      </a:lvl5pPr>
      <a:lvl6pPr marL="1827550" algn="l" defTabSz="731020" rtl="0" eaLnBrk="1" latinLnBrk="0" hangingPunct="1">
        <a:defRPr sz="1439" kern="1200">
          <a:solidFill>
            <a:schemeClr val="tx1"/>
          </a:solidFill>
          <a:latin typeface="+mn-lt"/>
          <a:ea typeface="+mn-ea"/>
          <a:cs typeface="+mn-cs"/>
        </a:defRPr>
      </a:lvl6pPr>
      <a:lvl7pPr marL="2193060" algn="l" defTabSz="731020" rtl="0" eaLnBrk="1" latinLnBrk="0" hangingPunct="1">
        <a:defRPr sz="1439" kern="1200">
          <a:solidFill>
            <a:schemeClr val="tx1"/>
          </a:solidFill>
          <a:latin typeface="+mn-lt"/>
          <a:ea typeface="+mn-ea"/>
          <a:cs typeface="+mn-cs"/>
        </a:defRPr>
      </a:lvl7pPr>
      <a:lvl8pPr marL="2558570" algn="l" defTabSz="731020" rtl="0" eaLnBrk="1" latinLnBrk="0" hangingPunct="1">
        <a:defRPr sz="1439" kern="1200">
          <a:solidFill>
            <a:schemeClr val="tx1"/>
          </a:solidFill>
          <a:latin typeface="+mn-lt"/>
          <a:ea typeface="+mn-ea"/>
          <a:cs typeface="+mn-cs"/>
        </a:defRPr>
      </a:lvl8pPr>
      <a:lvl9pPr marL="2924081" algn="l" defTabSz="731020" rtl="0" eaLnBrk="1" latinLnBrk="0" hangingPunct="1">
        <a:defRPr sz="143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4">
          <p15:clr>
            <a:srgbClr val="C35EA4"/>
          </p15:clr>
        </p15:guide>
        <p15:guide id="13" pos="7496">
          <p15:clr>
            <a:srgbClr val="C35EA4"/>
          </p15:clr>
        </p15:guide>
        <p15:guide id="18" orient="horz" pos="185">
          <p15:clr>
            <a:srgbClr val="C35EA4"/>
          </p15:clr>
        </p15:guide>
        <p15:guide id="22" orient="horz" pos="4133">
          <p15:clr>
            <a:srgbClr val="C35EA4"/>
          </p15:clr>
        </p15:guide>
        <p15:guide id="55" pos="2012">
          <p15:clr>
            <a:srgbClr val="5ACBF0"/>
          </p15:clr>
        </p15:guide>
        <p15:guide id="61" pos="5668">
          <p15:clr>
            <a:srgbClr val="5ACBF0"/>
          </p15:clr>
        </p15:guide>
        <p15:guide id="85" pos="3840">
          <p15:clr>
            <a:srgbClr val="5ACBF0"/>
          </p15:clr>
        </p15:guide>
        <p15:guide id="88" pos="5059">
          <p15:clr>
            <a:srgbClr val="9FCC3B"/>
          </p15:clr>
        </p15:guide>
        <p15:guide id="89" pos="2620">
          <p15:clr>
            <a:srgbClr val="9FCC3B"/>
          </p15:clr>
        </p15:guide>
        <p15:guide id="90" pos="1099">
          <p15:clr>
            <a:srgbClr val="5ACBF0"/>
          </p15:clr>
        </p15:guide>
        <p15:guide id="91" pos="2926">
          <p15:clr>
            <a:srgbClr val="5ACBF0"/>
          </p15:clr>
        </p15:guide>
        <p15:guide id="92" pos="4754">
          <p15:clr>
            <a:srgbClr val="5ACBF0"/>
          </p15:clr>
        </p15:guide>
        <p15:guide id="93" pos="658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0.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0.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0.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5.xml"/><Relationship Id="rId1" Type="http://schemas.openxmlformats.org/officeDocument/2006/relationships/slideLayout" Target="../slideLayouts/slideLayout50.xml"/><Relationship Id="rId5" Type="http://schemas.openxmlformats.org/officeDocument/2006/relationships/image" Target="../media/image36.tmp"/><Relationship Id="rId4" Type="http://schemas.openxmlformats.org/officeDocument/2006/relationships/image" Target="../media/image35.tm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0.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0.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0.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image" Target="../media/image44.png"/><Relationship Id="rId1" Type="http://schemas.openxmlformats.org/officeDocument/2006/relationships/slideLayout" Target="../slideLayouts/slideLayout50.xml"/><Relationship Id="rId4" Type="http://schemas.openxmlformats.org/officeDocument/2006/relationships/image" Target="../media/image45.emf"/></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50.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50.xml"/><Relationship Id="rId5" Type="http://schemas.openxmlformats.org/officeDocument/2006/relationships/image" Target="../media/image59.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50.xml"/><Relationship Id="rId5" Type="http://schemas.openxmlformats.org/officeDocument/2006/relationships/image" Target="../media/image63.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50.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D7A1A4-D705-FA13-B38A-0F8020F82952}"/>
              </a:ext>
            </a:extLst>
          </p:cNvPr>
          <p:cNvSpPr>
            <a:spLocks noGrp="1"/>
          </p:cNvSpPr>
          <p:nvPr>
            <p:ph type="body" sz="quarter" idx="11"/>
          </p:nvPr>
        </p:nvSpPr>
        <p:spPr/>
        <p:txBody>
          <a:bodyPr/>
          <a:lstStyle/>
          <a:p>
            <a:endParaRPr lang="en-MY"/>
          </a:p>
        </p:txBody>
      </p:sp>
      <p:sp>
        <p:nvSpPr>
          <p:cNvPr id="2" name="Title 1">
            <a:extLst>
              <a:ext uri="{FF2B5EF4-FFF2-40B4-BE49-F238E27FC236}">
                <a16:creationId xmlns:a16="http://schemas.microsoft.com/office/drawing/2014/main" id="{C347F055-D88E-7A46-9DF8-1F2DE900E698}"/>
              </a:ext>
            </a:extLst>
          </p:cNvPr>
          <p:cNvSpPr>
            <a:spLocks noGrp="1"/>
          </p:cNvSpPr>
          <p:nvPr>
            <p:ph type="title"/>
          </p:nvPr>
        </p:nvSpPr>
        <p:spPr/>
        <p:txBody>
          <a:bodyPr wrap="square" anchor="t">
            <a:normAutofit/>
          </a:bodyPr>
          <a:lstStyle/>
          <a:p>
            <a:br>
              <a:rPr lang="en-US" sz="6000" dirty="0"/>
            </a:br>
            <a:r>
              <a:rPr lang="en-US" sz="6000" dirty="0"/>
              <a:t>FLASH PROCUREMENT - MANAGE SUPPLIER PORTAL TRAINING</a:t>
            </a:r>
          </a:p>
        </p:txBody>
      </p:sp>
      <p:sp>
        <p:nvSpPr>
          <p:cNvPr id="6" name="Text Placeholder 5">
            <a:extLst>
              <a:ext uri="{FF2B5EF4-FFF2-40B4-BE49-F238E27FC236}">
                <a16:creationId xmlns:a16="http://schemas.microsoft.com/office/drawing/2014/main" id="{16EF0310-7D85-4728-374B-22A19894B798}"/>
              </a:ext>
            </a:extLst>
          </p:cNvPr>
          <p:cNvSpPr>
            <a:spLocks noGrp="1"/>
          </p:cNvSpPr>
          <p:nvPr>
            <p:ph type="body" sz="quarter" idx="12"/>
          </p:nvPr>
        </p:nvSpPr>
        <p:spPr/>
        <p:txBody>
          <a:bodyPr/>
          <a:lstStyle/>
          <a:p>
            <a:endParaRPr lang="en-MY"/>
          </a:p>
        </p:txBody>
      </p:sp>
    </p:spTree>
    <p:extLst>
      <p:ext uri="{BB962C8B-B14F-4D97-AF65-F5344CB8AC3E}">
        <p14:creationId xmlns:p14="http://schemas.microsoft.com/office/powerpoint/2010/main" val="13143514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CD631B-3F6F-45FD-B4EE-BE2FF502072A}"/>
              </a:ext>
            </a:extLst>
          </p:cNvPr>
          <p:cNvSpPr>
            <a:spLocks noGrp="1"/>
          </p:cNvSpPr>
          <p:nvPr>
            <p:ph type="title" idx="4294967295"/>
          </p:nvPr>
        </p:nvSpPr>
        <p:spPr>
          <a:xfrm>
            <a:off x="792163" y="177800"/>
            <a:ext cx="8955087" cy="533400"/>
          </a:xfrm>
        </p:spPr>
        <p:txBody>
          <a:bodyPr/>
          <a:lstStyle/>
          <a:p>
            <a:r>
              <a:rPr lang="en-US" sz="2400" dirty="0"/>
              <a:t>Applicable Tasks for Flash Procurement</a:t>
            </a:r>
          </a:p>
        </p:txBody>
      </p:sp>
      <p:sp>
        <p:nvSpPr>
          <p:cNvPr id="11" name="TextBox 10">
            <a:extLst>
              <a:ext uri="{FF2B5EF4-FFF2-40B4-BE49-F238E27FC236}">
                <a16:creationId xmlns:a16="http://schemas.microsoft.com/office/drawing/2014/main" id="{ACB693A7-E867-4411-BAF6-56D298BCA42A}"/>
              </a:ext>
            </a:extLst>
          </p:cNvPr>
          <p:cNvSpPr txBox="1"/>
          <p:nvPr/>
        </p:nvSpPr>
        <p:spPr>
          <a:xfrm>
            <a:off x="4586069" y="892972"/>
            <a:ext cx="4532101" cy="440120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u="sng" dirty="0"/>
              <a:t>Following Tasks Applicable for Flash Procurement</a:t>
            </a:r>
            <a:r>
              <a:rPr lang="en-US" sz="1400" dirty="0"/>
              <a:t>:</a:t>
            </a:r>
          </a:p>
          <a:p>
            <a:endParaRPr lang="en-US" sz="1400" dirty="0"/>
          </a:p>
          <a:p>
            <a:r>
              <a:rPr lang="en-US" sz="1400" b="1" dirty="0"/>
              <a:t>Orders: </a:t>
            </a:r>
          </a:p>
          <a:p>
            <a:pPr marL="673273" lvl="1" indent="-285750">
              <a:buFont typeface="Arial" panose="020B0604020202020204" pitchFamily="34" charset="0"/>
              <a:buChar char="•"/>
            </a:pPr>
            <a:r>
              <a:rPr lang="en-US" sz="1400" dirty="0"/>
              <a:t>Manage Orders	</a:t>
            </a:r>
          </a:p>
          <a:p>
            <a:pPr marL="673273" lvl="1" indent="-285750">
              <a:buFont typeface="Arial" panose="020B0604020202020204" pitchFamily="34" charset="0"/>
              <a:buChar char="•"/>
            </a:pPr>
            <a:r>
              <a:rPr lang="en-US" sz="1400" dirty="0"/>
              <a:t>Manage Schedules</a:t>
            </a:r>
          </a:p>
          <a:p>
            <a:pPr marL="673273" lvl="1" indent="-285750">
              <a:buFont typeface="Arial" panose="020B0604020202020204" pitchFamily="34" charset="0"/>
              <a:buChar char="•"/>
            </a:pPr>
            <a:r>
              <a:rPr lang="en-US" sz="1400" dirty="0"/>
              <a:t>Acknowledge PO (IDM Suppliers)</a:t>
            </a:r>
          </a:p>
          <a:p>
            <a:pPr marL="673273" lvl="1" indent="-285750">
              <a:buFont typeface="Arial" panose="020B0604020202020204" pitchFamily="34" charset="0"/>
              <a:buChar char="•"/>
            </a:pPr>
            <a:r>
              <a:rPr lang="en-US" sz="1400" dirty="0"/>
              <a:t>PO Confirmation</a:t>
            </a:r>
          </a:p>
          <a:p>
            <a:pPr marL="673273" lvl="1" indent="-285750">
              <a:buFont typeface="Arial" panose="020B0604020202020204" pitchFamily="34" charset="0"/>
              <a:buChar char="•"/>
            </a:pPr>
            <a:endParaRPr lang="en-US" sz="1400" dirty="0"/>
          </a:p>
          <a:p>
            <a:r>
              <a:rPr lang="en-US" sz="1400" b="1" dirty="0"/>
              <a:t>Shipments: </a:t>
            </a:r>
          </a:p>
          <a:p>
            <a:pPr marL="673273" lvl="1" indent="-285750">
              <a:buFont typeface="Arial" panose="020B0604020202020204" pitchFamily="34" charset="0"/>
              <a:buChar char="•"/>
            </a:pPr>
            <a:r>
              <a:rPr lang="en-US" sz="1400" dirty="0"/>
              <a:t>View Receipts</a:t>
            </a:r>
          </a:p>
          <a:p>
            <a:pPr marL="673273" lvl="1" indent="-285750">
              <a:buFont typeface="Arial" panose="020B0604020202020204" pitchFamily="34" charset="0"/>
              <a:buChar char="•"/>
            </a:pPr>
            <a:r>
              <a:rPr lang="en-US" sz="1400" dirty="0"/>
              <a:t>View Returns</a:t>
            </a:r>
          </a:p>
          <a:p>
            <a:pPr marL="673273" lvl="1" indent="-285750">
              <a:buFont typeface="Arial" panose="020B0604020202020204" pitchFamily="34" charset="0"/>
              <a:buChar char="•"/>
            </a:pPr>
            <a:endParaRPr lang="en-US" sz="1400" dirty="0"/>
          </a:p>
          <a:p>
            <a:r>
              <a:rPr lang="en-US" sz="1400" b="1" dirty="0"/>
              <a:t>Invoices and Payments</a:t>
            </a:r>
          </a:p>
          <a:p>
            <a:pPr marL="673273" lvl="1" indent="-285750">
              <a:buFont typeface="Arial" panose="020B0604020202020204" pitchFamily="34" charset="0"/>
              <a:buChar char="•"/>
            </a:pPr>
            <a:r>
              <a:rPr lang="en-US" sz="1400" dirty="0"/>
              <a:t>Create Invoice	</a:t>
            </a:r>
          </a:p>
          <a:p>
            <a:pPr marL="673273" lvl="1" indent="-285750">
              <a:buFont typeface="Arial" panose="020B0604020202020204" pitchFamily="34" charset="0"/>
              <a:buChar char="•"/>
            </a:pPr>
            <a:r>
              <a:rPr lang="en-US" sz="1400" dirty="0"/>
              <a:t>View Invoice</a:t>
            </a:r>
          </a:p>
          <a:p>
            <a:pPr marL="673273" lvl="1" indent="-285750">
              <a:buFont typeface="Arial" panose="020B0604020202020204" pitchFamily="34" charset="0"/>
              <a:buChar char="•"/>
            </a:pPr>
            <a:r>
              <a:rPr lang="en-US" sz="1400" dirty="0"/>
              <a:t>View Payments</a:t>
            </a:r>
          </a:p>
          <a:p>
            <a:pPr lvl="1"/>
            <a:endParaRPr lang="en-US" sz="1400" dirty="0"/>
          </a:p>
          <a:p>
            <a:endParaRPr lang="en-US" sz="1400" dirty="0"/>
          </a:p>
          <a:p>
            <a:pPr marL="673273" lvl="1" indent="-285750">
              <a:buFont typeface="Arial" panose="020B0604020202020204" pitchFamily="34" charset="0"/>
              <a:buChar char="•"/>
            </a:pPr>
            <a:endParaRPr lang="en-US" sz="1400" dirty="0"/>
          </a:p>
          <a:p>
            <a:pPr marL="673273" lvl="1" indent="-285750">
              <a:buFont typeface="Arial" panose="020B0604020202020204" pitchFamily="34" charset="0"/>
              <a:buChar char="•"/>
            </a:pPr>
            <a:endParaRPr lang="en-US" sz="1400" dirty="0"/>
          </a:p>
        </p:txBody>
      </p:sp>
      <p:pic>
        <p:nvPicPr>
          <p:cNvPr id="7" name="Picture 6" descr="Graphical user interface, application&#10;&#10;Description automatically generated">
            <a:extLst>
              <a:ext uri="{FF2B5EF4-FFF2-40B4-BE49-F238E27FC236}">
                <a16:creationId xmlns:a16="http://schemas.microsoft.com/office/drawing/2014/main" id="{18DDF5B9-C8A4-4ABA-B03D-CDB6147EC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11" y="800044"/>
            <a:ext cx="2375780" cy="4800712"/>
          </a:xfrm>
          <a:prstGeom prst="rect">
            <a:avLst/>
          </a:prstGeom>
        </p:spPr>
      </p:pic>
      <p:sp>
        <p:nvSpPr>
          <p:cNvPr id="5" name="Rectangle 4">
            <a:extLst>
              <a:ext uri="{FF2B5EF4-FFF2-40B4-BE49-F238E27FC236}">
                <a16:creationId xmlns:a16="http://schemas.microsoft.com/office/drawing/2014/main" id="{927591E4-59E4-4230-B19E-FE2246C38836}"/>
              </a:ext>
            </a:extLst>
          </p:cNvPr>
          <p:cNvSpPr/>
          <p:nvPr/>
        </p:nvSpPr>
        <p:spPr>
          <a:xfrm>
            <a:off x="1051112" y="1009649"/>
            <a:ext cx="1453964" cy="513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10E210-4AA5-4ABF-B586-6D6B3422493B}"/>
              </a:ext>
            </a:extLst>
          </p:cNvPr>
          <p:cNvSpPr/>
          <p:nvPr/>
        </p:nvSpPr>
        <p:spPr>
          <a:xfrm>
            <a:off x="1051110" y="2715090"/>
            <a:ext cx="1453964" cy="437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158F62-EDFE-405C-9994-09711DD06B50}"/>
              </a:ext>
            </a:extLst>
          </p:cNvPr>
          <p:cNvSpPr/>
          <p:nvPr/>
        </p:nvSpPr>
        <p:spPr>
          <a:xfrm>
            <a:off x="1051110" y="4353856"/>
            <a:ext cx="1453964" cy="5138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1336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CD631B-3F6F-45FD-B4EE-BE2FF502072A}"/>
              </a:ext>
            </a:extLst>
          </p:cNvPr>
          <p:cNvSpPr>
            <a:spLocks noGrp="1"/>
          </p:cNvSpPr>
          <p:nvPr>
            <p:ph type="title" idx="4294967295"/>
          </p:nvPr>
        </p:nvSpPr>
        <p:spPr>
          <a:xfrm>
            <a:off x="792163" y="177800"/>
            <a:ext cx="8955087" cy="533400"/>
          </a:xfrm>
        </p:spPr>
        <p:txBody>
          <a:bodyPr/>
          <a:lstStyle/>
          <a:p>
            <a:r>
              <a:rPr lang="en-US" sz="2400" dirty="0"/>
              <a:t>Supplier Portal</a:t>
            </a:r>
          </a:p>
        </p:txBody>
      </p:sp>
      <p:pic>
        <p:nvPicPr>
          <p:cNvPr id="9" name="Content Placeholder 8" descr="A screenshot of a cell phone&#10;&#10;Description automatically generated">
            <a:extLst>
              <a:ext uri="{FF2B5EF4-FFF2-40B4-BE49-F238E27FC236}">
                <a16:creationId xmlns:a16="http://schemas.microsoft.com/office/drawing/2014/main" id="{DF6509B6-6FB0-4CD0-88BB-B7D3A0BBF59B}"/>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1515"/>
          <a:stretch/>
        </p:blipFill>
        <p:spPr>
          <a:xfrm>
            <a:off x="792163" y="741363"/>
            <a:ext cx="8955087" cy="4368800"/>
          </a:xfrm>
        </p:spPr>
      </p:pic>
      <p:cxnSp>
        <p:nvCxnSpPr>
          <p:cNvPr id="10" name="Straight Arrow Connector 9">
            <a:extLst>
              <a:ext uri="{FF2B5EF4-FFF2-40B4-BE49-F238E27FC236}">
                <a16:creationId xmlns:a16="http://schemas.microsoft.com/office/drawing/2014/main" id="{302F9009-402C-4FF9-B4BC-D43F2C657A1C}"/>
              </a:ext>
            </a:extLst>
          </p:cNvPr>
          <p:cNvCxnSpPr>
            <a:cxnSpLocks/>
          </p:cNvCxnSpPr>
          <p:nvPr/>
        </p:nvCxnSpPr>
        <p:spPr>
          <a:xfrm flipH="1">
            <a:off x="1168200" y="901978"/>
            <a:ext cx="1780673" cy="121920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5FB2AA-9D86-41F5-8ADD-62DEB3775572}"/>
              </a:ext>
            </a:extLst>
          </p:cNvPr>
          <p:cNvSpPr txBox="1"/>
          <p:nvPr/>
        </p:nvSpPr>
        <p:spPr>
          <a:xfrm>
            <a:off x="2948873" y="763967"/>
            <a:ext cx="2506938" cy="30777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Click on Manage Orders</a:t>
            </a:r>
          </a:p>
        </p:txBody>
      </p:sp>
      <p:sp>
        <p:nvSpPr>
          <p:cNvPr id="11" name="TextBox 10">
            <a:extLst>
              <a:ext uri="{FF2B5EF4-FFF2-40B4-BE49-F238E27FC236}">
                <a16:creationId xmlns:a16="http://schemas.microsoft.com/office/drawing/2014/main" id="{ACB693A7-E867-4411-BAF6-56D298BCA42A}"/>
              </a:ext>
            </a:extLst>
          </p:cNvPr>
          <p:cNvSpPr txBox="1"/>
          <p:nvPr/>
        </p:nvSpPr>
        <p:spPr>
          <a:xfrm>
            <a:off x="4202342" y="5141418"/>
            <a:ext cx="3041738"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t>Require Supplier Attention </a:t>
            </a:r>
            <a:r>
              <a:rPr lang="en-US" sz="1400" dirty="0"/>
              <a:t>:</a:t>
            </a:r>
          </a:p>
          <a:p>
            <a:pPr marL="285750" indent="-285750">
              <a:buFont typeface="Arial" panose="020B0604020202020204" pitchFamily="34" charset="0"/>
              <a:buChar char="•"/>
            </a:pPr>
            <a:r>
              <a:rPr lang="en-US" sz="1400" dirty="0"/>
              <a:t>Orders to Acknowledge </a:t>
            </a:r>
          </a:p>
          <a:p>
            <a:pPr marL="285750" indent="-285750">
              <a:buFont typeface="Arial" panose="020B0604020202020204" pitchFamily="34" charset="0"/>
              <a:buChar char="•"/>
            </a:pPr>
            <a:r>
              <a:rPr lang="en-US" sz="1400" dirty="0"/>
              <a:t>Schedules Overdue or Due today</a:t>
            </a:r>
          </a:p>
        </p:txBody>
      </p:sp>
      <p:cxnSp>
        <p:nvCxnSpPr>
          <p:cNvPr id="5" name="Straight Arrow Connector 4">
            <a:extLst>
              <a:ext uri="{FF2B5EF4-FFF2-40B4-BE49-F238E27FC236}">
                <a16:creationId xmlns:a16="http://schemas.microsoft.com/office/drawing/2014/main" id="{56A703BA-19B0-41D9-8D2A-32E19D327289}"/>
              </a:ext>
            </a:extLst>
          </p:cNvPr>
          <p:cNvCxnSpPr>
            <a:cxnSpLocks/>
          </p:cNvCxnSpPr>
          <p:nvPr/>
        </p:nvCxnSpPr>
        <p:spPr>
          <a:xfrm flipH="1" flipV="1">
            <a:off x="4535547" y="3994484"/>
            <a:ext cx="920264" cy="1116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DD4FF9-5AB8-4E24-A979-DFB92A7204F9}"/>
              </a:ext>
            </a:extLst>
          </p:cNvPr>
          <p:cNvSpPr txBox="1"/>
          <p:nvPr/>
        </p:nvSpPr>
        <p:spPr>
          <a:xfrm>
            <a:off x="6245396" y="179191"/>
            <a:ext cx="2926534"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t>Suppliers also get notifications on the recent activities done on their orders from buyer side</a:t>
            </a:r>
          </a:p>
        </p:txBody>
      </p:sp>
    </p:spTree>
    <p:extLst>
      <p:ext uri="{BB962C8B-B14F-4D97-AF65-F5344CB8AC3E}">
        <p14:creationId xmlns:p14="http://schemas.microsoft.com/office/powerpoint/2010/main" val="12935733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E68B-8306-44B3-9CF7-C36E5E1A7DC3}"/>
              </a:ext>
            </a:extLst>
          </p:cNvPr>
          <p:cNvSpPr>
            <a:spLocks noGrp="1"/>
          </p:cNvSpPr>
          <p:nvPr>
            <p:ph type="title" idx="4294967295"/>
          </p:nvPr>
        </p:nvSpPr>
        <p:spPr>
          <a:xfrm>
            <a:off x="1144977" y="48292"/>
            <a:ext cx="8956675" cy="533400"/>
          </a:xfrm>
        </p:spPr>
        <p:txBody>
          <a:bodyPr/>
          <a:lstStyle/>
          <a:p>
            <a:r>
              <a:rPr lang="en-US" dirty="0"/>
              <a:t>Require Supplier Attention</a:t>
            </a:r>
          </a:p>
        </p:txBody>
      </p:sp>
      <p:pic>
        <p:nvPicPr>
          <p:cNvPr id="4" name="Content Placeholder 3">
            <a:extLst>
              <a:ext uri="{FF2B5EF4-FFF2-40B4-BE49-F238E27FC236}">
                <a16:creationId xmlns:a16="http://schemas.microsoft.com/office/drawing/2014/main" id="{D6C9B16B-145A-493D-99E5-D3F9E3DE261B}"/>
              </a:ext>
            </a:extLst>
          </p:cNvPr>
          <p:cNvPicPr>
            <a:picLocks noGrp="1" noChangeAspect="1"/>
          </p:cNvPicPr>
          <p:nvPr>
            <p:ph idx="4294967295"/>
          </p:nvPr>
        </p:nvPicPr>
        <p:blipFill>
          <a:blip r:embed="rId3"/>
          <a:stretch>
            <a:fillRect/>
          </a:stretch>
        </p:blipFill>
        <p:spPr>
          <a:xfrm>
            <a:off x="792163" y="539750"/>
            <a:ext cx="8955087" cy="2924175"/>
          </a:xfrm>
          <a:prstGeom prst="rect">
            <a:avLst/>
          </a:prstGeom>
        </p:spPr>
      </p:pic>
      <p:pic>
        <p:nvPicPr>
          <p:cNvPr id="5" name="Picture 4">
            <a:extLst>
              <a:ext uri="{FF2B5EF4-FFF2-40B4-BE49-F238E27FC236}">
                <a16:creationId xmlns:a16="http://schemas.microsoft.com/office/drawing/2014/main" id="{E1E9E451-847A-47B0-8E9A-DABA633E0CB9}"/>
              </a:ext>
            </a:extLst>
          </p:cNvPr>
          <p:cNvPicPr>
            <a:picLocks noChangeAspect="1"/>
          </p:cNvPicPr>
          <p:nvPr/>
        </p:nvPicPr>
        <p:blipFill>
          <a:blip r:embed="rId4"/>
          <a:stretch>
            <a:fillRect/>
          </a:stretch>
        </p:blipFill>
        <p:spPr>
          <a:xfrm>
            <a:off x="395883" y="2725499"/>
            <a:ext cx="9194548" cy="3313351"/>
          </a:xfrm>
          <a:prstGeom prst="rect">
            <a:avLst/>
          </a:prstGeom>
        </p:spPr>
      </p:pic>
      <p:sp>
        <p:nvSpPr>
          <p:cNvPr id="6" name="TextBox 5">
            <a:extLst>
              <a:ext uri="{FF2B5EF4-FFF2-40B4-BE49-F238E27FC236}">
                <a16:creationId xmlns:a16="http://schemas.microsoft.com/office/drawing/2014/main" id="{71D61591-614F-4C8A-986A-018BD8D15518}"/>
              </a:ext>
            </a:extLst>
          </p:cNvPr>
          <p:cNvSpPr txBox="1"/>
          <p:nvPr/>
        </p:nvSpPr>
        <p:spPr>
          <a:xfrm>
            <a:off x="5675739" y="228547"/>
            <a:ext cx="2926534" cy="95410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t>Drill down to links in Infolets for Orders to acknowledge, it will show all the orders which are pending supplier acknowledgement .</a:t>
            </a:r>
          </a:p>
        </p:txBody>
      </p:sp>
      <p:sp>
        <p:nvSpPr>
          <p:cNvPr id="7" name="TextBox 6">
            <a:extLst>
              <a:ext uri="{FF2B5EF4-FFF2-40B4-BE49-F238E27FC236}">
                <a16:creationId xmlns:a16="http://schemas.microsoft.com/office/drawing/2014/main" id="{C9DD3D19-6DA9-416C-ABDB-8DC7CE463678}"/>
              </a:ext>
            </a:extLst>
          </p:cNvPr>
          <p:cNvSpPr txBox="1"/>
          <p:nvPr/>
        </p:nvSpPr>
        <p:spPr>
          <a:xfrm>
            <a:off x="3410358" y="3218983"/>
            <a:ext cx="2926534" cy="95410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en-US" sz="1400" dirty="0"/>
              <a:t>Drill down to links in Infolets for Schedules Overdue or Due today</a:t>
            </a:r>
          </a:p>
          <a:p>
            <a:pPr lvl="0">
              <a:defRPr/>
            </a:pPr>
            <a:r>
              <a:rPr lang="en-US" sz="1400" dirty="0"/>
              <a:t>, it will take to the schedule page and show the relevant orders</a:t>
            </a:r>
          </a:p>
        </p:txBody>
      </p:sp>
      <p:cxnSp>
        <p:nvCxnSpPr>
          <p:cNvPr id="9" name="Straight Arrow Connector 8">
            <a:extLst>
              <a:ext uri="{FF2B5EF4-FFF2-40B4-BE49-F238E27FC236}">
                <a16:creationId xmlns:a16="http://schemas.microsoft.com/office/drawing/2014/main" id="{F1BF3E67-A5B8-487F-8515-600FB81F723A}"/>
              </a:ext>
            </a:extLst>
          </p:cNvPr>
          <p:cNvCxnSpPr/>
          <p:nvPr/>
        </p:nvCxnSpPr>
        <p:spPr>
          <a:xfrm>
            <a:off x="6990735" y="1182654"/>
            <a:ext cx="1460091" cy="705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5932AE6-8619-401E-A451-D3DCC1A3E211}"/>
              </a:ext>
            </a:extLst>
          </p:cNvPr>
          <p:cNvCxnSpPr/>
          <p:nvPr/>
        </p:nvCxnSpPr>
        <p:spPr>
          <a:xfrm flipH="1">
            <a:off x="1224116" y="4173090"/>
            <a:ext cx="2964426" cy="78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2533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AF84-2FA0-4AB7-8022-EA72BDE0ED75}"/>
              </a:ext>
            </a:extLst>
          </p:cNvPr>
          <p:cNvSpPr>
            <a:spLocks noGrp="1"/>
          </p:cNvSpPr>
          <p:nvPr>
            <p:ph type="title" idx="4294967295"/>
          </p:nvPr>
        </p:nvSpPr>
        <p:spPr>
          <a:xfrm>
            <a:off x="792163" y="177800"/>
            <a:ext cx="8955087" cy="533400"/>
          </a:xfrm>
        </p:spPr>
        <p:txBody>
          <a:bodyPr/>
          <a:lstStyle/>
          <a:p>
            <a:r>
              <a:rPr lang="en-US" dirty="0"/>
              <a:t>Recent Activities</a:t>
            </a:r>
          </a:p>
        </p:txBody>
      </p:sp>
      <p:pic>
        <p:nvPicPr>
          <p:cNvPr id="6" name="Content Placeholder 5">
            <a:extLst>
              <a:ext uri="{FF2B5EF4-FFF2-40B4-BE49-F238E27FC236}">
                <a16:creationId xmlns:a16="http://schemas.microsoft.com/office/drawing/2014/main" id="{A8FB7565-CC77-46BB-9C68-BEE8C9DCF273}"/>
              </a:ext>
            </a:extLst>
          </p:cNvPr>
          <p:cNvPicPr>
            <a:picLocks noGrp="1" noChangeAspect="1"/>
          </p:cNvPicPr>
          <p:nvPr>
            <p:ph idx="4294967295"/>
          </p:nvPr>
        </p:nvPicPr>
        <p:blipFill>
          <a:blip r:embed="rId3"/>
          <a:stretch>
            <a:fillRect/>
          </a:stretch>
        </p:blipFill>
        <p:spPr>
          <a:xfrm>
            <a:off x="0" y="711200"/>
            <a:ext cx="2649538" cy="1608138"/>
          </a:xfrm>
          <a:prstGeom prst="rect">
            <a:avLst/>
          </a:prstGeom>
        </p:spPr>
      </p:pic>
      <p:pic>
        <p:nvPicPr>
          <p:cNvPr id="7" name="Picture 6">
            <a:extLst>
              <a:ext uri="{FF2B5EF4-FFF2-40B4-BE49-F238E27FC236}">
                <a16:creationId xmlns:a16="http://schemas.microsoft.com/office/drawing/2014/main" id="{46B8E2F6-D2A1-451B-B834-BE12C3B5C288}"/>
              </a:ext>
            </a:extLst>
          </p:cNvPr>
          <p:cNvPicPr>
            <a:picLocks noChangeAspect="1"/>
          </p:cNvPicPr>
          <p:nvPr/>
        </p:nvPicPr>
        <p:blipFill>
          <a:blip r:embed="rId4"/>
          <a:stretch>
            <a:fillRect/>
          </a:stretch>
        </p:blipFill>
        <p:spPr>
          <a:xfrm>
            <a:off x="1060617" y="2806233"/>
            <a:ext cx="8321111" cy="2895893"/>
          </a:xfrm>
          <a:prstGeom prst="rect">
            <a:avLst/>
          </a:prstGeom>
        </p:spPr>
      </p:pic>
      <p:sp>
        <p:nvSpPr>
          <p:cNvPr id="8" name="TextBox 7">
            <a:extLst>
              <a:ext uri="{FF2B5EF4-FFF2-40B4-BE49-F238E27FC236}">
                <a16:creationId xmlns:a16="http://schemas.microsoft.com/office/drawing/2014/main" id="{3FCE3D7C-8A96-42A0-ABF8-5ADAAF201FBC}"/>
              </a:ext>
            </a:extLst>
          </p:cNvPr>
          <p:cNvSpPr txBox="1"/>
          <p:nvPr/>
        </p:nvSpPr>
        <p:spPr>
          <a:xfrm>
            <a:off x="5485239" y="444733"/>
            <a:ext cx="2926534"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t>Click on order’s link from recent activities , it will take to individual order level</a:t>
            </a:r>
          </a:p>
        </p:txBody>
      </p:sp>
      <p:cxnSp>
        <p:nvCxnSpPr>
          <p:cNvPr id="10" name="Straight Arrow Connector 9">
            <a:extLst>
              <a:ext uri="{FF2B5EF4-FFF2-40B4-BE49-F238E27FC236}">
                <a16:creationId xmlns:a16="http://schemas.microsoft.com/office/drawing/2014/main" id="{3258F12A-D57D-4721-B1E4-AA91E00984AA}"/>
              </a:ext>
            </a:extLst>
          </p:cNvPr>
          <p:cNvCxnSpPr/>
          <p:nvPr/>
        </p:nvCxnSpPr>
        <p:spPr>
          <a:xfrm flipH="1">
            <a:off x="2123678" y="711199"/>
            <a:ext cx="3343672" cy="57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0255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9FBE-1019-4375-8738-92C088737D13}"/>
              </a:ext>
            </a:extLst>
          </p:cNvPr>
          <p:cNvSpPr>
            <a:spLocks noGrp="1"/>
          </p:cNvSpPr>
          <p:nvPr>
            <p:ph type="title" idx="4294967295"/>
          </p:nvPr>
        </p:nvSpPr>
        <p:spPr>
          <a:xfrm>
            <a:off x="396081" y="563880"/>
            <a:ext cx="8955087" cy="533400"/>
          </a:xfrm>
        </p:spPr>
        <p:txBody>
          <a:bodyPr/>
          <a:lstStyle/>
          <a:p>
            <a:r>
              <a:rPr lang="en-US" dirty="0"/>
              <a:t>Supplier News</a:t>
            </a:r>
          </a:p>
        </p:txBody>
      </p:sp>
      <p:pic>
        <p:nvPicPr>
          <p:cNvPr id="4" name="Content Placeholder 3">
            <a:extLst>
              <a:ext uri="{FF2B5EF4-FFF2-40B4-BE49-F238E27FC236}">
                <a16:creationId xmlns:a16="http://schemas.microsoft.com/office/drawing/2014/main" id="{9D454E1D-7F88-47A3-9417-C3324D2C9730}"/>
              </a:ext>
            </a:extLst>
          </p:cNvPr>
          <p:cNvPicPr>
            <a:picLocks noGrp="1" noChangeAspect="1"/>
          </p:cNvPicPr>
          <p:nvPr>
            <p:ph idx="4294967295"/>
          </p:nvPr>
        </p:nvPicPr>
        <p:blipFill>
          <a:blip r:embed="rId3"/>
          <a:stretch>
            <a:fillRect/>
          </a:stretch>
        </p:blipFill>
        <p:spPr>
          <a:xfrm>
            <a:off x="596900" y="1228725"/>
            <a:ext cx="9150350" cy="3943350"/>
          </a:xfrm>
          <a:prstGeom prst="rect">
            <a:avLst/>
          </a:prstGeom>
        </p:spPr>
      </p:pic>
    </p:spTree>
    <p:extLst>
      <p:ext uri="{BB962C8B-B14F-4D97-AF65-F5344CB8AC3E}">
        <p14:creationId xmlns:p14="http://schemas.microsoft.com/office/powerpoint/2010/main" val="30393849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CA2B15-0EEF-4145-ABFF-2A235F5B707A}"/>
              </a:ext>
            </a:extLst>
          </p:cNvPr>
          <p:cNvSpPr>
            <a:spLocks noGrp="1"/>
          </p:cNvSpPr>
          <p:nvPr>
            <p:ph type="body" sz="quarter" idx="4294967295"/>
          </p:nvPr>
        </p:nvSpPr>
        <p:spPr>
          <a:xfrm>
            <a:off x="386080" y="2339340"/>
            <a:ext cx="8772525" cy="2320925"/>
          </a:xfrm>
          <a:noFill/>
        </p:spPr>
        <p:txBody>
          <a:bodyPr>
            <a:normAutofit/>
          </a:bodyPr>
          <a:lstStyle/>
          <a:p>
            <a:pPr marL="0" indent="0">
              <a:buNone/>
            </a:pPr>
            <a:r>
              <a:rPr lang="en-US" sz="3198" b="1" dirty="0"/>
              <a:t>MANAGE ORDERS</a:t>
            </a:r>
            <a:endParaRPr lang="en-US" sz="4317" b="1" dirty="0"/>
          </a:p>
        </p:txBody>
      </p:sp>
      <p:sp>
        <p:nvSpPr>
          <p:cNvPr id="3" name="Text Placeholder 2">
            <a:extLst>
              <a:ext uri="{FF2B5EF4-FFF2-40B4-BE49-F238E27FC236}">
                <a16:creationId xmlns:a16="http://schemas.microsoft.com/office/drawing/2014/main" id="{F978B0AB-3FCC-6745-8344-27B6BF4066BB}"/>
              </a:ext>
            </a:extLst>
          </p:cNvPr>
          <p:cNvSpPr>
            <a:spLocks noGrp="1"/>
          </p:cNvSpPr>
          <p:nvPr>
            <p:ph type="body" sz="quarter" idx="4294967295"/>
          </p:nvPr>
        </p:nvSpPr>
        <p:spPr>
          <a:xfrm>
            <a:off x="0" y="4189413"/>
            <a:ext cx="8750300" cy="290512"/>
          </a:xfrm>
        </p:spPr>
        <p:txBody>
          <a:bodyPr/>
          <a:lstStyle/>
          <a:p>
            <a:r>
              <a:rPr lang="en-US" u="sng" dirty="0"/>
              <a:t> </a:t>
            </a:r>
          </a:p>
        </p:txBody>
      </p:sp>
    </p:spTree>
    <p:extLst>
      <p:ext uri="{BB962C8B-B14F-4D97-AF65-F5344CB8AC3E}">
        <p14:creationId xmlns:p14="http://schemas.microsoft.com/office/powerpoint/2010/main" val="4109563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79882-111D-48EE-8B54-965E92D7C1E7}"/>
              </a:ext>
            </a:extLst>
          </p:cNvPr>
          <p:cNvSpPr>
            <a:spLocks noGrp="1"/>
          </p:cNvSpPr>
          <p:nvPr>
            <p:ph idx="4294967295"/>
          </p:nvPr>
        </p:nvSpPr>
        <p:spPr>
          <a:xfrm>
            <a:off x="639763" y="1915160"/>
            <a:ext cx="8955087" cy="4737100"/>
          </a:xfrm>
        </p:spPr>
        <p:txBody>
          <a:bodyPr anchor="t"/>
          <a:lstStyle/>
          <a:p>
            <a:pPr marL="0" indent="0">
              <a:buNone/>
            </a:pPr>
            <a:r>
              <a:rPr lang="en-US" sz="2800" dirty="0"/>
              <a:t>Under the Orders tasks Supplier can </a:t>
            </a:r>
          </a:p>
          <a:p>
            <a:pPr>
              <a:buFont typeface="Wingdings" panose="05000000000000000000" pitchFamily="2" charset="2"/>
              <a:buChar char="Ø"/>
            </a:pPr>
            <a:r>
              <a:rPr lang="en-US" sz="2800" dirty="0"/>
              <a:t>Manage Purchase orders</a:t>
            </a:r>
          </a:p>
          <a:p>
            <a:pPr>
              <a:buFont typeface="Wingdings" panose="05000000000000000000" pitchFamily="2" charset="2"/>
              <a:buChar char="Ø"/>
            </a:pPr>
            <a:r>
              <a:rPr lang="en-US" sz="2800" dirty="0"/>
              <a:t>Acknowledge PO</a:t>
            </a:r>
          </a:p>
          <a:p>
            <a:pPr>
              <a:buFont typeface="Wingdings" panose="05000000000000000000" pitchFamily="2" charset="2"/>
              <a:buChar char="Ø"/>
            </a:pPr>
            <a:r>
              <a:rPr lang="en-US" sz="2800" dirty="0"/>
              <a:t>Manage Schedule (Initiate PO change Order)</a:t>
            </a:r>
          </a:p>
          <a:p>
            <a:pPr>
              <a:buFont typeface="Wingdings" panose="05000000000000000000" pitchFamily="2" charset="2"/>
              <a:buChar char="Ø"/>
            </a:pPr>
            <a:r>
              <a:rPr lang="en-US" sz="2800" dirty="0"/>
              <a:t>PO Confirmation</a:t>
            </a:r>
          </a:p>
        </p:txBody>
      </p:sp>
      <p:sp>
        <p:nvSpPr>
          <p:cNvPr id="4" name="TextBox 3">
            <a:extLst>
              <a:ext uri="{FF2B5EF4-FFF2-40B4-BE49-F238E27FC236}">
                <a16:creationId xmlns:a16="http://schemas.microsoft.com/office/drawing/2014/main" id="{659F81F6-82AD-4B30-90E1-3BDD3971E702}"/>
              </a:ext>
            </a:extLst>
          </p:cNvPr>
          <p:cNvSpPr txBox="1"/>
          <p:nvPr/>
        </p:nvSpPr>
        <p:spPr>
          <a:xfrm>
            <a:off x="639763" y="808827"/>
            <a:ext cx="8871562" cy="707886"/>
          </a:xfrm>
          <a:prstGeom prst="rect">
            <a:avLst/>
          </a:prstGeom>
          <a:noFill/>
        </p:spPr>
        <p:txBody>
          <a:bodyPr wrap="square">
            <a:spAutoFit/>
          </a:bodyPr>
          <a:lstStyle/>
          <a:p>
            <a:pPr marL="0" indent="0">
              <a:buNone/>
            </a:pPr>
            <a:r>
              <a:rPr lang="en-US" sz="4000" dirty="0">
                <a:latin typeface="+mj-lt"/>
              </a:rPr>
              <a:t>Orders</a:t>
            </a:r>
          </a:p>
        </p:txBody>
      </p:sp>
    </p:spTree>
    <p:extLst>
      <p:ext uri="{BB962C8B-B14F-4D97-AF65-F5344CB8AC3E}">
        <p14:creationId xmlns:p14="http://schemas.microsoft.com/office/powerpoint/2010/main" val="28729224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08A999F-43F9-40CF-8E50-AEE4D831C3E8}"/>
              </a:ext>
            </a:extLst>
          </p:cNvPr>
          <p:cNvSpPr>
            <a:spLocks noGrp="1"/>
          </p:cNvSpPr>
          <p:nvPr>
            <p:ph type="title" idx="4294967295"/>
          </p:nvPr>
        </p:nvSpPr>
        <p:spPr>
          <a:xfrm>
            <a:off x="792163" y="739358"/>
            <a:ext cx="8955087" cy="533400"/>
          </a:xfrm>
        </p:spPr>
        <p:txBody>
          <a:bodyPr/>
          <a:lstStyle/>
          <a:p>
            <a:r>
              <a:rPr lang="en-US" sz="2400" dirty="0"/>
              <a:t>Manage Orders</a:t>
            </a:r>
          </a:p>
        </p:txBody>
      </p:sp>
      <p:pic>
        <p:nvPicPr>
          <p:cNvPr id="5" name="Content Placeholder 4" descr="A screenshot of a computer&#10;&#10;Description automatically generated">
            <a:extLst>
              <a:ext uri="{FF2B5EF4-FFF2-40B4-BE49-F238E27FC236}">
                <a16:creationId xmlns:a16="http://schemas.microsoft.com/office/drawing/2014/main" id="{E6CAB69A-5B0C-484E-A275-43DD0322CE0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792163" y="1894305"/>
            <a:ext cx="8185150" cy="3767137"/>
          </a:xfrm>
        </p:spPr>
      </p:pic>
      <p:cxnSp>
        <p:nvCxnSpPr>
          <p:cNvPr id="6" name="Straight Arrow Connector 5">
            <a:extLst>
              <a:ext uri="{FF2B5EF4-FFF2-40B4-BE49-F238E27FC236}">
                <a16:creationId xmlns:a16="http://schemas.microsoft.com/office/drawing/2014/main" id="{C120141F-1257-4F4E-BB3A-44C3F2F9E713}"/>
              </a:ext>
            </a:extLst>
          </p:cNvPr>
          <p:cNvCxnSpPr>
            <a:cxnSpLocks/>
          </p:cNvCxnSpPr>
          <p:nvPr/>
        </p:nvCxnSpPr>
        <p:spPr>
          <a:xfrm>
            <a:off x="7026686" y="829366"/>
            <a:ext cx="0" cy="165257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36661E-3F4B-436E-B5FA-1AE0A16BD63A}"/>
              </a:ext>
            </a:extLst>
          </p:cNvPr>
          <p:cNvSpPr txBox="1"/>
          <p:nvPr/>
        </p:nvSpPr>
        <p:spPr>
          <a:xfrm>
            <a:off x="5642882" y="829366"/>
            <a:ext cx="3379198"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Enter the Order Number and click on Search. The PO will appear in search results.</a:t>
            </a:r>
          </a:p>
        </p:txBody>
      </p:sp>
      <p:sp>
        <p:nvSpPr>
          <p:cNvPr id="8" name="TextBox 7">
            <a:extLst>
              <a:ext uri="{FF2B5EF4-FFF2-40B4-BE49-F238E27FC236}">
                <a16:creationId xmlns:a16="http://schemas.microsoft.com/office/drawing/2014/main" id="{D33816C1-A367-47C8-A006-E503C906ACA6}"/>
              </a:ext>
            </a:extLst>
          </p:cNvPr>
          <p:cNvSpPr txBox="1"/>
          <p:nvPr/>
        </p:nvSpPr>
        <p:spPr>
          <a:xfrm>
            <a:off x="1917290" y="5661443"/>
            <a:ext cx="2807110" cy="30777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Click on PO number to open it</a:t>
            </a:r>
          </a:p>
        </p:txBody>
      </p:sp>
      <p:cxnSp>
        <p:nvCxnSpPr>
          <p:cNvPr id="3" name="Straight Arrow Connector 2">
            <a:extLst>
              <a:ext uri="{FF2B5EF4-FFF2-40B4-BE49-F238E27FC236}">
                <a16:creationId xmlns:a16="http://schemas.microsoft.com/office/drawing/2014/main" id="{A27306AE-A417-47D2-874E-34E369010589}"/>
              </a:ext>
            </a:extLst>
          </p:cNvPr>
          <p:cNvCxnSpPr/>
          <p:nvPr/>
        </p:nvCxnSpPr>
        <p:spPr>
          <a:xfrm flipH="1" flipV="1">
            <a:off x="1740310" y="4940710"/>
            <a:ext cx="811161" cy="720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3630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2409C7-0050-4292-BFF1-4E23EFBCC1B3}"/>
              </a:ext>
            </a:extLst>
          </p:cNvPr>
          <p:cNvSpPr txBox="1"/>
          <p:nvPr/>
        </p:nvSpPr>
        <p:spPr>
          <a:xfrm>
            <a:off x="4873625" y="187980"/>
            <a:ext cx="3406530" cy="5232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Supplier can acknowledge the PO by clicking this button</a:t>
            </a:r>
          </a:p>
        </p:txBody>
      </p:sp>
      <p:sp>
        <p:nvSpPr>
          <p:cNvPr id="4" name="Title 5">
            <a:extLst>
              <a:ext uri="{FF2B5EF4-FFF2-40B4-BE49-F238E27FC236}">
                <a16:creationId xmlns:a16="http://schemas.microsoft.com/office/drawing/2014/main" id="{79CA40D8-91C6-45D0-B75C-C67915884117}"/>
              </a:ext>
            </a:extLst>
          </p:cNvPr>
          <p:cNvSpPr>
            <a:spLocks noGrp="1"/>
          </p:cNvSpPr>
          <p:nvPr>
            <p:ph type="title" idx="4294967295"/>
          </p:nvPr>
        </p:nvSpPr>
        <p:spPr>
          <a:xfrm>
            <a:off x="578408" y="410823"/>
            <a:ext cx="8955087" cy="533400"/>
          </a:xfrm>
        </p:spPr>
        <p:txBody>
          <a:bodyPr/>
          <a:lstStyle/>
          <a:p>
            <a:r>
              <a:rPr lang="en-US" sz="2400" dirty="0"/>
              <a:t>Purchase Order Header</a:t>
            </a:r>
          </a:p>
        </p:txBody>
      </p:sp>
      <p:cxnSp>
        <p:nvCxnSpPr>
          <p:cNvPr id="11" name="Straight Arrow Connector 10">
            <a:extLst>
              <a:ext uri="{FF2B5EF4-FFF2-40B4-BE49-F238E27FC236}">
                <a16:creationId xmlns:a16="http://schemas.microsoft.com/office/drawing/2014/main" id="{5522C037-11FF-4428-A065-5D3DE4E264F3}"/>
              </a:ext>
            </a:extLst>
          </p:cNvPr>
          <p:cNvCxnSpPr/>
          <p:nvPr/>
        </p:nvCxnSpPr>
        <p:spPr>
          <a:xfrm flipH="1">
            <a:off x="2256503" y="2286000"/>
            <a:ext cx="944317" cy="663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063B63C-7D2D-42D9-BD4F-BB43E4191E42}"/>
              </a:ext>
            </a:extLst>
          </p:cNvPr>
          <p:cNvPicPr>
            <a:picLocks noChangeAspect="1"/>
          </p:cNvPicPr>
          <p:nvPr/>
        </p:nvPicPr>
        <p:blipFill>
          <a:blip r:embed="rId3"/>
          <a:stretch>
            <a:fillRect/>
          </a:stretch>
        </p:blipFill>
        <p:spPr>
          <a:xfrm>
            <a:off x="578408" y="1068099"/>
            <a:ext cx="8590434" cy="4717822"/>
          </a:xfrm>
          <a:prstGeom prst="rect">
            <a:avLst/>
          </a:prstGeom>
        </p:spPr>
      </p:pic>
      <p:sp>
        <p:nvSpPr>
          <p:cNvPr id="15" name="TextBox 14">
            <a:extLst>
              <a:ext uri="{FF2B5EF4-FFF2-40B4-BE49-F238E27FC236}">
                <a16:creationId xmlns:a16="http://schemas.microsoft.com/office/drawing/2014/main" id="{D6477145-4AF0-46F7-AFD9-13C96F730946}"/>
              </a:ext>
            </a:extLst>
          </p:cNvPr>
          <p:cNvSpPr txBox="1"/>
          <p:nvPr/>
        </p:nvSpPr>
        <p:spPr>
          <a:xfrm>
            <a:off x="3369499" y="1836685"/>
            <a:ext cx="3008251" cy="116955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solidFill>
                  <a:schemeClr val="tx1"/>
                </a:solidFill>
              </a:rPr>
              <a:t>Status: </a:t>
            </a:r>
            <a:r>
              <a:rPr lang="en-US" sz="1400" dirty="0"/>
              <a:t>Canceled/Closed/Closed for receiving/Closed for Invoicing/Finally Closed/On-hold/Open/Pending Change approval/Pending Supplier Acknowledgement</a:t>
            </a:r>
          </a:p>
        </p:txBody>
      </p:sp>
      <p:cxnSp>
        <p:nvCxnSpPr>
          <p:cNvPr id="17" name="Straight Arrow Connector 16">
            <a:extLst>
              <a:ext uri="{FF2B5EF4-FFF2-40B4-BE49-F238E27FC236}">
                <a16:creationId xmlns:a16="http://schemas.microsoft.com/office/drawing/2014/main" id="{4D9FADAF-8EFD-452A-8F42-BE15004584B9}"/>
              </a:ext>
            </a:extLst>
          </p:cNvPr>
          <p:cNvCxnSpPr>
            <a:cxnSpLocks/>
          </p:cNvCxnSpPr>
          <p:nvPr/>
        </p:nvCxnSpPr>
        <p:spPr>
          <a:xfrm flipH="1">
            <a:off x="2359742" y="2617838"/>
            <a:ext cx="1009757" cy="679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DE64637-1CD7-4A15-B64F-0700D983FE93}"/>
              </a:ext>
            </a:extLst>
          </p:cNvPr>
          <p:cNvCxnSpPr/>
          <p:nvPr/>
        </p:nvCxnSpPr>
        <p:spPr>
          <a:xfrm>
            <a:off x="7477432" y="711200"/>
            <a:ext cx="250723" cy="356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036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9CA40D8-91C6-45D0-B75C-C67915884117}"/>
              </a:ext>
            </a:extLst>
          </p:cNvPr>
          <p:cNvSpPr>
            <a:spLocks noGrp="1"/>
          </p:cNvSpPr>
          <p:nvPr>
            <p:ph type="title" idx="4294967295"/>
          </p:nvPr>
        </p:nvSpPr>
        <p:spPr>
          <a:xfrm>
            <a:off x="396081" y="186625"/>
            <a:ext cx="8955087" cy="533400"/>
          </a:xfrm>
        </p:spPr>
        <p:txBody>
          <a:bodyPr/>
          <a:lstStyle/>
          <a:p>
            <a:r>
              <a:rPr lang="en-US" sz="2400" dirty="0"/>
              <a:t>Supplier Acknowledgement (applicable for IDM suppliers)</a:t>
            </a:r>
          </a:p>
        </p:txBody>
      </p:sp>
      <p:graphicFrame>
        <p:nvGraphicFramePr>
          <p:cNvPr id="2" name="Table 1">
            <a:extLst>
              <a:ext uri="{FF2B5EF4-FFF2-40B4-BE49-F238E27FC236}">
                <a16:creationId xmlns:a16="http://schemas.microsoft.com/office/drawing/2014/main" id="{DB106ACE-B66A-4BC1-B8D9-11C0F62899C4}"/>
              </a:ext>
            </a:extLst>
          </p:cNvPr>
          <p:cNvGraphicFramePr>
            <a:graphicFrameLocks noGrp="1"/>
          </p:cNvGraphicFramePr>
          <p:nvPr>
            <p:extLst>
              <p:ext uri="{D42A27DB-BD31-4B8C-83A1-F6EECF244321}">
                <p14:modId xmlns:p14="http://schemas.microsoft.com/office/powerpoint/2010/main" val="1529915151"/>
              </p:ext>
            </p:extLst>
          </p:nvPr>
        </p:nvGraphicFramePr>
        <p:xfrm>
          <a:off x="396081" y="741164"/>
          <a:ext cx="5399522" cy="269618"/>
        </p:xfrm>
        <a:graphic>
          <a:graphicData uri="http://schemas.openxmlformats.org/drawingml/2006/table">
            <a:tbl>
              <a:tblPr/>
              <a:tblGrid>
                <a:gridCol w="2699761">
                  <a:extLst>
                    <a:ext uri="{9D8B030D-6E8A-4147-A177-3AD203B41FA5}">
                      <a16:colId xmlns:a16="http://schemas.microsoft.com/office/drawing/2014/main" val="4281563288"/>
                    </a:ext>
                  </a:extLst>
                </a:gridCol>
                <a:gridCol w="2699761">
                  <a:extLst>
                    <a:ext uri="{9D8B030D-6E8A-4147-A177-3AD203B41FA5}">
                      <a16:colId xmlns:a16="http://schemas.microsoft.com/office/drawing/2014/main" val="2570565510"/>
                    </a:ext>
                  </a:extLst>
                </a:gridCol>
              </a:tblGrid>
              <a:tr h="269618">
                <a:tc>
                  <a:txBody>
                    <a:bodyPr/>
                    <a:lstStyle/>
                    <a:p>
                      <a:pPr algn="r" fontAlgn="ctr"/>
                      <a:r>
                        <a:rPr lang="en-US" sz="1400" b="1" dirty="0">
                          <a:solidFill>
                            <a:srgbClr val="4F4F4F"/>
                          </a:solidFill>
                          <a:effectLst/>
                          <a:latin typeface="Helvetica Neue"/>
                        </a:rPr>
                        <a:t>Required Acknowledgment</a:t>
                      </a:r>
                    </a:p>
                  </a:txBody>
                  <a:tcPr marL="57150" marR="0" marT="0" marB="0" anchor="ctr">
                    <a:lnL>
                      <a:noFill/>
                    </a:lnL>
                    <a:lnR>
                      <a:noFill/>
                    </a:lnR>
                    <a:lnT>
                      <a:noFill/>
                    </a:lnT>
                    <a:lnB>
                      <a:noFill/>
                    </a:lnB>
                    <a:solidFill>
                      <a:srgbClr val="FFFFFF"/>
                    </a:solidFill>
                  </a:tcPr>
                </a:tc>
                <a:tc>
                  <a:txBody>
                    <a:bodyPr/>
                    <a:lstStyle/>
                    <a:p>
                      <a:pPr algn="l" fontAlgn="ctr"/>
                      <a:r>
                        <a:rPr lang="en-US" sz="1400" dirty="0">
                          <a:effectLst/>
                          <a:latin typeface="Helvetica Neue"/>
                        </a:rPr>
                        <a:t>Document at PO header</a:t>
                      </a:r>
                    </a:p>
                  </a:txBody>
                  <a:tcPr marL="133350" marR="57150" marT="0" marB="0" anchor="ctr">
                    <a:lnL>
                      <a:noFill/>
                    </a:lnL>
                    <a:lnR>
                      <a:noFill/>
                    </a:lnR>
                    <a:lnT>
                      <a:noFill/>
                    </a:lnT>
                    <a:lnB>
                      <a:noFill/>
                    </a:lnB>
                    <a:solidFill>
                      <a:srgbClr val="FFFFFF"/>
                    </a:solidFill>
                  </a:tcPr>
                </a:tc>
                <a:extLst>
                  <a:ext uri="{0D108BD9-81ED-4DB2-BD59-A6C34878D82A}">
                    <a16:rowId xmlns:a16="http://schemas.microsoft.com/office/drawing/2014/main" val="444479953"/>
                  </a:ext>
                </a:extLst>
              </a:tr>
            </a:tbl>
          </a:graphicData>
        </a:graphic>
      </p:graphicFrame>
      <p:sp>
        <p:nvSpPr>
          <p:cNvPr id="7" name="TextBox 6">
            <a:extLst>
              <a:ext uri="{FF2B5EF4-FFF2-40B4-BE49-F238E27FC236}">
                <a16:creationId xmlns:a16="http://schemas.microsoft.com/office/drawing/2014/main" id="{446102C3-8630-48C8-9973-718C9FAF3B58}"/>
              </a:ext>
            </a:extLst>
          </p:cNvPr>
          <p:cNvSpPr txBox="1"/>
          <p:nvPr/>
        </p:nvSpPr>
        <p:spPr>
          <a:xfrm>
            <a:off x="3658030" y="1372382"/>
            <a:ext cx="1559759" cy="138499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solidFill>
                  <a:schemeClr val="tx1"/>
                </a:solidFill>
              </a:rPr>
              <a:t>Step1. When required acknowledgement is set to ‘Document’ at PO level</a:t>
            </a:r>
            <a:endParaRPr lang="en-US" sz="1400" dirty="0"/>
          </a:p>
        </p:txBody>
      </p:sp>
      <p:cxnSp>
        <p:nvCxnSpPr>
          <p:cNvPr id="9" name="Straight Arrow Connector 8">
            <a:extLst>
              <a:ext uri="{FF2B5EF4-FFF2-40B4-BE49-F238E27FC236}">
                <a16:creationId xmlns:a16="http://schemas.microsoft.com/office/drawing/2014/main" id="{F6EB328A-92B1-46C2-BFD1-69B784023DCB}"/>
              </a:ext>
            </a:extLst>
          </p:cNvPr>
          <p:cNvCxnSpPr>
            <a:stCxn id="7" idx="1"/>
          </p:cNvCxnSpPr>
          <p:nvPr/>
        </p:nvCxnSpPr>
        <p:spPr>
          <a:xfrm flipH="1">
            <a:off x="2769864" y="2064880"/>
            <a:ext cx="888166" cy="24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867E9B4-E1C0-4EFD-997D-973BD4781B83}"/>
              </a:ext>
            </a:extLst>
          </p:cNvPr>
          <p:cNvCxnSpPr>
            <a:cxnSpLocks/>
            <a:stCxn id="11" idx="1"/>
          </p:cNvCxnSpPr>
          <p:nvPr/>
        </p:nvCxnSpPr>
        <p:spPr>
          <a:xfrm flipH="1" flipV="1">
            <a:off x="6396565" y="1614886"/>
            <a:ext cx="717037" cy="818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51E91D2-6DE3-6505-5A98-12EFA3921AAA}"/>
              </a:ext>
            </a:extLst>
          </p:cNvPr>
          <p:cNvGrpSpPr/>
          <p:nvPr/>
        </p:nvGrpSpPr>
        <p:grpSpPr>
          <a:xfrm>
            <a:off x="396081" y="1041019"/>
            <a:ext cx="9545834" cy="5046325"/>
            <a:chOff x="321939" y="1024867"/>
            <a:chExt cx="9545834" cy="5046325"/>
          </a:xfrm>
        </p:grpSpPr>
        <p:pic>
          <p:nvPicPr>
            <p:cNvPr id="3" name="Picture 2">
              <a:extLst>
                <a:ext uri="{FF2B5EF4-FFF2-40B4-BE49-F238E27FC236}">
                  <a16:creationId xmlns:a16="http://schemas.microsoft.com/office/drawing/2014/main" id="{ABA5F387-CEE7-4712-8DE3-E7157A84D90E}"/>
                </a:ext>
              </a:extLst>
            </p:cNvPr>
            <p:cNvPicPr>
              <a:picLocks noChangeAspect="1"/>
            </p:cNvPicPr>
            <p:nvPr/>
          </p:nvPicPr>
          <p:blipFill>
            <a:blip r:embed="rId3"/>
            <a:stretch>
              <a:fillRect/>
            </a:stretch>
          </p:blipFill>
          <p:spPr>
            <a:xfrm>
              <a:off x="321939" y="1024867"/>
              <a:ext cx="4895850" cy="2238375"/>
            </a:xfrm>
            <a:prstGeom prst="rect">
              <a:avLst/>
            </a:prstGeom>
          </p:spPr>
        </p:pic>
        <p:pic>
          <p:nvPicPr>
            <p:cNvPr id="6" name="Picture 5">
              <a:extLst>
                <a:ext uri="{FF2B5EF4-FFF2-40B4-BE49-F238E27FC236}">
                  <a16:creationId xmlns:a16="http://schemas.microsoft.com/office/drawing/2014/main" id="{44583757-9272-4F11-A3D7-1FC159D9A272}"/>
                </a:ext>
              </a:extLst>
            </p:cNvPr>
            <p:cNvPicPr>
              <a:picLocks noChangeAspect="1"/>
            </p:cNvPicPr>
            <p:nvPr/>
          </p:nvPicPr>
          <p:blipFill>
            <a:blip r:embed="rId4"/>
            <a:stretch>
              <a:fillRect/>
            </a:stretch>
          </p:blipFill>
          <p:spPr>
            <a:xfrm>
              <a:off x="5464881" y="1024867"/>
              <a:ext cx="4190739" cy="1147734"/>
            </a:xfrm>
            <a:prstGeom prst="rect">
              <a:avLst/>
            </a:prstGeom>
          </p:spPr>
        </p:pic>
        <p:pic>
          <p:nvPicPr>
            <p:cNvPr id="10" name="Picture 9">
              <a:extLst>
                <a:ext uri="{FF2B5EF4-FFF2-40B4-BE49-F238E27FC236}">
                  <a16:creationId xmlns:a16="http://schemas.microsoft.com/office/drawing/2014/main" id="{DD9E1EE9-8809-47CC-AAE5-D167EEA5BD78}"/>
                </a:ext>
              </a:extLst>
            </p:cNvPr>
            <p:cNvPicPr>
              <a:picLocks noChangeAspect="1"/>
            </p:cNvPicPr>
            <p:nvPr/>
          </p:nvPicPr>
          <p:blipFill>
            <a:blip r:embed="rId5"/>
            <a:stretch>
              <a:fillRect/>
            </a:stretch>
          </p:blipFill>
          <p:spPr>
            <a:xfrm>
              <a:off x="5046066" y="2775848"/>
              <a:ext cx="4190739" cy="3295344"/>
            </a:xfrm>
            <a:prstGeom prst="rect">
              <a:avLst/>
            </a:prstGeom>
          </p:spPr>
        </p:pic>
        <p:sp>
          <p:nvSpPr>
            <p:cNvPr id="11" name="TextBox 10">
              <a:extLst>
                <a:ext uri="{FF2B5EF4-FFF2-40B4-BE49-F238E27FC236}">
                  <a16:creationId xmlns:a16="http://schemas.microsoft.com/office/drawing/2014/main" id="{675CABA7-4A09-4D2E-AC7E-248E2B64D87A}"/>
                </a:ext>
              </a:extLst>
            </p:cNvPr>
            <p:cNvSpPr txBox="1"/>
            <p:nvPr/>
          </p:nvSpPr>
          <p:spPr>
            <a:xfrm>
              <a:off x="7039460" y="1725078"/>
              <a:ext cx="2828313" cy="1384995"/>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solidFill>
                    <a:schemeClr val="tx1"/>
                  </a:solidFill>
                </a:rPr>
                <a:t>Step2. Login as supplier</a:t>
              </a:r>
              <a:r>
                <a:rPr lang="en-US" sz="1400" dirty="0">
                  <a:solidFill>
                    <a:schemeClr val="tx1"/>
                  </a:solidFill>
                  <a:sym typeface="Wingdings" panose="05000000000000000000" pitchFamily="2" charset="2"/>
                </a:rPr>
                <a:t> Go to Bell notification Click on the notification which required acknowledgement click on Review and Acknowledge in the notification</a:t>
              </a:r>
              <a:endParaRPr lang="en-US" sz="1400" dirty="0"/>
            </a:p>
          </p:txBody>
        </p:sp>
        <p:sp>
          <p:nvSpPr>
            <p:cNvPr id="14" name="TextBox 13">
              <a:extLst>
                <a:ext uri="{FF2B5EF4-FFF2-40B4-BE49-F238E27FC236}">
                  <a16:creationId xmlns:a16="http://schemas.microsoft.com/office/drawing/2014/main" id="{907D2122-A101-4ADC-85E4-8F4186449E33}"/>
                </a:ext>
              </a:extLst>
            </p:cNvPr>
            <p:cNvSpPr txBox="1"/>
            <p:nvPr/>
          </p:nvSpPr>
          <p:spPr>
            <a:xfrm>
              <a:off x="657699" y="3994626"/>
              <a:ext cx="2444436" cy="116955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solidFill>
                    <a:schemeClr val="tx1"/>
                  </a:solidFill>
                </a:rPr>
                <a:t>Step3. It will open Acknowledge Document page where Required acknowledgement will show as ‘Document’ </a:t>
              </a:r>
              <a:endParaRPr lang="en-US" sz="1400" dirty="0"/>
            </a:p>
          </p:txBody>
        </p:sp>
        <p:cxnSp>
          <p:nvCxnSpPr>
            <p:cNvPr id="16" name="Straight Arrow Connector 15">
              <a:extLst>
                <a:ext uri="{FF2B5EF4-FFF2-40B4-BE49-F238E27FC236}">
                  <a16:creationId xmlns:a16="http://schemas.microsoft.com/office/drawing/2014/main" id="{58CB474A-2F5F-4A5E-B460-4525F7788349}"/>
                </a:ext>
              </a:extLst>
            </p:cNvPr>
            <p:cNvCxnSpPr>
              <a:stCxn id="14" idx="3"/>
            </p:cNvCxnSpPr>
            <p:nvPr/>
          </p:nvCxnSpPr>
          <p:spPr>
            <a:xfrm>
              <a:off x="3102135" y="4579402"/>
              <a:ext cx="3403168" cy="79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37934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endParaRPr lang="en-US" dirty="0"/>
          </a:p>
        </p:txBody>
      </p:sp>
      <p:sp>
        <p:nvSpPr>
          <p:cNvPr id="122" name="Title 1">
            <a:extLst>
              <a:ext uri="{FF2B5EF4-FFF2-40B4-BE49-F238E27FC236}">
                <a16:creationId xmlns:a16="http://schemas.microsoft.com/office/drawing/2014/main" id="{E661DD7D-7906-4A28-AA60-E959F7BC077E}"/>
              </a:ext>
            </a:extLst>
          </p:cNvPr>
          <p:cNvSpPr>
            <a:spLocks noGrp="1"/>
          </p:cNvSpPr>
          <p:nvPr>
            <p:ph type="title" idx="4294967295"/>
          </p:nvPr>
        </p:nvSpPr>
        <p:spPr>
          <a:xfrm>
            <a:off x="296584" y="657759"/>
            <a:ext cx="9280525" cy="384175"/>
          </a:xfrm>
        </p:spPr>
        <p:txBody>
          <a:bodyPr>
            <a:noAutofit/>
          </a:bodyPr>
          <a:lstStyle/>
          <a:p>
            <a:r>
              <a:rPr lang="en-US" sz="2239" dirty="0"/>
              <a:t>Welcome to the Flash Procurement Supplier Briefing &amp; Training</a:t>
            </a:r>
          </a:p>
        </p:txBody>
      </p:sp>
      <p:sp>
        <p:nvSpPr>
          <p:cNvPr id="27" name="Content Placeholder 2">
            <a:extLst>
              <a:ext uri="{FF2B5EF4-FFF2-40B4-BE49-F238E27FC236}">
                <a16:creationId xmlns:a16="http://schemas.microsoft.com/office/drawing/2014/main" id="{D45D441E-C5E8-48D6-883E-7B0DF47FDD8B}"/>
              </a:ext>
            </a:extLst>
          </p:cNvPr>
          <p:cNvSpPr txBox="1">
            <a:spLocks/>
          </p:cNvSpPr>
          <p:nvPr/>
        </p:nvSpPr>
        <p:spPr>
          <a:xfrm>
            <a:off x="296584" y="1322987"/>
            <a:ext cx="9154079" cy="2111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59" dirty="0"/>
              <a:t>During this event, please keep in mind following : </a:t>
            </a:r>
            <a:r>
              <a:rPr lang="en-US" sz="1759" b="1" dirty="0"/>
              <a:t>Do’s &amp; Don’ts</a:t>
            </a:r>
          </a:p>
          <a:p>
            <a:pPr marL="0" indent="0">
              <a:buNone/>
            </a:pPr>
            <a:endParaRPr lang="en-US" sz="1759" dirty="0"/>
          </a:p>
          <a:p>
            <a:r>
              <a:rPr lang="en-US" sz="1759" b="1" dirty="0">
                <a:solidFill>
                  <a:schemeClr val="accent5">
                    <a:lumMod val="75000"/>
                  </a:schemeClr>
                </a:solidFill>
              </a:rPr>
              <a:t>Do not disclose </a:t>
            </a:r>
            <a:r>
              <a:rPr lang="en-US" sz="1759" dirty="0">
                <a:solidFill>
                  <a:schemeClr val="accent5">
                    <a:lumMod val="75000"/>
                  </a:schemeClr>
                </a:solidFill>
              </a:rPr>
              <a:t>your identity during the event.</a:t>
            </a:r>
          </a:p>
          <a:p>
            <a:pPr lvl="1"/>
            <a:r>
              <a:rPr lang="en-US" sz="1759" dirty="0">
                <a:solidFill>
                  <a:schemeClr val="accent5">
                    <a:lumMod val="75000"/>
                  </a:schemeClr>
                </a:solidFill>
              </a:rPr>
              <a:t>Just mention your name </a:t>
            </a:r>
            <a:r>
              <a:rPr lang="en-US" sz="1759" b="1" i="1" dirty="0">
                <a:solidFill>
                  <a:schemeClr val="accent5">
                    <a:lumMod val="75000"/>
                  </a:schemeClr>
                </a:solidFill>
              </a:rPr>
              <a:t>WITHOUT your company name</a:t>
            </a:r>
          </a:p>
          <a:p>
            <a:r>
              <a:rPr lang="en-US" sz="1759" dirty="0"/>
              <a:t>Everyone is </a:t>
            </a:r>
            <a:r>
              <a:rPr lang="en-US" sz="1759" b="1" dirty="0"/>
              <a:t>muted</a:t>
            </a:r>
          </a:p>
          <a:p>
            <a:r>
              <a:rPr lang="en-US" sz="1759" dirty="0"/>
              <a:t>You </a:t>
            </a:r>
            <a:r>
              <a:rPr lang="en-US" sz="1759" b="1" dirty="0"/>
              <a:t>are not able unmute </a:t>
            </a:r>
            <a:r>
              <a:rPr lang="en-US" sz="1759" dirty="0"/>
              <a:t>yourself</a:t>
            </a:r>
          </a:p>
          <a:p>
            <a:r>
              <a:rPr lang="en-US" sz="1759" dirty="0"/>
              <a:t>You may </a:t>
            </a:r>
            <a:r>
              <a:rPr lang="en-US" sz="1759" b="1" dirty="0"/>
              <a:t>not be able to see all the attendees </a:t>
            </a:r>
            <a:r>
              <a:rPr lang="en-US" sz="1759" dirty="0"/>
              <a:t>and will see only the host(s) and yourself </a:t>
            </a:r>
          </a:p>
          <a:p>
            <a:r>
              <a:rPr lang="en-US" sz="1759" dirty="0"/>
              <a:t>Due to the nature of MS Team Live Event, do except a slight 10 to 60 seconds of delay in broadcasting the event</a:t>
            </a:r>
          </a:p>
          <a:p>
            <a:r>
              <a:rPr lang="en-US" sz="1759" dirty="0"/>
              <a:t>If you have any question, just </a:t>
            </a:r>
            <a:r>
              <a:rPr lang="en-US" sz="1759" b="1" dirty="0"/>
              <a:t>type and raise your questions </a:t>
            </a:r>
            <a:r>
              <a:rPr lang="en-US" sz="1759" dirty="0"/>
              <a:t>during the event and we will answer in the Q&amp;A session at the end of the event</a:t>
            </a:r>
            <a:endParaRPr lang="en-US" sz="2239" dirty="0"/>
          </a:p>
          <a:p>
            <a:pPr marL="182766" lvl="1" indent="0">
              <a:buNone/>
            </a:pPr>
            <a:endParaRPr lang="en-US" sz="1919" dirty="0">
              <a:solidFill>
                <a:srgbClr val="FF0000"/>
              </a:solidFill>
            </a:endParaRPr>
          </a:p>
          <a:p>
            <a:endParaRPr lang="en-TH" sz="2239" dirty="0"/>
          </a:p>
        </p:txBody>
      </p:sp>
    </p:spTree>
    <p:extLst>
      <p:ext uri="{BB962C8B-B14F-4D97-AF65-F5344CB8AC3E}">
        <p14:creationId xmlns:p14="http://schemas.microsoft.com/office/powerpoint/2010/main" val="376422945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9CA40D8-91C6-45D0-B75C-C67915884117}"/>
              </a:ext>
            </a:extLst>
          </p:cNvPr>
          <p:cNvSpPr>
            <a:spLocks noGrp="1"/>
          </p:cNvSpPr>
          <p:nvPr>
            <p:ph type="title" idx="4294967295"/>
          </p:nvPr>
        </p:nvSpPr>
        <p:spPr>
          <a:xfrm>
            <a:off x="792163" y="133350"/>
            <a:ext cx="8955087" cy="533400"/>
          </a:xfrm>
        </p:spPr>
        <p:txBody>
          <a:bodyPr/>
          <a:lstStyle/>
          <a:p>
            <a:r>
              <a:rPr lang="en-US" sz="2400" dirty="0"/>
              <a:t>Supplier Acknowledgement Contd.</a:t>
            </a:r>
          </a:p>
        </p:txBody>
      </p:sp>
      <p:graphicFrame>
        <p:nvGraphicFramePr>
          <p:cNvPr id="2" name="Table 1">
            <a:extLst>
              <a:ext uri="{FF2B5EF4-FFF2-40B4-BE49-F238E27FC236}">
                <a16:creationId xmlns:a16="http://schemas.microsoft.com/office/drawing/2014/main" id="{DB106ACE-B66A-4BC1-B8D9-11C0F62899C4}"/>
              </a:ext>
            </a:extLst>
          </p:cNvPr>
          <p:cNvGraphicFramePr>
            <a:graphicFrameLocks noGrp="1"/>
          </p:cNvGraphicFramePr>
          <p:nvPr/>
        </p:nvGraphicFramePr>
        <p:xfrm>
          <a:off x="426442" y="669513"/>
          <a:ext cx="5399522" cy="269618"/>
        </p:xfrm>
        <a:graphic>
          <a:graphicData uri="http://schemas.openxmlformats.org/drawingml/2006/table">
            <a:tbl>
              <a:tblPr/>
              <a:tblGrid>
                <a:gridCol w="2699761">
                  <a:extLst>
                    <a:ext uri="{9D8B030D-6E8A-4147-A177-3AD203B41FA5}">
                      <a16:colId xmlns:a16="http://schemas.microsoft.com/office/drawing/2014/main" val="4281563288"/>
                    </a:ext>
                  </a:extLst>
                </a:gridCol>
                <a:gridCol w="2699761">
                  <a:extLst>
                    <a:ext uri="{9D8B030D-6E8A-4147-A177-3AD203B41FA5}">
                      <a16:colId xmlns:a16="http://schemas.microsoft.com/office/drawing/2014/main" val="2570565510"/>
                    </a:ext>
                  </a:extLst>
                </a:gridCol>
              </a:tblGrid>
              <a:tr h="269618">
                <a:tc>
                  <a:txBody>
                    <a:bodyPr/>
                    <a:lstStyle/>
                    <a:p>
                      <a:pPr algn="r" fontAlgn="ctr"/>
                      <a:r>
                        <a:rPr lang="en-US" sz="1400" b="1" dirty="0">
                          <a:solidFill>
                            <a:srgbClr val="4F4F4F"/>
                          </a:solidFill>
                          <a:effectLst/>
                          <a:latin typeface="Helvetica Neue"/>
                        </a:rPr>
                        <a:t>Required Acknowledgment</a:t>
                      </a:r>
                    </a:p>
                  </a:txBody>
                  <a:tcPr marL="57150" marR="0" marT="0" marB="0" anchor="ctr">
                    <a:lnL>
                      <a:noFill/>
                    </a:lnL>
                    <a:lnR>
                      <a:noFill/>
                    </a:lnR>
                    <a:lnT>
                      <a:noFill/>
                    </a:lnT>
                    <a:lnB>
                      <a:noFill/>
                    </a:lnB>
                    <a:solidFill>
                      <a:srgbClr val="FFFFFF"/>
                    </a:solidFill>
                  </a:tcPr>
                </a:tc>
                <a:tc>
                  <a:txBody>
                    <a:bodyPr/>
                    <a:lstStyle/>
                    <a:p>
                      <a:pPr algn="l" fontAlgn="ctr"/>
                      <a:r>
                        <a:rPr lang="en-US" sz="1400" dirty="0">
                          <a:effectLst/>
                          <a:latin typeface="Helvetica Neue"/>
                        </a:rPr>
                        <a:t>Document at PO header</a:t>
                      </a:r>
                    </a:p>
                  </a:txBody>
                  <a:tcPr marL="133350" marR="57150" marT="0" marB="0" anchor="ctr">
                    <a:lnL>
                      <a:noFill/>
                    </a:lnL>
                    <a:lnR>
                      <a:noFill/>
                    </a:lnR>
                    <a:lnT>
                      <a:noFill/>
                    </a:lnT>
                    <a:lnB>
                      <a:noFill/>
                    </a:lnB>
                    <a:solidFill>
                      <a:srgbClr val="FFFFFF"/>
                    </a:solidFill>
                  </a:tcPr>
                </a:tc>
                <a:extLst>
                  <a:ext uri="{0D108BD9-81ED-4DB2-BD59-A6C34878D82A}">
                    <a16:rowId xmlns:a16="http://schemas.microsoft.com/office/drawing/2014/main" val="444479953"/>
                  </a:ext>
                </a:extLst>
              </a:tr>
            </a:tbl>
          </a:graphicData>
        </a:graphic>
      </p:graphicFrame>
      <p:pic>
        <p:nvPicPr>
          <p:cNvPr id="5" name="Picture 4">
            <a:extLst>
              <a:ext uri="{FF2B5EF4-FFF2-40B4-BE49-F238E27FC236}">
                <a16:creationId xmlns:a16="http://schemas.microsoft.com/office/drawing/2014/main" id="{317B88A4-25D1-4EA3-B3D4-3C7EF0EE465A}"/>
              </a:ext>
            </a:extLst>
          </p:cNvPr>
          <p:cNvPicPr>
            <a:picLocks noChangeAspect="1"/>
          </p:cNvPicPr>
          <p:nvPr/>
        </p:nvPicPr>
        <p:blipFill>
          <a:blip r:embed="rId3"/>
          <a:stretch>
            <a:fillRect/>
          </a:stretch>
        </p:blipFill>
        <p:spPr>
          <a:xfrm>
            <a:off x="426442" y="1024973"/>
            <a:ext cx="8955286" cy="2175427"/>
          </a:xfrm>
          <a:prstGeom prst="rect">
            <a:avLst/>
          </a:prstGeom>
        </p:spPr>
      </p:pic>
      <p:pic>
        <p:nvPicPr>
          <p:cNvPr id="8" name="Picture 7">
            <a:extLst>
              <a:ext uri="{FF2B5EF4-FFF2-40B4-BE49-F238E27FC236}">
                <a16:creationId xmlns:a16="http://schemas.microsoft.com/office/drawing/2014/main" id="{179252DE-99CF-4231-89AC-E13E7D586931}"/>
              </a:ext>
            </a:extLst>
          </p:cNvPr>
          <p:cNvPicPr>
            <a:picLocks noChangeAspect="1"/>
          </p:cNvPicPr>
          <p:nvPr/>
        </p:nvPicPr>
        <p:blipFill>
          <a:blip r:embed="rId4"/>
          <a:stretch>
            <a:fillRect/>
          </a:stretch>
        </p:blipFill>
        <p:spPr>
          <a:xfrm>
            <a:off x="656499" y="4007848"/>
            <a:ext cx="8955286" cy="1816749"/>
          </a:xfrm>
          <a:prstGeom prst="rect">
            <a:avLst/>
          </a:prstGeom>
        </p:spPr>
      </p:pic>
      <p:sp>
        <p:nvSpPr>
          <p:cNvPr id="15" name="TextBox 14">
            <a:extLst>
              <a:ext uri="{FF2B5EF4-FFF2-40B4-BE49-F238E27FC236}">
                <a16:creationId xmlns:a16="http://schemas.microsoft.com/office/drawing/2014/main" id="{514ED999-D49D-48D3-B455-BF04433AC6BF}"/>
              </a:ext>
            </a:extLst>
          </p:cNvPr>
          <p:cNvSpPr txBox="1"/>
          <p:nvPr/>
        </p:nvSpPr>
        <p:spPr>
          <a:xfrm>
            <a:off x="4784157" y="1452435"/>
            <a:ext cx="1559759"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solidFill>
                  <a:schemeClr val="tx1"/>
                </a:solidFill>
              </a:rPr>
              <a:t>Supplier will accept or reject at Header level</a:t>
            </a:r>
            <a:endParaRPr lang="en-US" sz="1400" dirty="0"/>
          </a:p>
        </p:txBody>
      </p:sp>
      <p:cxnSp>
        <p:nvCxnSpPr>
          <p:cNvPr id="17" name="Straight Arrow Connector 16">
            <a:extLst>
              <a:ext uri="{FF2B5EF4-FFF2-40B4-BE49-F238E27FC236}">
                <a16:creationId xmlns:a16="http://schemas.microsoft.com/office/drawing/2014/main" id="{D392A276-3230-4315-80FB-B5639D88B0C1}"/>
              </a:ext>
            </a:extLst>
          </p:cNvPr>
          <p:cNvCxnSpPr>
            <a:cxnSpLocks/>
            <a:stCxn id="15" idx="3"/>
          </p:cNvCxnSpPr>
          <p:nvPr/>
        </p:nvCxnSpPr>
        <p:spPr>
          <a:xfrm flipV="1">
            <a:off x="6343916" y="1297510"/>
            <a:ext cx="2003250" cy="524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D48B0E-F828-459B-993B-5FBF1E5C70A1}"/>
              </a:ext>
            </a:extLst>
          </p:cNvPr>
          <p:cNvSpPr txBox="1"/>
          <p:nvPr/>
        </p:nvSpPr>
        <p:spPr>
          <a:xfrm>
            <a:off x="4354262" y="3638516"/>
            <a:ext cx="3358503"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a:solidFill>
                  <a:schemeClr val="tx1"/>
                </a:solidFill>
              </a:rPr>
              <a:t>Supplier must enter an acknowledgment note when rejecting a document or a change order.</a:t>
            </a:r>
            <a:endParaRPr lang="en-US" sz="1400" dirty="0"/>
          </a:p>
        </p:txBody>
      </p:sp>
      <p:cxnSp>
        <p:nvCxnSpPr>
          <p:cNvPr id="21" name="Straight Arrow Connector 20">
            <a:extLst>
              <a:ext uri="{FF2B5EF4-FFF2-40B4-BE49-F238E27FC236}">
                <a16:creationId xmlns:a16="http://schemas.microsoft.com/office/drawing/2014/main" id="{4CA4334B-E320-4F7D-99A7-DB32054E8FA0}"/>
              </a:ext>
            </a:extLst>
          </p:cNvPr>
          <p:cNvCxnSpPr/>
          <p:nvPr/>
        </p:nvCxnSpPr>
        <p:spPr>
          <a:xfrm flipH="1">
            <a:off x="3126203" y="4377180"/>
            <a:ext cx="1876871" cy="91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2479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9CA40D8-91C6-45D0-B75C-C67915884117}"/>
              </a:ext>
            </a:extLst>
          </p:cNvPr>
          <p:cNvSpPr>
            <a:spLocks noGrp="1"/>
          </p:cNvSpPr>
          <p:nvPr>
            <p:ph type="title" idx="4294967295"/>
          </p:nvPr>
        </p:nvSpPr>
        <p:spPr>
          <a:xfrm>
            <a:off x="395288" y="261938"/>
            <a:ext cx="9351962" cy="531812"/>
          </a:xfrm>
        </p:spPr>
        <p:txBody>
          <a:bodyPr/>
          <a:lstStyle/>
          <a:p>
            <a:r>
              <a:rPr lang="en-US" sz="2400" dirty="0"/>
              <a:t>PO Acknowledgement By Buyer on Behalf of Supplier</a:t>
            </a:r>
          </a:p>
        </p:txBody>
      </p:sp>
      <p:pic>
        <p:nvPicPr>
          <p:cNvPr id="2" name="Picture 1">
            <a:extLst>
              <a:ext uri="{FF2B5EF4-FFF2-40B4-BE49-F238E27FC236}">
                <a16:creationId xmlns:a16="http://schemas.microsoft.com/office/drawing/2014/main" id="{11647DA8-D533-4599-8EEB-E4B809B2A7FB}"/>
              </a:ext>
            </a:extLst>
          </p:cNvPr>
          <p:cNvPicPr>
            <a:picLocks noChangeAspect="1"/>
          </p:cNvPicPr>
          <p:nvPr/>
        </p:nvPicPr>
        <p:blipFill>
          <a:blip r:embed="rId3"/>
          <a:stretch>
            <a:fillRect/>
          </a:stretch>
        </p:blipFill>
        <p:spPr>
          <a:xfrm>
            <a:off x="848383" y="852676"/>
            <a:ext cx="7515225" cy="4876800"/>
          </a:xfrm>
          <a:prstGeom prst="rect">
            <a:avLst/>
          </a:prstGeom>
        </p:spPr>
      </p:pic>
      <p:sp>
        <p:nvSpPr>
          <p:cNvPr id="12" name="TextBox 11">
            <a:extLst>
              <a:ext uri="{FF2B5EF4-FFF2-40B4-BE49-F238E27FC236}">
                <a16:creationId xmlns:a16="http://schemas.microsoft.com/office/drawing/2014/main" id="{77261B29-6BE5-44CF-B093-95688340F4B5}"/>
              </a:ext>
            </a:extLst>
          </p:cNvPr>
          <p:cNvSpPr txBox="1"/>
          <p:nvPr/>
        </p:nvSpPr>
        <p:spPr>
          <a:xfrm>
            <a:off x="4395412" y="1008793"/>
            <a:ext cx="3008251"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t>Buyer can search the PO, Select the PO and then click on Action </a:t>
            </a:r>
            <a:r>
              <a:rPr lang="en-US" sz="1400" dirty="0">
                <a:sym typeface="Wingdings" panose="05000000000000000000" pitchFamily="2" charset="2"/>
              </a:rPr>
              <a:t> </a:t>
            </a:r>
            <a:r>
              <a:rPr lang="en-US" sz="1400" dirty="0"/>
              <a:t>Acknowledge</a:t>
            </a:r>
          </a:p>
        </p:txBody>
      </p:sp>
      <p:cxnSp>
        <p:nvCxnSpPr>
          <p:cNvPr id="7" name="Straight Arrow Connector 6">
            <a:extLst>
              <a:ext uri="{FF2B5EF4-FFF2-40B4-BE49-F238E27FC236}">
                <a16:creationId xmlns:a16="http://schemas.microsoft.com/office/drawing/2014/main" id="{F3DC8B2A-75D0-478B-8745-88E778D739FC}"/>
              </a:ext>
            </a:extLst>
          </p:cNvPr>
          <p:cNvCxnSpPr>
            <a:stCxn id="12" idx="1"/>
          </p:cNvCxnSpPr>
          <p:nvPr/>
        </p:nvCxnSpPr>
        <p:spPr>
          <a:xfrm flipH="1">
            <a:off x="1845425" y="1378125"/>
            <a:ext cx="2549987" cy="982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171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981702-951D-4C8F-972C-6CD33D32CB35}"/>
              </a:ext>
            </a:extLst>
          </p:cNvPr>
          <p:cNvSpPr/>
          <p:nvPr/>
        </p:nvSpPr>
        <p:spPr>
          <a:xfrm>
            <a:off x="327266" y="288265"/>
            <a:ext cx="3700052" cy="461665"/>
          </a:xfrm>
          <a:prstGeom prst="rect">
            <a:avLst/>
          </a:prstGeom>
        </p:spPr>
        <p:txBody>
          <a:bodyPr wrap="none">
            <a:spAutoFit/>
          </a:bodyPr>
          <a:lstStyle/>
          <a:p>
            <a:r>
              <a:rPr lang="en-US" sz="2400" b="1" dirty="0">
                <a:latin typeface="Verdana" panose="020B0604030504040204" pitchFamily="34" charset="0"/>
                <a:ea typeface="Verdana" panose="020B0604030504040204" pitchFamily="34" charset="0"/>
                <a:cs typeface="+mj-cs"/>
              </a:rPr>
              <a:t>Purchase Order Line</a:t>
            </a:r>
            <a:endParaRPr lang="en-US" dirty="0"/>
          </a:p>
        </p:txBody>
      </p:sp>
      <p:pic>
        <p:nvPicPr>
          <p:cNvPr id="7" name="Content Placeholder 6">
            <a:extLst>
              <a:ext uri="{FF2B5EF4-FFF2-40B4-BE49-F238E27FC236}">
                <a16:creationId xmlns:a16="http://schemas.microsoft.com/office/drawing/2014/main" id="{551260EA-2A0A-43F5-957E-9B7DB7EF5E08}"/>
              </a:ext>
            </a:extLst>
          </p:cNvPr>
          <p:cNvPicPr>
            <a:picLocks noGrp="1" noChangeAspect="1"/>
          </p:cNvPicPr>
          <p:nvPr>
            <p:ph idx="4294967295"/>
          </p:nvPr>
        </p:nvPicPr>
        <p:blipFill rotWithShape="1">
          <a:blip r:embed="rId3"/>
          <a:srcRect l="-466" r="466"/>
          <a:stretch/>
        </p:blipFill>
        <p:spPr>
          <a:xfrm>
            <a:off x="879475" y="654050"/>
            <a:ext cx="8867775" cy="3352800"/>
          </a:xfrm>
          <a:prstGeom prst="rect">
            <a:avLst/>
          </a:prstGeom>
        </p:spPr>
      </p:pic>
      <p:sp>
        <p:nvSpPr>
          <p:cNvPr id="8" name="TextBox 7">
            <a:extLst>
              <a:ext uri="{FF2B5EF4-FFF2-40B4-BE49-F238E27FC236}">
                <a16:creationId xmlns:a16="http://schemas.microsoft.com/office/drawing/2014/main" id="{650A81C5-BD49-4F05-8576-81A30278103B}"/>
              </a:ext>
            </a:extLst>
          </p:cNvPr>
          <p:cNvSpPr txBox="1"/>
          <p:nvPr/>
        </p:nvSpPr>
        <p:spPr>
          <a:xfrm>
            <a:off x="6387137" y="1899241"/>
            <a:ext cx="3008251" cy="5232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solidFill>
                  <a:schemeClr val="tx1"/>
                </a:solidFill>
              </a:rPr>
              <a:t>Item, Price, Quantity, Promise Date all these fields are visible on a PO Line.</a:t>
            </a:r>
            <a:endParaRPr lang="en-US" sz="1400" dirty="0"/>
          </a:p>
        </p:txBody>
      </p:sp>
      <p:cxnSp>
        <p:nvCxnSpPr>
          <p:cNvPr id="10" name="Straight Arrow Connector 9">
            <a:extLst>
              <a:ext uri="{FF2B5EF4-FFF2-40B4-BE49-F238E27FC236}">
                <a16:creationId xmlns:a16="http://schemas.microsoft.com/office/drawing/2014/main" id="{70418F51-78E1-41F5-B896-FDD0C272BAE2}"/>
              </a:ext>
            </a:extLst>
          </p:cNvPr>
          <p:cNvCxnSpPr>
            <a:cxnSpLocks/>
          </p:cNvCxnSpPr>
          <p:nvPr/>
        </p:nvCxnSpPr>
        <p:spPr>
          <a:xfrm flipH="1">
            <a:off x="4362450" y="2256101"/>
            <a:ext cx="2024687" cy="649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F14AD5-1271-4A29-B101-C55C9CD71D8F}"/>
              </a:ext>
            </a:extLst>
          </p:cNvPr>
          <p:cNvSpPr/>
          <p:nvPr/>
        </p:nvSpPr>
        <p:spPr>
          <a:xfrm>
            <a:off x="2387867" y="2905125"/>
            <a:ext cx="3650983" cy="828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00369E-E710-4AE6-935F-753AFD44AAB7}"/>
              </a:ext>
            </a:extLst>
          </p:cNvPr>
          <p:cNvPicPr>
            <a:picLocks noChangeAspect="1"/>
          </p:cNvPicPr>
          <p:nvPr/>
        </p:nvPicPr>
        <p:blipFill>
          <a:blip r:embed="rId4"/>
          <a:stretch>
            <a:fillRect/>
          </a:stretch>
        </p:blipFill>
        <p:spPr>
          <a:xfrm>
            <a:off x="398386" y="4090540"/>
            <a:ext cx="9279014" cy="2021995"/>
          </a:xfrm>
          <a:prstGeom prst="rect">
            <a:avLst/>
          </a:prstGeom>
        </p:spPr>
      </p:pic>
      <p:sp>
        <p:nvSpPr>
          <p:cNvPr id="11" name="Rectangle 10">
            <a:extLst>
              <a:ext uri="{FF2B5EF4-FFF2-40B4-BE49-F238E27FC236}">
                <a16:creationId xmlns:a16="http://schemas.microsoft.com/office/drawing/2014/main" id="{590DEF30-5F29-4E93-9429-2B812D2C32D7}"/>
              </a:ext>
            </a:extLst>
          </p:cNvPr>
          <p:cNvSpPr/>
          <p:nvPr/>
        </p:nvSpPr>
        <p:spPr>
          <a:xfrm>
            <a:off x="5962650" y="4991100"/>
            <a:ext cx="2609850" cy="966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824749-7343-411D-8AE0-B8FE7F5D677C}"/>
              </a:ext>
            </a:extLst>
          </p:cNvPr>
          <p:cNvSpPr txBox="1"/>
          <p:nvPr/>
        </p:nvSpPr>
        <p:spPr>
          <a:xfrm>
            <a:off x="5848351" y="3863919"/>
            <a:ext cx="3500514"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US" sz="1400" dirty="0">
                <a:solidFill>
                  <a:schemeClr val="tx1"/>
                </a:solidFill>
              </a:rPr>
              <a:t>Scroll to right to see the Supplier Item, Manufacturer and MPN details</a:t>
            </a:r>
          </a:p>
          <a:p>
            <a:pPr lvl="0">
              <a:defRPr/>
            </a:pPr>
            <a:r>
              <a:rPr lang="en-US" sz="1400" dirty="0">
                <a:solidFill>
                  <a:schemeClr val="tx1"/>
                </a:solidFill>
              </a:rPr>
              <a:t>Note: Supplier, please ignore Supplier Item</a:t>
            </a:r>
            <a:endParaRPr lang="en-US" sz="1400" dirty="0"/>
          </a:p>
        </p:txBody>
      </p:sp>
      <p:cxnSp>
        <p:nvCxnSpPr>
          <p:cNvPr id="13" name="Straight Arrow Connector 12">
            <a:extLst>
              <a:ext uri="{FF2B5EF4-FFF2-40B4-BE49-F238E27FC236}">
                <a16:creationId xmlns:a16="http://schemas.microsoft.com/office/drawing/2014/main" id="{0D8FAAF4-A97D-407E-9D44-EA0D5A59A703}"/>
              </a:ext>
            </a:extLst>
          </p:cNvPr>
          <p:cNvCxnSpPr>
            <a:cxnSpLocks/>
          </p:cNvCxnSpPr>
          <p:nvPr/>
        </p:nvCxnSpPr>
        <p:spPr>
          <a:xfrm flipH="1">
            <a:off x="7267575" y="4602583"/>
            <a:ext cx="331033" cy="363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1768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B930-E017-47F3-B212-BD974CF75018}"/>
              </a:ext>
            </a:extLst>
          </p:cNvPr>
          <p:cNvSpPr>
            <a:spLocks noGrp="1"/>
          </p:cNvSpPr>
          <p:nvPr>
            <p:ph type="title" idx="4294967295"/>
          </p:nvPr>
        </p:nvSpPr>
        <p:spPr>
          <a:xfrm>
            <a:off x="253683" y="437327"/>
            <a:ext cx="8955087" cy="533400"/>
          </a:xfrm>
        </p:spPr>
        <p:txBody>
          <a:bodyPr/>
          <a:lstStyle/>
          <a:p>
            <a:r>
              <a:rPr lang="en-US" dirty="0"/>
              <a:t>Purchase Order Schedule </a:t>
            </a:r>
          </a:p>
        </p:txBody>
      </p:sp>
      <p:pic>
        <p:nvPicPr>
          <p:cNvPr id="5" name="Content Placeholder 4" descr="A screenshot of a social media post&#10;&#10;Description automatically generated">
            <a:extLst>
              <a:ext uri="{FF2B5EF4-FFF2-40B4-BE49-F238E27FC236}">
                <a16:creationId xmlns:a16="http://schemas.microsoft.com/office/drawing/2014/main" id="{0A166798-57E9-4A81-A4EF-F136CFA4CFFF}"/>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 y="1396048"/>
            <a:ext cx="7797800" cy="3767137"/>
          </a:xfrm>
        </p:spPr>
      </p:pic>
      <p:pic>
        <p:nvPicPr>
          <p:cNvPr id="4" name="Picture 3">
            <a:extLst>
              <a:ext uri="{FF2B5EF4-FFF2-40B4-BE49-F238E27FC236}">
                <a16:creationId xmlns:a16="http://schemas.microsoft.com/office/drawing/2014/main" id="{6A2DE5EC-140B-4FC0-9640-8C6A92F46407}"/>
              </a:ext>
            </a:extLst>
          </p:cNvPr>
          <p:cNvPicPr>
            <a:picLocks noChangeAspect="1"/>
          </p:cNvPicPr>
          <p:nvPr/>
        </p:nvPicPr>
        <p:blipFill>
          <a:blip r:embed="rId4"/>
          <a:stretch>
            <a:fillRect/>
          </a:stretch>
        </p:blipFill>
        <p:spPr>
          <a:xfrm>
            <a:off x="493050" y="1899592"/>
            <a:ext cx="9315159" cy="1577510"/>
          </a:xfrm>
          <a:prstGeom prst="rect">
            <a:avLst/>
          </a:prstGeom>
        </p:spPr>
      </p:pic>
      <p:sp>
        <p:nvSpPr>
          <p:cNvPr id="6" name="TextBox 5">
            <a:extLst>
              <a:ext uri="{FF2B5EF4-FFF2-40B4-BE49-F238E27FC236}">
                <a16:creationId xmlns:a16="http://schemas.microsoft.com/office/drawing/2014/main" id="{B0E0867D-9E43-48B6-8FA6-2CC2BFAACA39}"/>
              </a:ext>
            </a:extLst>
          </p:cNvPr>
          <p:cNvSpPr txBox="1"/>
          <p:nvPr/>
        </p:nvSpPr>
        <p:spPr>
          <a:xfrm>
            <a:off x="6055462" y="2276677"/>
            <a:ext cx="3008251" cy="116955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en-US" sz="1400" b="1" dirty="0">
                <a:solidFill>
                  <a:schemeClr val="tx1"/>
                </a:solidFill>
              </a:rPr>
              <a:t>Schedule Status : </a:t>
            </a:r>
            <a:r>
              <a:rPr lang="en-US" sz="1400" dirty="0"/>
              <a:t>Cancelled/Closed/Closed for Receiving/Closed for Invoicing/Finally Closed/On-hold/Open. </a:t>
            </a:r>
          </a:p>
          <a:p>
            <a:pPr lvl="0">
              <a:defRPr/>
            </a:pPr>
            <a:r>
              <a:rPr lang="en-US" sz="1400" dirty="0">
                <a:solidFill>
                  <a:schemeClr val="tx1"/>
                </a:solidFill>
              </a:rPr>
              <a:t> </a:t>
            </a:r>
            <a:endParaRPr lang="en-US" sz="1400" dirty="0"/>
          </a:p>
        </p:txBody>
      </p:sp>
      <p:cxnSp>
        <p:nvCxnSpPr>
          <p:cNvPr id="8" name="Straight Arrow Connector 7">
            <a:extLst>
              <a:ext uri="{FF2B5EF4-FFF2-40B4-BE49-F238E27FC236}">
                <a16:creationId xmlns:a16="http://schemas.microsoft.com/office/drawing/2014/main" id="{7A7DA308-7E16-4748-8A9E-0AAD43C8F54A}"/>
              </a:ext>
            </a:extLst>
          </p:cNvPr>
          <p:cNvCxnSpPr/>
          <p:nvPr/>
        </p:nvCxnSpPr>
        <p:spPr>
          <a:xfrm>
            <a:off x="7226710" y="4025742"/>
            <a:ext cx="265471" cy="973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6844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D85652-F7A9-443B-A806-6A4B90CEF0DC}"/>
              </a:ext>
            </a:extLst>
          </p:cNvPr>
          <p:cNvSpPr>
            <a:spLocks noGrp="1"/>
          </p:cNvSpPr>
          <p:nvPr>
            <p:ph type="title" idx="4294967295"/>
          </p:nvPr>
        </p:nvSpPr>
        <p:spPr>
          <a:xfrm>
            <a:off x="141923" y="460858"/>
            <a:ext cx="8955087" cy="533400"/>
          </a:xfrm>
        </p:spPr>
        <p:txBody>
          <a:bodyPr/>
          <a:lstStyle/>
          <a:p>
            <a:r>
              <a:rPr lang="en-US" dirty="0"/>
              <a:t>Note to Supplier</a:t>
            </a:r>
          </a:p>
        </p:txBody>
      </p:sp>
      <p:pic>
        <p:nvPicPr>
          <p:cNvPr id="5" name="Content Placeholder 4" descr="A screenshot of a cell phone&#10;&#10;Description automatically generated">
            <a:extLst>
              <a:ext uri="{FF2B5EF4-FFF2-40B4-BE49-F238E27FC236}">
                <a16:creationId xmlns:a16="http://schemas.microsoft.com/office/drawing/2014/main" id="{5AF0B504-38C8-43E9-8829-B5EB8E0E2058}"/>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b="1539"/>
          <a:stretch/>
        </p:blipFill>
        <p:spPr>
          <a:xfrm>
            <a:off x="532606" y="1082993"/>
            <a:ext cx="8682038" cy="4664075"/>
          </a:xfrm>
        </p:spPr>
      </p:pic>
      <p:sp>
        <p:nvSpPr>
          <p:cNvPr id="6" name="TextBox 5">
            <a:extLst>
              <a:ext uri="{FF2B5EF4-FFF2-40B4-BE49-F238E27FC236}">
                <a16:creationId xmlns:a16="http://schemas.microsoft.com/office/drawing/2014/main" id="{A75DC236-2711-4AD2-9E63-1A9C05E1E119}"/>
              </a:ext>
            </a:extLst>
          </p:cNvPr>
          <p:cNvSpPr txBox="1"/>
          <p:nvPr/>
        </p:nvSpPr>
        <p:spPr>
          <a:xfrm>
            <a:off x="3713457" y="1854824"/>
            <a:ext cx="1668561" cy="30777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Note to Supplier.</a:t>
            </a:r>
          </a:p>
        </p:txBody>
      </p:sp>
      <p:cxnSp>
        <p:nvCxnSpPr>
          <p:cNvPr id="7" name="Straight Arrow Connector 6">
            <a:extLst>
              <a:ext uri="{FF2B5EF4-FFF2-40B4-BE49-F238E27FC236}">
                <a16:creationId xmlns:a16="http://schemas.microsoft.com/office/drawing/2014/main" id="{C9D9560C-F761-4AED-A534-2CB7A2CBAC6A}"/>
              </a:ext>
            </a:extLst>
          </p:cNvPr>
          <p:cNvCxnSpPr>
            <a:cxnSpLocks/>
          </p:cNvCxnSpPr>
          <p:nvPr/>
        </p:nvCxnSpPr>
        <p:spPr>
          <a:xfrm flipH="1">
            <a:off x="3318387" y="2162601"/>
            <a:ext cx="1046847" cy="28563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12753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2845-1900-48CE-8991-80AD8E7527E9}"/>
              </a:ext>
            </a:extLst>
          </p:cNvPr>
          <p:cNvSpPr>
            <a:spLocks noGrp="1"/>
          </p:cNvSpPr>
          <p:nvPr>
            <p:ph type="title" idx="4294967295"/>
          </p:nvPr>
        </p:nvSpPr>
        <p:spPr>
          <a:xfrm>
            <a:off x="349683" y="210663"/>
            <a:ext cx="8955087" cy="533400"/>
          </a:xfrm>
        </p:spPr>
        <p:txBody>
          <a:bodyPr/>
          <a:lstStyle/>
          <a:p>
            <a:r>
              <a:rPr lang="en-US" sz="2800" dirty="0"/>
              <a:t>Purchase Order Lifecycle</a:t>
            </a:r>
            <a:endParaRPr lang="en-US" dirty="0"/>
          </a:p>
        </p:txBody>
      </p:sp>
      <p:pic>
        <p:nvPicPr>
          <p:cNvPr id="4" name="Picture 3">
            <a:extLst>
              <a:ext uri="{FF2B5EF4-FFF2-40B4-BE49-F238E27FC236}">
                <a16:creationId xmlns:a16="http://schemas.microsoft.com/office/drawing/2014/main" id="{35582673-D67A-4D06-8688-A6ADED5D02BD}"/>
              </a:ext>
            </a:extLst>
          </p:cNvPr>
          <p:cNvPicPr>
            <a:picLocks noChangeAspect="1"/>
          </p:cNvPicPr>
          <p:nvPr/>
        </p:nvPicPr>
        <p:blipFill>
          <a:blip r:embed="rId3"/>
          <a:stretch>
            <a:fillRect/>
          </a:stretch>
        </p:blipFill>
        <p:spPr>
          <a:xfrm>
            <a:off x="2616821" y="692118"/>
            <a:ext cx="6425021" cy="5392746"/>
          </a:xfrm>
          <a:prstGeom prst="rect">
            <a:avLst/>
          </a:prstGeom>
        </p:spPr>
      </p:pic>
      <p:sp>
        <p:nvSpPr>
          <p:cNvPr id="5" name="Slide Number Placeholder 8">
            <a:extLst>
              <a:ext uri="{FF2B5EF4-FFF2-40B4-BE49-F238E27FC236}">
                <a16:creationId xmlns:a16="http://schemas.microsoft.com/office/drawing/2014/main" id="{B90AF590-6A4D-44CB-9352-C19D72580AEA}"/>
              </a:ext>
            </a:extLst>
          </p:cNvPr>
          <p:cNvSpPr txBox="1">
            <a:spLocks/>
          </p:cNvSpPr>
          <p:nvPr/>
        </p:nvSpPr>
        <p:spPr>
          <a:xfrm>
            <a:off x="11401487" y="6475988"/>
            <a:ext cx="243840" cy="182880"/>
          </a:xfrm>
          <a:prstGeom prst="rect">
            <a:avLst/>
          </a:prstGeom>
        </p:spPr>
        <p:txBody>
          <a:bodyPr/>
          <a:lstStyle>
            <a:defPPr>
              <a:defRPr lang="en-US"/>
            </a:defPPr>
            <a:lvl1pPr marL="0" algn="l" defTabSz="775045" rtl="0" eaLnBrk="1" latinLnBrk="0" hangingPunct="1">
              <a:defRPr sz="1526" kern="1200">
                <a:solidFill>
                  <a:schemeClr val="tx1"/>
                </a:solidFill>
                <a:latin typeface="+mn-lt"/>
                <a:ea typeface="+mn-ea"/>
                <a:cs typeface="+mn-cs"/>
              </a:defRPr>
            </a:lvl1pPr>
            <a:lvl2pPr marL="387523" algn="l" defTabSz="775045" rtl="0" eaLnBrk="1" latinLnBrk="0" hangingPunct="1">
              <a:defRPr sz="1526" kern="1200">
                <a:solidFill>
                  <a:schemeClr val="tx1"/>
                </a:solidFill>
                <a:latin typeface="+mn-lt"/>
                <a:ea typeface="+mn-ea"/>
                <a:cs typeface="+mn-cs"/>
              </a:defRPr>
            </a:lvl2pPr>
            <a:lvl3pPr marL="775045" algn="l" defTabSz="775045" rtl="0" eaLnBrk="1" latinLnBrk="0" hangingPunct="1">
              <a:defRPr sz="1526" kern="1200">
                <a:solidFill>
                  <a:schemeClr val="tx1"/>
                </a:solidFill>
                <a:latin typeface="+mn-lt"/>
                <a:ea typeface="+mn-ea"/>
                <a:cs typeface="+mn-cs"/>
              </a:defRPr>
            </a:lvl3pPr>
            <a:lvl4pPr marL="1162568" algn="l" defTabSz="775045" rtl="0" eaLnBrk="1" latinLnBrk="0" hangingPunct="1">
              <a:defRPr sz="1526" kern="1200">
                <a:solidFill>
                  <a:schemeClr val="tx1"/>
                </a:solidFill>
                <a:latin typeface="+mn-lt"/>
                <a:ea typeface="+mn-ea"/>
                <a:cs typeface="+mn-cs"/>
              </a:defRPr>
            </a:lvl4pPr>
            <a:lvl5pPr marL="1550091" algn="l" defTabSz="775045" rtl="0" eaLnBrk="1" latinLnBrk="0" hangingPunct="1">
              <a:defRPr sz="1526" kern="1200">
                <a:solidFill>
                  <a:schemeClr val="tx1"/>
                </a:solidFill>
                <a:latin typeface="+mn-lt"/>
                <a:ea typeface="+mn-ea"/>
                <a:cs typeface="+mn-cs"/>
              </a:defRPr>
            </a:lvl5pPr>
            <a:lvl6pPr marL="1937614" algn="l" defTabSz="775045" rtl="0" eaLnBrk="1" latinLnBrk="0" hangingPunct="1">
              <a:defRPr sz="1526" kern="1200">
                <a:solidFill>
                  <a:schemeClr val="tx1"/>
                </a:solidFill>
                <a:latin typeface="+mn-lt"/>
                <a:ea typeface="+mn-ea"/>
                <a:cs typeface="+mn-cs"/>
              </a:defRPr>
            </a:lvl6pPr>
            <a:lvl7pPr marL="2325136" algn="l" defTabSz="775045" rtl="0" eaLnBrk="1" latinLnBrk="0" hangingPunct="1">
              <a:defRPr sz="1526" kern="1200">
                <a:solidFill>
                  <a:schemeClr val="tx1"/>
                </a:solidFill>
                <a:latin typeface="+mn-lt"/>
                <a:ea typeface="+mn-ea"/>
                <a:cs typeface="+mn-cs"/>
              </a:defRPr>
            </a:lvl7pPr>
            <a:lvl8pPr marL="2712659" algn="l" defTabSz="775045" rtl="0" eaLnBrk="1" latinLnBrk="0" hangingPunct="1">
              <a:defRPr sz="1526" kern="1200">
                <a:solidFill>
                  <a:schemeClr val="tx1"/>
                </a:solidFill>
                <a:latin typeface="+mn-lt"/>
                <a:ea typeface="+mn-ea"/>
                <a:cs typeface="+mn-cs"/>
              </a:defRPr>
            </a:lvl8pPr>
            <a:lvl9pPr marL="3100182" algn="l" defTabSz="775045" rtl="0" eaLnBrk="1" latinLnBrk="0" hangingPunct="1">
              <a:defRPr sz="1526" kern="1200">
                <a:solidFill>
                  <a:schemeClr val="tx1"/>
                </a:solidFill>
                <a:latin typeface="+mn-lt"/>
                <a:ea typeface="+mn-ea"/>
                <a:cs typeface="+mn-cs"/>
              </a:defRPr>
            </a:lvl9pPr>
          </a:lstStyle>
          <a:p>
            <a:fld id="{117D082C-22F7-460A-B107-A5704CF548D4}" type="slidenum">
              <a:rPr lang="en-US" smtClean="0"/>
              <a:pPr/>
              <a:t>25</a:t>
            </a:fld>
            <a:endParaRPr lang="en-US" dirty="0"/>
          </a:p>
        </p:txBody>
      </p:sp>
      <p:grpSp>
        <p:nvGrpSpPr>
          <p:cNvPr id="6" name="Group 594">
            <a:extLst>
              <a:ext uri="{FF2B5EF4-FFF2-40B4-BE49-F238E27FC236}">
                <a16:creationId xmlns:a16="http://schemas.microsoft.com/office/drawing/2014/main" id="{17AD0ABF-BA53-4852-838E-CC565E6FFC88}"/>
              </a:ext>
            </a:extLst>
          </p:cNvPr>
          <p:cNvGrpSpPr>
            <a:grpSpLocks noChangeAspect="1"/>
          </p:cNvGrpSpPr>
          <p:nvPr/>
        </p:nvGrpSpPr>
        <p:grpSpPr bwMode="auto">
          <a:xfrm>
            <a:off x="4398707" y="1622378"/>
            <a:ext cx="710712" cy="710712"/>
            <a:chOff x="5828" y="2316"/>
            <a:chExt cx="340" cy="340"/>
          </a:xfrm>
          <a:solidFill>
            <a:schemeClr val="bg2"/>
          </a:solidFill>
        </p:grpSpPr>
        <p:sp>
          <p:nvSpPr>
            <p:cNvPr id="7" name="Freeform 595">
              <a:extLst>
                <a:ext uri="{FF2B5EF4-FFF2-40B4-BE49-F238E27FC236}">
                  <a16:creationId xmlns:a16="http://schemas.microsoft.com/office/drawing/2014/main" id="{2C0A09B0-7A17-4F25-8B92-20862B68CB34}"/>
                </a:ext>
              </a:extLst>
            </p:cNvPr>
            <p:cNvSpPr>
              <a:spLocks noEditPoints="1"/>
            </p:cNvSpPr>
            <p:nvPr/>
          </p:nvSpPr>
          <p:spPr bwMode="auto">
            <a:xfrm>
              <a:off x="5892" y="2436"/>
              <a:ext cx="212" cy="92"/>
            </a:xfrm>
            <a:custGeom>
              <a:avLst/>
              <a:gdLst>
                <a:gd name="T0" fmla="*/ 320 w 320"/>
                <a:gd name="T1" fmla="*/ 69 h 139"/>
                <a:gd name="T2" fmla="*/ 250 w 320"/>
                <a:gd name="T3" fmla="*/ 0 h 139"/>
                <a:gd name="T4" fmla="*/ 181 w 320"/>
                <a:gd name="T5" fmla="*/ 69 h 139"/>
                <a:gd name="T6" fmla="*/ 200 w 320"/>
                <a:gd name="T7" fmla="*/ 117 h 139"/>
                <a:gd name="T8" fmla="*/ 119 w 320"/>
                <a:gd name="T9" fmla="*/ 117 h 139"/>
                <a:gd name="T10" fmla="*/ 138 w 320"/>
                <a:gd name="T11" fmla="*/ 69 h 139"/>
                <a:gd name="T12" fmla="*/ 69 w 320"/>
                <a:gd name="T13" fmla="*/ 0 h 139"/>
                <a:gd name="T14" fmla="*/ 0 w 320"/>
                <a:gd name="T15" fmla="*/ 69 h 139"/>
                <a:gd name="T16" fmla="*/ 62 w 320"/>
                <a:gd name="T17" fmla="*/ 138 h 139"/>
                <a:gd name="T18" fmla="*/ 64 w 320"/>
                <a:gd name="T19" fmla="*/ 139 h 139"/>
                <a:gd name="T20" fmla="*/ 256 w 320"/>
                <a:gd name="T21" fmla="*/ 139 h 139"/>
                <a:gd name="T22" fmla="*/ 258 w 320"/>
                <a:gd name="T23" fmla="*/ 138 h 139"/>
                <a:gd name="T24" fmla="*/ 320 w 320"/>
                <a:gd name="T25" fmla="*/ 69 h 139"/>
                <a:gd name="T26" fmla="*/ 21 w 320"/>
                <a:gd name="T27" fmla="*/ 69 h 139"/>
                <a:gd name="T28" fmla="*/ 69 w 320"/>
                <a:gd name="T29" fmla="*/ 21 h 139"/>
                <a:gd name="T30" fmla="*/ 117 w 320"/>
                <a:gd name="T31" fmla="*/ 69 h 139"/>
                <a:gd name="T32" fmla="*/ 69 w 320"/>
                <a:gd name="T33" fmla="*/ 117 h 139"/>
                <a:gd name="T34" fmla="*/ 21 w 320"/>
                <a:gd name="T35" fmla="*/ 69 h 139"/>
                <a:gd name="T36" fmla="*/ 250 w 320"/>
                <a:gd name="T37" fmla="*/ 117 h 139"/>
                <a:gd name="T38" fmla="*/ 202 w 320"/>
                <a:gd name="T39" fmla="*/ 69 h 139"/>
                <a:gd name="T40" fmla="*/ 250 w 320"/>
                <a:gd name="T41" fmla="*/ 21 h 139"/>
                <a:gd name="T42" fmla="*/ 298 w 320"/>
                <a:gd name="T43" fmla="*/ 69 h 139"/>
                <a:gd name="T44" fmla="*/ 250 w 320"/>
                <a:gd name="T45" fmla="*/ 11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0" h="139">
                  <a:moveTo>
                    <a:pt x="320" y="69"/>
                  </a:moveTo>
                  <a:cubicBezTo>
                    <a:pt x="320" y="31"/>
                    <a:pt x="289" y="0"/>
                    <a:pt x="250" y="0"/>
                  </a:cubicBezTo>
                  <a:cubicBezTo>
                    <a:pt x="212" y="0"/>
                    <a:pt x="181" y="31"/>
                    <a:pt x="181" y="69"/>
                  </a:cubicBezTo>
                  <a:cubicBezTo>
                    <a:pt x="181" y="88"/>
                    <a:pt x="188" y="105"/>
                    <a:pt x="200" y="117"/>
                  </a:cubicBezTo>
                  <a:cubicBezTo>
                    <a:pt x="119" y="117"/>
                    <a:pt x="119" y="117"/>
                    <a:pt x="119" y="117"/>
                  </a:cubicBezTo>
                  <a:cubicBezTo>
                    <a:pt x="131" y="105"/>
                    <a:pt x="138" y="88"/>
                    <a:pt x="138" y="69"/>
                  </a:cubicBezTo>
                  <a:cubicBezTo>
                    <a:pt x="138" y="31"/>
                    <a:pt x="107" y="0"/>
                    <a:pt x="69" y="0"/>
                  </a:cubicBezTo>
                  <a:cubicBezTo>
                    <a:pt x="31" y="0"/>
                    <a:pt x="0" y="31"/>
                    <a:pt x="0" y="69"/>
                  </a:cubicBezTo>
                  <a:cubicBezTo>
                    <a:pt x="0" y="105"/>
                    <a:pt x="27" y="135"/>
                    <a:pt x="62" y="138"/>
                  </a:cubicBezTo>
                  <a:cubicBezTo>
                    <a:pt x="62" y="138"/>
                    <a:pt x="63" y="139"/>
                    <a:pt x="64" y="139"/>
                  </a:cubicBezTo>
                  <a:cubicBezTo>
                    <a:pt x="256" y="139"/>
                    <a:pt x="256" y="139"/>
                    <a:pt x="256" y="139"/>
                  </a:cubicBezTo>
                  <a:cubicBezTo>
                    <a:pt x="256" y="139"/>
                    <a:pt x="257" y="138"/>
                    <a:pt x="258" y="138"/>
                  </a:cubicBezTo>
                  <a:cubicBezTo>
                    <a:pt x="292" y="135"/>
                    <a:pt x="320" y="105"/>
                    <a:pt x="320" y="69"/>
                  </a:cubicBezTo>
                  <a:close/>
                  <a:moveTo>
                    <a:pt x="21" y="69"/>
                  </a:moveTo>
                  <a:cubicBezTo>
                    <a:pt x="21" y="43"/>
                    <a:pt x="43" y="21"/>
                    <a:pt x="69" y="21"/>
                  </a:cubicBezTo>
                  <a:cubicBezTo>
                    <a:pt x="95" y="21"/>
                    <a:pt x="117" y="43"/>
                    <a:pt x="117" y="69"/>
                  </a:cubicBezTo>
                  <a:cubicBezTo>
                    <a:pt x="117" y="96"/>
                    <a:pt x="95" y="117"/>
                    <a:pt x="69" y="117"/>
                  </a:cubicBezTo>
                  <a:cubicBezTo>
                    <a:pt x="43" y="117"/>
                    <a:pt x="21" y="96"/>
                    <a:pt x="21" y="69"/>
                  </a:cubicBezTo>
                  <a:close/>
                  <a:moveTo>
                    <a:pt x="250" y="117"/>
                  </a:moveTo>
                  <a:cubicBezTo>
                    <a:pt x="224" y="117"/>
                    <a:pt x="202" y="96"/>
                    <a:pt x="202" y="69"/>
                  </a:cubicBezTo>
                  <a:cubicBezTo>
                    <a:pt x="202" y="43"/>
                    <a:pt x="224" y="21"/>
                    <a:pt x="250" y="21"/>
                  </a:cubicBezTo>
                  <a:cubicBezTo>
                    <a:pt x="277" y="21"/>
                    <a:pt x="298" y="43"/>
                    <a:pt x="298" y="69"/>
                  </a:cubicBezTo>
                  <a:cubicBezTo>
                    <a:pt x="298" y="96"/>
                    <a:pt x="277" y="117"/>
                    <a:pt x="250" y="1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596">
              <a:extLst>
                <a:ext uri="{FF2B5EF4-FFF2-40B4-BE49-F238E27FC236}">
                  <a16:creationId xmlns:a16="http://schemas.microsoft.com/office/drawing/2014/main" id="{8A9CE363-DB10-41E1-A551-8A8B6A2E6E14}"/>
                </a:ext>
              </a:extLst>
            </p:cNvPr>
            <p:cNvSpPr>
              <a:spLocks noEditPoints="1"/>
            </p:cNvSpPr>
            <p:nvPr/>
          </p:nvSpPr>
          <p:spPr bwMode="auto">
            <a:xfrm>
              <a:off x="5828" y="231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Rectangular Callout 35">
            <a:extLst>
              <a:ext uri="{FF2B5EF4-FFF2-40B4-BE49-F238E27FC236}">
                <a16:creationId xmlns:a16="http://schemas.microsoft.com/office/drawing/2014/main" id="{ABEDAB64-151E-4A33-859D-732884F68C70}"/>
              </a:ext>
            </a:extLst>
          </p:cNvPr>
          <p:cNvSpPr/>
          <p:nvPr/>
        </p:nvSpPr>
        <p:spPr>
          <a:xfrm>
            <a:off x="6466499" y="4453356"/>
            <a:ext cx="1934873" cy="410864"/>
          </a:xfrm>
          <a:prstGeom prst="wedgeRectCallout">
            <a:avLst>
              <a:gd name="adj1" fmla="val -63080"/>
              <a:gd name="adj2" fmla="val 1569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BEEFA6-9855-42A3-A5FD-B212386EE115}"/>
              </a:ext>
            </a:extLst>
          </p:cNvPr>
          <p:cNvSpPr/>
          <p:nvPr/>
        </p:nvSpPr>
        <p:spPr>
          <a:xfrm>
            <a:off x="6052106" y="1047357"/>
            <a:ext cx="2989736" cy="15471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D74B39-CD9A-49EC-B0F6-48F44D430789}"/>
              </a:ext>
            </a:extLst>
          </p:cNvPr>
          <p:cNvSpPr/>
          <p:nvPr/>
        </p:nvSpPr>
        <p:spPr>
          <a:xfrm>
            <a:off x="2435492" y="3532050"/>
            <a:ext cx="1323645" cy="281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A84EA2-6C88-4F39-AD03-68394FBEDE8C}"/>
              </a:ext>
            </a:extLst>
          </p:cNvPr>
          <p:cNvPicPr>
            <a:picLocks noChangeAspect="1"/>
          </p:cNvPicPr>
          <p:nvPr/>
        </p:nvPicPr>
        <p:blipFill>
          <a:blip r:embed="rId4"/>
          <a:stretch>
            <a:fillRect/>
          </a:stretch>
        </p:blipFill>
        <p:spPr>
          <a:xfrm>
            <a:off x="340096" y="692118"/>
            <a:ext cx="1981200" cy="2362200"/>
          </a:xfrm>
          <a:prstGeom prst="rect">
            <a:avLst/>
          </a:prstGeom>
        </p:spPr>
      </p:pic>
      <p:sp>
        <p:nvSpPr>
          <p:cNvPr id="14" name="Rectangle 13">
            <a:extLst>
              <a:ext uri="{FF2B5EF4-FFF2-40B4-BE49-F238E27FC236}">
                <a16:creationId xmlns:a16="http://schemas.microsoft.com/office/drawing/2014/main" id="{D89EAF6B-D3F6-4BF4-99BF-A0DAEA2FA1F1}"/>
              </a:ext>
            </a:extLst>
          </p:cNvPr>
          <p:cNvSpPr/>
          <p:nvPr/>
        </p:nvSpPr>
        <p:spPr>
          <a:xfrm>
            <a:off x="2517457" y="5029835"/>
            <a:ext cx="1323645" cy="281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4272151-9A55-49E6-A567-5CD89B044C77}"/>
              </a:ext>
            </a:extLst>
          </p:cNvPr>
          <p:cNvSpPr txBox="1"/>
          <p:nvPr/>
        </p:nvSpPr>
        <p:spPr>
          <a:xfrm>
            <a:off x="340096" y="3346483"/>
            <a:ext cx="1668561" cy="116955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It shows the receipt number, date, received, delivered, invoiced amount,  etc.</a:t>
            </a:r>
          </a:p>
        </p:txBody>
      </p:sp>
      <p:sp>
        <p:nvSpPr>
          <p:cNvPr id="17" name="TextBox 16">
            <a:extLst>
              <a:ext uri="{FF2B5EF4-FFF2-40B4-BE49-F238E27FC236}">
                <a16:creationId xmlns:a16="http://schemas.microsoft.com/office/drawing/2014/main" id="{A07DE2C3-042F-4420-BF5C-D755767C2FE0}"/>
              </a:ext>
            </a:extLst>
          </p:cNvPr>
          <p:cNvSpPr txBox="1"/>
          <p:nvPr/>
        </p:nvSpPr>
        <p:spPr>
          <a:xfrm>
            <a:off x="340096" y="4834375"/>
            <a:ext cx="1668561" cy="95410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It shows the invoice number, status, paid amount, etc.</a:t>
            </a:r>
          </a:p>
          <a:p>
            <a:pPr algn="ctr"/>
            <a:endParaRPr lang="en-US" sz="1400" dirty="0"/>
          </a:p>
        </p:txBody>
      </p:sp>
      <p:cxnSp>
        <p:nvCxnSpPr>
          <p:cNvPr id="19" name="Straight Arrow Connector 18">
            <a:extLst>
              <a:ext uri="{FF2B5EF4-FFF2-40B4-BE49-F238E27FC236}">
                <a16:creationId xmlns:a16="http://schemas.microsoft.com/office/drawing/2014/main" id="{ABF8F6F7-3F57-40D4-AC0A-10CFD1ADBFD2}"/>
              </a:ext>
            </a:extLst>
          </p:cNvPr>
          <p:cNvCxnSpPr/>
          <p:nvPr/>
        </p:nvCxnSpPr>
        <p:spPr>
          <a:xfrm>
            <a:off x="2008657" y="3813759"/>
            <a:ext cx="312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E4840ED-0E8D-4C73-9DB0-A819E2ABEA0C}"/>
              </a:ext>
            </a:extLst>
          </p:cNvPr>
          <p:cNvCxnSpPr>
            <a:cxnSpLocks/>
            <a:endCxn id="14" idx="1"/>
          </p:cNvCxnSpPr>
          <p:nvPr/>
        </p:nvCxnSpPr>
        <p:spPr>
          <a:xfrm>
            <a:off x="2129989" y="5170690"/>
            <a:ext cx="387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4CA58B1-508A-4513-8D2C-6358CB478469}"/>
              </a:ext>
            </a:extLst>
          </p:cNvPr>
          <p:cNvSpPr txBox="1"/>
          <p:nvPr/>
        </p:nvSpPr>
        <p:spPr>
          <a:xfrm>
            <a:off x="6825132" y="177800"/>
            <a:ext cx="1981200"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Gives a detail picture of fulfilment and billing status</a:t>
            </a:r>
          </a:p>
        </p:txBody>
      </p:sp>
      <p:cxnSp>
        <p:nvCxnSpPr>
          <p:cNvPr id="25" name="Straight Arrow Connector 24">
            <a:extLst>
              <a:ext uri="{FF2B5EF4-FFF2-40B4-BE49-F238E27FC236}">
                <a16:creationId xmlns:a16="http://schemas.microsoft.com/office/drawing/2014/main" id="{2BD4DE74-9B07-4AD2-824D-0B04AC0711C2}"/>
              </a:ext>
            </a:extLst>
          </p:cNvPr>
          <p:cNvCxnSpPr>
            <a:endCxn id="10" idx="0"/>
          </p:cNvCxnSpPr>
          <p:nvPr/>
        </p:nvCxnSpPr>
        <p:spPr>
          <a:xfrm>
            <a:off x="7546974" y="711200"/>
            <a:ext cx="0" cy="336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6888A31-0F28-472A-BCB0-38FA7095C84E}"/>
              </a:ext>
            </a:extLst>
          </p:cNvPr>
          <p:cNvSpPr/>
          <p:nvPr/>
        </p:nvSpPr>
        <p:spPr>
          <a:xfrm>
            <a:off x="6666271" y="3813759"/>
            <a:ext cx="2474935" cy="1050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D317E6-561D-4E7C-B106-4EDA62B21A79}"/>
              </a:ext>
            </a:extLst>
          </p:cNvPr>
          <p:cNvSpPr/>
          <p:nvPr/>
        </p:nvSpPr>
        <p:spPr>
          <a:xfrm>
            <a:off x="816242" y="2751000"/>
            <a:ext cx="1323645" cy="281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7430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2845-1900-48CE-8991-80AD8E7527E9}"/>
              </a:ext>
            </a:extLst>
          </p:cNvPr>
          <p:cNvSpPr>
            <a:spLocks noGrp="1"/>
          </p:cNvSpPr>
          <p:nvPr>
            <p:ph type="title" idx="4294967295"/>
          </p:nvPr>
        </p:nvSpPr>
        <p:spPr>
          <a:xfrm>
            <a:off x="243085" y="474740"/>
            <a:ext cx="8955087" cy="533400"/>
          </a:xfrm>
        </p:spPr>
        <p:txBody>
          <a:bodyPr/>
          <a:lstStyle/>
          <a:p>
            <a:r>
              <a:rPr lang="en-US" sz="2800" dirty="0"/>
              <a:t>Purchase Order Lifecycle</a:t>
            </a:r>
            <a:endParaRPr lang="en-US" dirty="0"/>
          </a:p>
        </p:txBody>
      </p:sp>
      <p:sp>
        <p:nvSpPr>
          <p:cNvPr id="5" name="Slide Number Placeholder 8">
            <a:extLst>
              <a:ext uri="{FF2B5EF4-FFF2-40B4-BE49-F238E27FC236}">
                <a16:creationId xmlns:a16="http://schemas.microsoft.com/office/drawing/2014/main" id="{B90AF590-6A4D-44CB-9352-C19D72580AEA}"/>
              </a:ext>
            </a:extLst>
          </p:cNvPr>
          <p:cNvSpPr txBox="1">
            <a:spLocks/>
          </p:cNvSpPr>
          <p:nvPr/>
        </p:nvSpPr>
        <p:spPr>
          <a:xfrm>
            <a:off x="11401487" y="6475988"/>
            <a:ext cx="243840" cy="182880"/>
          </a:xfrm>
          <a:prstGeom prst="rect">
            <a:avLst/>
          </a:prstGeom>
        </p:spPr>
        <p:txBody>
          <a:bodyPr/>
          <a:lstStyle>
            <a:defPPr>
              <a:defRPr lang="en-US"/>
            </a:defPPr>
            <a:lvl1pPr marL="0" algn="l" defTabSz="775045" rtl="0" eaLnBrk="1" latinLnBrk="0" hangingPunct="1">
              <a:defRPr sz="1526" kern="1200">
                <a:solidFill>
                  <a:schemeClr val="tx1"/>
                </a:solidFill>
                <a:latin typeface="+mn-lt"/>
                <a:ea typeface="+mn-ea"/>
                <a:cs typeface="+mn-cs"/>
              </a:defRPr>
            </a:lvl1pPr>
            <a:lvl2pPr marL="387523" algn="l" defTabSz="775045" rtl="0" eaLnBrk="1" latinLnBrk="0" hangingPunct="1">
              <a:defRPr sz="1526" kern="1200">
                <a:solidFill>
                  <a:schemeClr val="tx1"/>
                </a:solidFill>
                <a:latin typeface="+mn-lt"/>
                <a:ea typeface="+mn-ea"/>
                <a:cs typeface="+mn-cs"/>
              </a:defRPr>
            </a:lvl2pPr>
            <a:lvl3pPr marL="775045" algn="l" defTabSz="775045" rtl="0" eaLnBrk="1" latinLnBrk="0" hangingPunct="1">
              <a:defRPr sz="1526" kern="1200">
                <a:solidFill>
                  <a:schemeClr val="tx1"/>
                </a:solidFill>
                <a:latin typeface="+mn-lt"/>
                <a:ea typeface="+mn-ea"/>
                <a:cs typeface="+mn-cs"/>
              </a:defRPr>
            </a:lvl3pPr>
            <a:lvl4pPr marL="1162568" algn="l" defTabSz="775045" rtl="0" eaLnBrk="1" latinLnBrk="0" hangingPunct="1">
              <a:defRPr sz="1526" kern="1200">
                <a:solidFill>
                  <a:schemeClr val="tx1"/>
                </a:solidFill>
                <a:latin typeface="+mn-lt"/>
                <a:ea typeface="+mn-ea"/>
                <a:cs typeface="+mn-cs"/>
              </a:defRPr>
            </a:lvl4pPr>
            <a:lvl5pPr marL="1550091" algn="l" defTabSz="775045" rtl="0" eaLnBrk="1" latinLnBrk="0" hangingPunct="1">
              <a:defRPr sz="1526" kern="1200">
                <a:solidFill>
                  <a:schemeClr val="tx1"/>
                </a:solidFill>
                <a:latin typeface="+mn-lt"/>
                <a:ea typeface="+mn-ea"/>
                <a:cs typeface="+mn-cs"/>
              </a:defRPr>
            </a:lvl5pPr>
            <a:lvl6pPr marL="1937614" algn="l" defTabSz="775045" rtl="0" eaLnBrk="1" latinLnBrk="0" hangingPunct="1">
              <a:defRPr sz="1526" kern="1200">
                <a:solidFill>
                  <a:schemeClr val="tx1"/>
                </a:solidFill>
                <a:latin typeface="+mn-lt"/>
                <a:ea typeface="+mn-ea"/>
                <a:cs typeface="+mn-cs"/>
              </a:defRPr>
            </a:lvl6pPr>
            <a:lvl7pPr marL="2325136" algn="l" defTabSz="775045" rtl="0" eaLnBrk="1" latinLnBrk="0" hangingPunct="1">
              <a:defRPr sz="1526" kern="1200">
                <a:solidFill>
                  <a:schemeClr val="tx1"/>
                </a:solidFill>
                <a:latin typeface="+mn-lt"/>
                <a:ea typeface="+mn-ea"/>
                <a:cs typeface="+mn-cs"/>
              </a:defRPr>
            </a:lvl7pPr>
            <a:lvl8pPr marL="2712659" algn="l" defTabSz="775045" rtl="0" eaLnBrk="1" latinLnBrk="0" hangingPunct="1">
              <a:defRPr sz="1526" kern="1200">
                <a:solidFill>
                  <a:schemeClr val="tx1"/>
                </a:solidFill>
                <a:latin typeface="+mn-lt"/>
                <a:ea typeface="+mn-ea"/>
                <a:cs typeface="+mn-cs"/>
              </a:defRPr>
            </a:lvl8pPr>
            <a:lvl9pPr marL="3100182" algn="l" defTabSz="775045" rtl="0" eaLnBrk="1" latinLnBrk="0" hangingPunct="1">
              <a:defRPr sz="1526" kern="1200">
                <a:solidFill>
                  <a:schemeClr val="tx1"/>
                </a:solidFill>
                <a:latin typeface="+mn-lt"/>
                <a:ea typeface="+mn-ea"/>
                <a:cs typeface="+mn-cs"/>
              </a:defRPr>
            </a:lvl9pPr>
          </a:lstStyle>
          <a:p>
            <a:fld id="{117D082C-22F7-460A-B107-A5704CF548D4}" type="slidenum">
              <a:rPr lang="en-US" smtClean="0"/>
              <a:pPr/>
              <a:t>26</a:t>
            </a:fld>
            <a:endParaRPr lang="en-US" dirty="0"/>
          </a:p>
        </p:txBody>
      </p:sp>
      <p:grpSp>
        <p:nvGrpSpPr>
          <p:cNvPr id="6" name="Group 594">
            <a:extLst>
              <a:ext uri="{FF2B5EF4-FFF2-40B4-BE49-F238E27FC236}">
                <a16:creationId xmlns:a16="http://schemas.microsoft.com/office/drawing/2014/main" id="{17AD0ABF-BA53-4852-838E-CC565E6FFC88}"/>
              </a:ext>
            </a:extLst>
          </p:cNvPr>
          <p:cNvGrpSpPr>
            <a:grpSpLocks noChangeAspect="1"/>
          </p:cNvGrpSpPr>
          <p:nvPr/>
        </p:nvGrpSpPr>
        <p:grpSpPr bwMode="auto">
          <a:xfrm>
            <a:off x="4398707" y="1622378"/>
            <a:ext cx="710712" cy="710712"/>
            <a:chOff x="5828" y="2316"/>
            <a:chExt cx="340" cy="340"/>
          </a:xfrm>
          <a:solidFill>
            <a:schemeClr val="bg2"/>
          </a:solidFill>
        </p:grpSpPr>
        <p:sp>
          <p:nvSpPr>
            <p:cNvPr id="7" name="Freeform 595">
              <a:extLst>
                <a:ext uri="{FF2B5EF4-FFF2-40B4-BE49-F238E27FC236}">
                  <a16:creationId xmlns:a16="http://schemas.microsoft.com/office/drawing/2014/main" id="{2C0A09B0-7A17-4F25-8B92-20862B68CB34}"/>
                </a:ext>
              </a:extLst>
            </p:cNvPr>
            <p:cNvSpPr>
              <a:spLocks noEditPoints="1"/>
            </p:cNvSpPr>
            <p:nvPr/>
          </p:nvSpPr>
          <p:spPr bwMode="auto">
            <a:xfrm>
              <a:off x="5892" y="2436"/>
              <a:ext cx="212" cy="92"/>
            </a:xfrm>
            <a:custGeom>
              <a:avLst/>
              <a:gdLst>
                <a:gd name="T0" fmla="*/ 320 w 320"/>
                <a:gd name="T1" fmla="*/ 69 h 139"/>
                <a:gd name="T2" fmla="*/ 250 w 320"/>
                <a:gd name="T3" fmla="*/ 0 h 139"/>
                <a:gd name="T4" fmla="*/ 181 w 320"/>
                <a:gd name="T5" fmla="*/ 69 h 139"/>
                <a:gd name="T6" fmla="*/ 200 w 320"/>
                <a:gd name="T7" fmla="*/ 117 h 139"/>
                <a:gd name="T8" fmla="*/ 119 w 320"/>
                <a:gd name="T9" fmla="*/ 117 h 139"/>
                <a:gd name="T10" fmla="*/ 138 w 320"/>
                <a:gd name="T11" fmla="*/ 69 h 139"/>
                <a:gd name="T12" fmla="*/ 69 w 320"/>
                <a:gd name="T13" fmla="*/ 0 h 139"/>
                <a:gd name="T14" fmla="*/ 0 w 320"/>
                <a:gd name="T15" fmla="*/ 69 h 139"/>
                <a:gd name="T16" fmla="*/ 62 w 320"/>
                <a:gd name="T17" fmla="*/ 138 h 139"/>
                <a:gd name="T18" fmla="*/ 64 w 320"/>
                <a:gd name="T19" fmla="*/ 139 h 139"/>
                <a:gd name="T20" fmla="*/ 256 w 320"/>
                <a:gd name="T21" fmla="*/ 139 h 139"/>
                <a:gd name="T22" fmla="*/ 258 w 320"/>
                <a:gd name="T23" fmla="*/ 138 h 139"/>
                <a:gd name="T24" fmla="*/ 320 w 320"/>
                <a:gd name="T25" fmla="*/ 69 h 139"/>
                <a:gd name="T26" fmla="*/ 21 w 320"/>
                <a:gd name="T27" fmla="*/ 69 h 139"/>
                <a:gd name="T28" fmla="*/ 69 w 320"/>
                <a:gd name="T29" fmla="*/ 21 h 139"/>
                <a:gd name="T30" fmla="*/ 117 w 320"/>
                <a:gd name="T31" fmla="*/ 69 h 139"/>
                <a:gd name="T32" fmla="*/ 69 w 320"/>
                <a:gd name="T33" fmla="*/ 117 h 139"/>
                <a:gd name="T34" fmla="*/ 21 w 320"/>
                <a:gd name="T35" fmla="*/ 69 h 139"/>
                <a:gd name="T36" fmla="*/ 250 w 320"/>
                <a:gd name="T37" fmla="*/ 117 h 139"/>
                <a:gd name="T38" fmla="*/ 202 w 320"/>
                <a:gd name="T39" fmla="*/ 69 h 139"/>
                <a:gd name="T40" fmla="*/ 250 w 320"/>
                <a:gd name="T41" fmla="*/ 21 h 139"/>
                <a:gd name="T42" fmla="*/ 298 w 320"/>
                <a:gd name="T43" fmla="*/ 69 h 139"/>
                <a:gd name="T44" fmla="*/ 250 w 320"/>
                <a:gd name="T45" fmla="*/ 11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0" h="139">
                  <a:moveTo>
                    <a:pt x="320" y="69"/>
                  </a:moveTo>
                  <a:cubicBezTo>
                    <a:pt x="320" y="31"/>
                    <a:pt x="289" y="0"/>
                    <a:pt x="250" y="0"/>
                  </a:cubicBezTo>
                  <a:cubicBezTo>
                    <a:pt x="212" y="0"/>
                    <a:pt x="181" y="31"/>
                    <a:pt x="181" y="69"/>
                  </a:cubicBezTo>
                  <a:cubicBezTo>
                    <a:pt x="181" y="88"/>
                    <a:pt x="188" y="105"/>
                    <a:pt x="200" y="117"/>
                  </a:cubicBezTo>
                  <a:cubicBezTo>
                    <a:pt x="119" y="117"/>
                    <a:pt x="119" y="117"/>
                    <a:pt x="119" y="117"/>
                  </a:cubicBezTo>
                  <a:cubicBezTo>
                    <a:pt x="131" y="105"/>
                    <a:pt x="138" y="88"/>
                    <a:pt x="138" y="69"/>
                  </a:cubicBezTo>
                  <a:cubicBezTo>
                    <a:pt x="138" y="31"/>
                    <a:pt x="107" y="0"/>
                    <a:pt x="69" y="0"/>
                  </a:cubicBezTo>
                  <a:cubicBezTo>
                    <a:pt x="31" y="0"/>
                    <a:pt x="0" y="31"/>
                    <a:pt x="0" y="69"/>
                  </a:cubicBezTo>
                  <a:cubicBezTo>
                    <a:pt x="0" y="105"/>
                    <a:pt x="27" y="135"/>
                    <a:pt x="62" y="138"/>
                  </a:cubicBezTo>
                  <a:cubicBezTo>
                    <a:pt x="62" y="138"/>
                    <a:pt x="63" y="139"/>
                    <a:pt x="64" y="139"/>
                  </a:cubicBezTo>
                  <a:cubicBezTo>
                    <a:pt x="256" y="139"/>
                    <a:pt x="256" y="139"/>
                    <a:pt x="256" y="139"/>
                  </a:cubicBezTo>
                  <a:cubicBezTo>
                    <a:pt x="256" y="139"/>
                    <a:pt x="257" y="138"/>
                    <a:pt x="258" y="138"/>
                  </a:cubicBezTo>
                  <a:cubicBezTo>
                    <a:pt x="292" y="135"/>
                    <a:pt x="320" y="105"/>
                    <a:pt x="320" y="69"/>
                  </a:cubicBezTo>
                  <a:close/>
                  <a:moveTo>
                    <a:pt x="21" y="69"/>
                  </a:moveTo>
                  <a:cubicBezTo>
                    <a:pt x="21" y="43"/>
                    <a:pt x="43" y="21"/>
                    <a:pt x="69" y="21"/>
                  </a:cubicBezTo>
                  <a:cubicBezTo>
                    <a:pt x="95" y="21"/>
                    <a:pt x="117" y="43"/>
                    <a:pt x="117" y="69"/>
                  </a:cubicBezTo>
                  <a:cubicBezTo>
                    <a:pt x="117" y="96"/>
                    <a:pt x="95" y="117"/>
                    <a:pt x="69" y="117"/>
                  </a:cubicBezTo>
                  <a:cubicBezTo>
                    <a:pt x="43" y="117"/>
                    <a:pt x="21" y="96"/>
                    <a:pt x="21" y="69"/>
                  </a:cubicBezTo>
                  <a:close/>
                  <a:moveTo>
                    <a:pt x="250" y="117"/>
                  </a:moveTo>
                  <a:cubicBezTo>
                    <a:pt x="224" y="117"/>
                    <a:pt x="202" y="96"/>
                    <a:pt x="202" y="69"/>
                  </a:cubicBezTo>
                  <a:cubicBezTo>
                    <a:pt x="202" y="43"/>
                    <a:pt x="224" y="21"/>
                    <a:pt x="250" y="21"/>
                  </a:cubicBezTo>
                  <a:cubicBezTo>
                    <a:pt x="277" y="21"/>
                    <a:pt x="298" y="43"/>
                    <a:pt x="298" y="69"/>
                  </a:cubicBezTo>
                  <a:cubicBezTo>
                    <a:pt x="298" y="96"/>
                    <a:pt x="277" y="117"/>
                    <a:pt x="250" y="1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596">
              <a:extLst>
                <a:ext uri="{FF2B5EF4-FFF2-40B4-BE49-F238E27FC236}">
                  <a16:creationId xmlns:a16="http://schemas.microsoft.com/office/drawing/2014/main" id="{8A9CE363-DB10-41E1-A551-8A8B6A2E6E14}"/>
                </a:ext>
              </a:extLst>
            </p:cNvPr>
            <p:cNvSpPr>
              <a:spLocks noEditPoints="1"/>
            </p:cNvSpPr>
            <p:nvPr/>
          </p:nvSpPr>
          <p:spPr bwMode="auto">
            <a:xfrm>
              <a:off x="5828" y="231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Rectangular Callout 35">
            <a:extLst>
              <a:ext uri="{FF2B5EF4-FFF2-40B4-BE49-F238E27FC236}">
                <a16:creationId xmlns:a16="http://schemas.microsoft.com/office/drawing/2014/main" id="{ABEDAB64-151E-4A33-859D-732884F68C70}"/>
              </a:ext>
            </a:extLst>
          </p:cNvPr>
          <p:cNvSpPr/>
          <p:nvPr/>
        </p:nvSpPr>
        <p:spPr>
          <a:xfrm>
            <a:off x="6466499" y="4453356"/>
            <a:ext cx="1934873" cy="410864"/>
          </a:xfrm>
          <a:prstGeom prst="wedgeRectCallout">
            <a:avLst>
              <a:gd name="adj1" fmla="val -63080"/>
              <a:gd name="adj2" fmla="val 1569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4CA58B1-508A-4513-8D2C-6358CB478469}"/>
              </a:ext>
            </a:extLst>
          </p:cNvPr>
          <p:cNvSpPr txBox="1"/>
          <p:nvPr/>
        </p:nvSpPr>
        <p:spPr>
          <a:xfrm>
            <a:off x="4467207" y="5230874"/>
            <a:ext cx="1668561"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Give details about the schedule level life cycle. </a:t>
            </a:r>
          </a:p>
        </p:txBody>
      </p:sp>
      <p:pic>
        <p:nvPicPr>
          <p:cNvPr id="12" name="Picture 11" descr="Graphical user interface, text, application&#10;&#10;Description automatically generated">
            <a:extLst>
              <a:ext uri="{FF2B5EF4-FFF2-40B4-BE49-F238E27FC236}">
                <a16:creationId xmlns:a16="http://schemas.microsoft.com/office/drawing/2014/main" id="{31F71222-528B-41D7-9382-A62CD595F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707" y="1035086"/>
            <a:ext cx="7043543" cy="1547191"/>
          </a:xfrm>
          <a:prstGeom prst="rect">
            <a:avLst/>
          </a:prstGeom>
        </p:spPr>
      </p:pic>
      <p:pic>
        <p:nvPicPr>
          <p:cNvPr id="18" name="Picture 17" descr="Chart, bar chart&#10;&#10;Description automatically generated">
            <a:extLst>
              <a:ext uri="{FF2B5EF4-FFF2-40B4-BE49-F238E27FC236}">
                <a16:creationId xmlns:a16="http://schemas.microsoft.com/office/drawing/2014/main" id="{70B33716-D303-48E7-BBB6-A3D4E83D9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85" y="1873218"/>
            <a:ext cx="2273650" cy="2077120"/>
          </a:xfrm>
          <a:prstGeom prst="rect">
            <a:avLst/>
          </a:prstGeom>
        </p:spPr>
      </p:pic>
      <p:pic>
        <p:nvPicPr>
          <p:cNvPr id="22" name="Picture 21" descr="Graphical user interface, application, Teams&#10;&#10;Description automatically generated">
            <a:extLst>
              <a:ext uri="{FF2B5EF4-FFF2-40B4-BE49-F238E27FC236}">
                <a16:creationId xmlns:a16="http://schemas.microsoft.com/office/drawing/2014/main" id="{0110CCB8-3445-44A2-BC03-EE2512AA5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4628" y="3876546"/>
            <a:ext cx="6978928" cy="1153620"/>
          </a:xfrm>
          <a:prstGeom prst="rect">
            <a:avLst/>
          </a:prstGeom>
        </p:spPr>
      </p:pic>
      <p:sp>
        <p:nvSpPr>
          <p:cNvPr id="10" name="Rectangle 9">
            <a:extLst>
              <a:ext uri="{FF2B5EF4-FFF2-40B4-BE49-F238E27FC236}">
                <a16:creationId xmlns:a16="http://schemas.microsoft.com/office/drawing/2014/main" id="{8BBEEFA6-9855-42A3-A5FD-B212386EE115}"/>
              </a:ext>
            </a:extLst>
          </p:cNvPr>
          <p:cNvSpPr/>
          <p:nvPr/>
        </p:nvSpPr>
        <p:spPr>
          <a:xfrm>
            <a:off x="7243023" y="4048938"/>
            <a:ext cx="2387754" cy="8856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6888A31-0F28-472A-BCB0-38FA7095C84E}"/>
              </a:ext>
            </a:extLst>
          </p:cNvPr>
          <p:cNvSpPr/>
          <p:nvPr/>
        </p:nvSpPr>
        <p:spPr>
          <a:xfrm>
            <a:off x="7406346" y="2199447"/>
            <a:ext cx="874034" cy="2672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121D53C-DB71-4028-93FD-EBF19B79F0C2}"/>
              </a:ext>
            </a:extLst>
          </p:cNvPr>
          <p:cNvSpPr txBox="1"/>
          <p:nvPr/>
        </p:nvSpPr>
        <p:spPr>
          <a:xfrm>
            <a:off x="7602619" y="2750821"/>
            <a:ext cx="1668561"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this link to view the Life Cycle. </a:t>
            </a:r>
          </a:p>
        </p:txBody>
      </p:sp>
      <p:cxnSp>
        <p:nvCxnSpPr>
          <p:cNvPr id="29" name="Straight Arrow Connector 28">
            <a:extLst>
              <a:ext uri="{FF2B5EF4-FFF2-40B4-BE49-F238E27FC236}">
                <a16:creationId xmlns:a16="http://schemas.microsoft.com/office/drawing/2014/main" id="{0636F668-33B4-4EFC-B5FA-B81E1416960D}"/>
              </a:ext>
            </a:extLst>
          </p:cNvPr>
          <p:cNvCxnSpPr>
            <a:stCxn id="23" idx="3"/>
          </p:cNvCxnSpPr>
          <p:nvPr/>
        </p:nvCxnSpPr>
        <p:spPr>
          <a:xfrm flipV="1">
            <a:off x="6135768" y="4934560"/>
            <a:ext cx="2265604" cy="649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5239405-87AA-449D-AB58-4484736D43FF}"/>
              </a:ext>
            </a:extLst>
          </p:cNvPr>
          <p:cNvCxnSpPr>
            <a:stCxn id="27" idx="0"/>
          </p:cNvCxnSpPr>
          <p:nvPr/>
        </p:nvCxnSpPr>
        <p:spPr>
          <a:xfrm flipH="1" flipV="1">
            <a:off x="7602619" y="2466732"/>
            <a:ext cx="834281" cy="284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6106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CA2B15-0EEF-4145-ABFF-2A235F5B707A}"/>
              </a:ext>
            </a:extLst>
          </p:cNvPr>
          <p:cNvSpPr>
            <a:spLocks noGrp="1"/>
          </p:cNvSpPr>
          <p:nvPr>
            <p:ph type="body" sz="quarter" idx="4294967295"/>
          </p:nvPr>
        </p:nvSpPr>
        <p:spPr>
          <a:xfrm>
            <a:off x="172720" y="2491740"/>
            <a:ext cx="8772525" cy="2320925"/>
          </a:xfrm>
          <a:noFill/>
        </p:spPr>
        <p:txBody>
          <a:bodyPr>
            <a:normAutofit/>
          </a:bodyPr>
          <a:lstStyle/>
          <a:p>
            <a:pPr marL="0" indent="0">
              <a:buNone/>
            </a:pPr>
            <a:r>
              <a:rPr lang="en-US" sz="3198" dirty="0"/>
              <a:t>PO CONFIRMATION MANUAL &amp; UPLOAD</a:t>
            </a:r>
            <a:endParaRPr lang="en-US" sz="4317" dirty="0"/>
          </a:p>
        </p:txBody>
      </p:sp>
      <p:sp>
        <p:nvSpPr>
          <p:cNvPr id="3" name="Text Placeholder 2">
            <a:extLst>
              <a:ext uri="{FF2B5EF4-FFF2-40B4-BE49-F238E27FC236}">
                <a16:creationId xmlns:a16="http://schemas.microsoft.com/office/drawing/2014/main" id="{F978B0AB-3FCC-6745-8344-27B6BF4066BB}"/>
              </a:ext>
            </a:extLst>
          </p:cNvPr>
          <p:cNvSpPr>
            <a:spLocks noGrp="1"/>
          </p:cNvSpPr>
          <p:nvPr>
            <p:ph type="body" sz="quarter" idx="4294967295"/>
          </p:nvPr>
        </p:nvSpPr>
        <p:spPr>
          <a:xfrm>
            <a:off x="0" y="4189413"/>
            <a:ext cx="8750300" cy="290512"/>
          </a:xfrm>
        </p:spPr>
        <p:txBody>
          <a:bodyPr/>
          <a:lstStyle/>
          <a:p>
            <a:r>
              <a:rPr lang="en-US" u="sng" dirty="0"/>
              <a:t> </a:t>
            </a:r>
          </a:p>
        </p:txBody>
      </p:sp>
    </p:spTree>
    <p:extLst>
      <p:ext uri="{BB962C8B-B14F-4D97-AF65-F5344CB8AC3E}">
        <p14:creationId xmlns:p14="http://schemas.microsoft.com/office/powerpoint/2010/main" val="203824920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08A999F-43F9-40CF-8E50-AEE4D831C3E8}"/>
              </a:ext>
            </a:extLst>
          </p:cNvPr>
          <p:cNvSpPr>
            <a:spLocks noGrp="1"/>
          </p:cNvSpPr>
          <p:nvPr>
            <p:ph type="title" idx="4294967295"/>
          </p:nvPr>
        </p:nvSpPr>
        <p:spPr>
          <a:xfrm>
            <a:off x="284163" y="165100"/>
            <a:ext cx="8955087" cy="533400"/>
          </a:xfrm>
        </p:spPr>
        <p:txBody>
          <a:bodyPr/>
          <a:lstStyle/>
          <a:p>
            <a:r>
              <a:rPr lang="en-US" sz="2400" dirty="0"/>
              <a:t>Create PO Change Order –Supplier Initiated</a:t>
            </a:r>
          </a:p>
        </p:txBody>
      </p:sp>
      <p:pic>
        <p:nvPicPr>
          <p:cNvPr id="5" name="Content Placeholder 4" descr="A screenshot of a computer&#10;&#10;Description automatically generated">
            <a:extLst>
              <a:ext uri="{FF2B5EF4-FFF2-40B4-BE49-F238E27FC236}">
                <a16:creationId xmlns:a16="http://schemas.microsoft.com/office/drawing/2014/main" id="{E6CAB69A-5B0C-484E-A275-43DD0322CE0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7264"/>
          <a:stretch/>
        </p:blipFill>
        <p:spPr>
          <a:xfrm>
            <a:off x="681038" y="698500"/>
            <a:ext cx="9066212" cy="4487863"/>
          </a:xfrm>
        </p:spPr>
      </p:pic>
      <p:cxnSp>
        <p:nvCxnSpPr>
          <p:cNvPr id="6" name="Straight Arrow Connector 5">
            <a:extLst>
              <a:ext uri="{FF2B5EF4-FFF2-40B4-BE49-F238E27FC236}">
                <a16:creationId xmlns:a16="http://schemas.microsoft.com/office/drawing/2014/main" id="{C120141F-1257-4F4E-BB3A-44C3F2F9E713}"/>
              </a:ext>
            </a:extLst>
          </p:cNvPr>
          <p:cNvCxnSpPr>
            <a:cxnSpLocks/>
          </p:cNvCxnSpPr>
          <p:nvPr/>
        </p:nvCxnSpPr>
        <p:spPr>
          <a:xfrm flipV="1">
            <a:off x="5803732" y="2229367"/>
            <a:ext cx="1082843" cy="70942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36661E-3F4B-436E-B5FA-1AE0A16BD63A}"/>
              </a:ext>
            </a:extLst>
          </p:cNvPr>
          <p:cNvSpPr txBox="1"/>
          <p:nvPr/>
        </p:nvSpPr>
        <p:spPr>
          <a:xfrm>
            <a:off x="4100467" y="2938790"/>
            <a:ext cx="3406530" cy="5232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Step 1: Enter the Order Number and click on Search. The PO will appear in search results.</a:t>
            </a:r>
          </a:p>
        </p:txBody>
      </p:sp>
      <p:sp>
        <p:nvSpPr>
          <p:cNvPr id="8" name="TextBox 7">
            <a:extLst>
              <a:ext uri="{FF2B5EF4-FFF2-40B4-BE49-F238E27FC236}">
                <a16:creationId xmlns:a16="http://schemas.microsoft.com/office/drawing/2014/main" id="{D33816C1-A367-47C8-A006-E503C906ACA6}"/>
              </a:ext>
            </a:extLst>
          </p:cNvPr>
          <p:cNvSpPr txBox="1"/>
          <p:nvPr/>
        </p:nvSpPr>
        <p:spPr>
          <a:xfrm>
            <a:off x="942463" y="4627370"/>
            <a:ext cx="2433484" cy="5232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Step 3: Click on Edit icon to create PO Change order</a:t>
            </a:r>
          </a:p>
        </p:txBody>
      </p:sp>
      <p:cxnSp>
        <p:nvCxnSpPr>
          <p:cNvPr id="3" name="Straight Arrow Connector 2">
            <a:extLst>
              <a:ext uri="{FF2B5EF4-FFF2-40B4-BE49-F238E27FC236}">
                <a16:creationId xmlns:a16="http://schemas.microsoft.com/office/drawing/2014/main" id="{A27306AE-A417-47D2-874E-34E369010589}"/>
              </a:ext>
            </a:extLst>
          </p:cNvPr>
          <p:cNvCxnSpPr>
            <a:cxnSpLocks/>
            <a:stCxn id="8" idx="0"/>
          </p:cNvCxnSpPr>
          <p:nvPr/>
        </p:nvCxnSpPr>
        <p:spPr>
          <a:xfrm flipH="1" flipV="1">
            <a:off x="1980688" y="3782914"/>
            <a:ext cx="178517" cy="844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9E58E18-3977-453D-BBD0-0EDAA995EC93}"/>
              </a:ext>
            </a:extLst>
          </p:cNvPr>
          <p:cNvSpPr/>
          <p:nvPr/>
        </p:nvSpPr>
        <p:spPr>
          <a:xfrm>
            <a:off x="1785361" y="3485960"/>
            <a:ext cx="472870" cy="2874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59967A-25D8-475A-860C-9BC8687D1EF5}"/>
              </a:ext>
            </a:extLst>
          </p:cNvPr>
          <p:cNvSpPr/>
          <p:nvPr/>
        </p:nvSpPr>
        <p:spPr>
          <a:xfrm>
            <a:off x="538472" y="4178985"/>
            <a:ext cx="472870" cy="2874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9EC9D9A-2DEB-4D03-AA5C-206AF90208F1}"/>
              </a:ext>
            </a:extLst>
          </p:cNvPr>
          <p:cNvCxnSpPr>
            <a:cxnSpLocks/>
            <a:stCxn id="17" idx="2"/>
          </p:cNvCxnSpPr>
          <p:nvPr/>
        </p:nvCxnSpPr>
        <p:spPr>
          <a:xfrm flipH="1">
            <a:off x="826390" y="3269029"/>
            <a:ext cx="816794" cy="909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CBC49D-EE03-4FAD-996A-02EFFDCCA065}"/>
              </a:ext>
            </a:extLst>
          </p:cNvPr>
          <p:cNvSpPr txBox="1"/>
          <p:nvPr/>
        </p:nvSpPr>
        <p:spPr>
          <a:xfrm>
            <a:off x="426442" y="2745809"/>
            <a:ext cx="2433484" cy="5232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Step 2: Select the PO record in the search result</a:t>
            </a:r>
          </a:p>
        </p:txBody>
      </p:sp>
      <p:pic>
        <p:nvPicPr>
          <p:cNvPr id="21" name="Picture 20">
            <a:extLst>
              <a:ext uri="{FF2B5EF4-FFF2-40B4-BE49-F238E27FC236}">
                <a16:creationId xmlns:a16="http://schemas.microsoft.com/office/drawing/2014/main" id="{AEA9BCE4-F4C4-45D9-B4C2-C5C2924DB00B}"/>
              </a:ext>
            </a:extLst>
          </p:cNvPr>
          <p:cNvPicPr>
            <a:picLocks noChangeAspect="1"/>
          </p:cNvPicPr>
          <p:nvPr/>
        </p:nvPicPr>
        <p:blipFill rotWithShape="1">
          <a:blip r:embed="rId4"/>
          <a:srcRect l="3852" t="12823" r="4894" b="8468"/>
          <a:stretch/>
        </p:blipFill>
        <p:spPr>
          <a:xfrm>
            <a:off x="3891968" y="4838701"/>
            <a:ext cx="5128207" cy="1162050"/>
          </a:xfrm>
          <a:prstGeom prst="rect">
            <a:avLst/>
          </a:prstGeom>
        </p:spPr>
      </p:pic>
      <p:sp>
        <p:nvSpPr>
          <p:cNvPr id="26" name="TextBox 25">
            <a:extLst>
              <a:ext uri="{FF2B5EF4-FFF2-40B4-BE49-F238E27FC236}">
                <a16:creationId xmlns:a16="http://schemas.microsoft.com/office/drawing/2014/main" id="{0AB2665B-25DA-4E8A-BCC0-25049CD10972}"/>
              </a:ext>
            </a:extLst>
          </p:cNvPr>
          <p:cNvSpPr txBox="1"/>
          <p:nvPr/>
        </p:nvSpPr>
        <p:spPr>
          <a:xfrm>
            <a:off x="958888" y="5300376"/>
            <a:ext cx="2433484"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Step 4: Warning message is displayed &gt; Click on Yes to  create PO Change order</a:t>
            </a:r>
          </a:p>
        </p:txBody>
      </p:sp>
      <p:cxnSp>
        <p:nvCxnSpPr>
          <p:cNvPr id="28" name="Straight Arrow Connector 27">
            <a:extLst>
              <a:ext uri="{FF2B5EF4-FFF2-40B4-BE49-F238E27FC236}">
                <a16:creationId xmlns:a16="http://schemas.microsoft.com/office/drawing/2014/main" id="{D23F7C64-3E05-4C33-8353-365F4F70D058}"/>
              </a:ext>
            </a:extLst>
          </p:cNvPr>
          <p:cNvCxnSpPr>
            <a:cxnSpLocks/>
            <a:stCxn id="26" idx="3"/>
            <a:endCxn id="21" idx="1"/>
          </p:cNvCxnSpPr>
          <p:nvPr/>
        </p:nvCxnSpPr>
        <p:spPr>
          <a:xfrm flipV="1">
            <a:off x="3392372" y="5419726"/>
            <a:ext cx="499596" cy="249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83036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20DE-AF2E-4BB0-B5B6-9CA23EFB28DE}"/>
              </a:ext>
            </a:extLst>
          </p:cNvPr>
          <p:cNvSpPr>
            <a:spLocks noGrp="1"/>
          </p:cNvSpPr>
          <p:nvPr>
            <p:ph type="title" idx="4294967295"/>
          </p:nvPr>
        </p:nvSpPr>
        <p:spPr>
          <a:xfrm>
            <a:off x="304800" y="73696"/>
            <a:ext cx="8956675" cy="533400"/>
          </a:xfrm>
        </p:spPr>
        <p:txBody>
          <a:bodyPr/>
          <a:lstStyle/>
          <a:p>
            <a:r>
              <a:rPr lang="en-US" dirty="0"/>
              <a:t>PO Amendment –Supplier Initiated</a:t>
            </a:r>
          </a:p>
        </p:txBody>
      </p:sp>
      <p:pic>
        <p:nvPicPr>
          <p:cNvPr id="4" name="Picture 3">
            <a:extLst>
              <a:ext uri="{FF2B5EF4-FFF2-40B4-BE49-F238E27FC236}">
                <a16:creationId xmlns:a16="http://schemas.microsoft.com/office/drawing/2014/main" id="{AF8A00B6-5F81-4FE8-B529-220CB807C9E4}"/>
              </a:ext>
            </a:extLst>
          </p:cNvPr>
          <p:cNvPicPr>
            <a:picLocks noChangeAspect="1"/>
          </p:cNvPicPr>
          <p:nvPr/>
        </p:nvPicPr>
        <p:blipFill>
          <a:blip r:embed="rId3"/>
          <a:stretch>
            <a:fillRect/>
          </a:stretch>
        </p:blipFill>
        <p:spPr>
          <a:xfrm>
            <a:off x="599415" y="858989"/>
            <a:ext cx="8751853" cy="3156073"/>
          </a:xfrm>
          <a:prstGeom prst="rect">
            <a:avLst/>
          </a:prstGeom>
        </p:spPr>
      </p:pic>
      <p:sp>
        <p:nvSpPr>
          <p:cNvPr id="7" name="TextBox 6">
            <a:extLst>
              <a:ext uri="{FF2B5EF4-FFF2-40B4-BE49-F238E27FC236}">
                <a16:creationId xmlns:a16="http://schemas.microsoft.com/office/drawing/2014/main" id="{46DBC260-4A9D-4E90-8FE4-64EF9965BC50}"/>
              </a:ext>
            </a:extLst>
          </p:cNvPr>
          <p:cNvSpPr txBox="1"/>
          <p:nvPr/>
        </p:nvSpPr>
        <p:spPr>
          <a:xfrm>
            <a:off x="2765212" y="608150"/>
            <a:ext cx="1836285"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A change Order gets initiated, please input Description</a:t>
            </a:r>
          </a:p>
        </p:txBody>
      </p:sp>
      <p:cxnSp>
        <p:nvCxnSpPr>
          <p:cNvPr id="9" name="Straight Arrow Connector 8">
            <a:extLst>
              <a:ext uri="{FF2B5EF4-FFF2-40B4-BE49-F238E27FC236}">
                <a16:creationId xmlns:a16="http://schemas.microsoft.com/office/drawing/2014/main" id="{3876164C-3C5E-4966-9F58-CE003DC93DE7}"/>
              </a:ext>
            </a:extLst>
          </p:cNvPr>
          <p:cNvCxnSpPr>
            <a:cxnSpLocks/>
          </p:cNvCxnSpPr>
          <p:nvPr/>
        </p:nvCxnSpPr>
        <p:spPr>
          <a:xfrm flipH="1">
            <a:off x="2171700" y="1109826"/>
            <a:ext cx="753704" cy="337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195649-44E2-4C70-81ED-4FE7A1480EB9}"/>
              </a:ext>
            </a:extLst>
          </p:cNvPr>
          <p:cNvSpPr txBox="1"/>
          <p:nvPr/>
        </p:nvSpPr>
        <p:spPr>
          <a:xfrm>
            <a:off x="5145755" y="595397"/>
            <a:ext cx="1836285"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Initiator party is supplier</a:t>
            </a:r>
          </a:p>
        </p:txBody>
      </p:sp>
      <p:cxnSp>
        <p:nvCxnSpPr>
          <p:cNvPr id="12" name="Straight Arrow Connector 11">
            <a:extLst>
              <a:ext uri="{FF2B5EF4-FFF2-40B4-BE49-F238E27FC236}">
                <a16:creationId xmlns:a16="http://schemas.microsoft.com/office/drawing/2014/main" id="{0692971C-AA1B-429C-99B3-94BB07ACFB66}"/>
              </a:ext>
            </a:extLst>
          </p:cNvPr>
          <p:cNvCxnSpPr>
            <a:stCxn id="10" idx="3"/>
          </p:cNvCxnSpPr>
          <p:nvPr/>
        </p:nvCxnSpPr>
        <p:spPr>
          <a:xfrm>
            <a:off x="6982040" y="846235"/>
            <a:ext cx="893599" cy="338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87D3E4-7D0C-44D5-8BA2-9EEFEE3B027F}"/>
              </a:ext>
            </a:extLst>
          </p:cNvPr>
          <p:cNvCxnSpPr/>
          <p:nvPr/>
        </p:nvCxnSpPr>
        <p:spPr>
          <a:xfrm>
            <a:off x="3683354" y="4341118"/>
            <a:ext cx="283962" cy="570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BA4B23-DAF3-4CA7-9927-235A2798536E}"/>
              </a:ext>
            </a:extLst>
          </p:cNvPr>
          <p:cNvCxnSpPr>
            <a:cxnSpLocks/>
          </p:cNvCxnSpPr>
          <p:nvPr/>
        </p:nvCxnSpPr>
        <p:spPr>
          <a:xfrm>
            <a:off x="3683354" y="4341118"/>
            <a:ext cx="4575743" cy="938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3BE4332-DD10-4011-ADFA-904F0ABB89C7}"/>
              </a:ext>
            </a:extLst>
          </p:cNvPr>
          <p:cNvPicPr>
            <a:picLocks noChangeAspect="1"/>
          </p:cNvPicPr>
          <p:nvPr/>
        </p:nvPicPr>
        <p:blipFill>
          <a:blip r:embed="rId4"/>
          <a:stretch>
            <a:fillRect/>
          </a:stretch>
        </p:blipFill>
        <p:spPr>
          <a:xfrm>
            <a:off x="476250" y="4341118"/>
            <a:ext cx="8955286" cy="1689154"/>
          </a:xfrm>
          <a:prstGeom prst="rect">
            <a:avLst/>
          </a:prstGeom>
        </p:spPr>
      </p:pic>
      <p:sp>
        <p:nvSpPr>
          <p:cNvPr id="18" name="TextBox 17">
            <a:extLst>
              <a:ext uri="{FF2B5EF4-FFF2-40B4-BE49-F238E27FC236}">
                <a16:creationId xmlns:a16="http://schemas.microsoft.com/office/drawing/2014/main" id="{EE0E92BA-90A3-477A-8D45-0DE3FF8E36EE}"/>
              </a:ext>
            </a:extLst>
          </p:cNvPr>
          <p:cNvSpPr txBox="1"/>
          <p:nvPr/>
        </p:nvSpPr>
        <p:spPr>
          <a:xfrm>
            <a:off x="2402555" y="3764223"/>
            <a:ext cx="1836285"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Check the PO line details &amp; then click on Schedule</a:t>
            </a:r>
          </a:p>
        </p:txBody>
      </p:sp>
      <p:cxnSp>
        <p:nvCxnSpPr>
          <p:cNvPr id="19" name="Straight Arrow Connector 18">
            <a:extLst>
              <a:ext uri="{FF2B5EF4-FFF2-40B4-BE49-F238E27FC236}">
                <a16:creationId xmlns:a16="http://schemas.microsoft.com/office/drawing/2014/main" id="{0EF43C9C-0CB7-4D94-A12E-F7AA1CB0019C}"/>
              </a:ext>
            </a:extLst>
          </p:cNvPr>
          <p:cNvCxnSpPr>
            <a:cxnSpLocks/>
          </p:cNvCxnSpPr>
          <p:nvPr/>
        </p:nvCxnSpPr>
        <p:spPr>
          <a:xfrm flipH="1">
            <a:off x="778978" y="4137501"/>
            <a:ext cx="1769574" cy="332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0B04022-8F7E-4520-8E88-7C418AE8E995}"/>
              </a:ext>
            </a:extLst>
          </p:cNvPr>
          <p:cNvSpPr/>
          <p:nvPr/>
        </p:nvSpPr>
        <p:spPr>
          <a:xfrm>
            <a:off x="7959081" y="1207086"/>
            <a:ext cx="600031" cy="214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46DC61-C99C-44AF-AB68-382C4C94C596}"/>
              </a:ext>
            </a:extLst>
          </p:cNvPr>
          <p:cNvSpPr/>
          <p:nvPr/>
        </p:nvSpPr>
        <p:spPr>
          <a:xfrm>
            <a:off x="916697" y="4467837"/>
            <a:ext cx="600031" cy="214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3485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E661DD7D-7906-4A28-AA60-E959F7BC077E}"/>
              </a:ext>
            </a:extLst>
          </p:cNvPr>
          <p:cNvSpPr>
            <a:spLocks noGrp="1"/>
          </p:cNvSpPr>
          <p:nvPr>
            <p:ph type="title" idx="4294967295"/>
          </p:nvPr>
        </p:nvSpPr>
        <p:spPr>
          <a:xfrm>
            <a:off x="465138" y="663575"/>
            <a:ext cx="9282112" cy="328613"/>
          </a:xfrm>
        </p:spPr>
        <p:txBody>
          <a:bodyPr>
            <a:noAutofit/>
          </a:bodyPr>
          <a:lstStyle/>
          <a:p>
            <a:r>
              <a:rPr lang="en-US" sz="2878" dirty="0"/>
              <a:t>Steps to Post Your Question</a:t>
            </a:r>
          </a:p>
        </p:txBody>
      </p:sp>
      <p:pic>
        <p:nvPicPr>
          <p:cNvPr id="20" name="Picture 19">
            <a:extLst>
              <a:ext uri="{FF2B5EF4-FFF2-40B4-BE49-F238E27FC236}">
                <a16:creationId xmlns:a16="http://schemas.microsoft.com/office/drawing/2014/main" id="{FF663466-707F-43F9-8551-9CED9CB46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15" y="1079719"/>
            <a:ext cx="7602855" cy="4340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E2BB8EF-58D3-4D97-81DC-00986F41234D}"/>
              </a:ext>
            </a:extLst>
          </p:cNvPr>
          <p:cNvPicPr>
            <a:picLocks noChangeAspect="1"/>
          </p:cNvPicPr>
          <p:nvPr/>
        </p:nvPicPr>
        <p:blipFill>
          <a:blip r:embed="rId4"/>
          <a:stretch>
            <a:fillRect/>
          </a:stretch>
        </p:blipFill>
        <p:spPr>
          <a:xfrm>
            <a:off x="7052423" y="1613416"/>
            <a:ext cx="1694301" cy="4009286"/>
          </a:xfrm>
          <a:prstGeom prst="rect">
            <a:avLst/>
          </a:prstGeom>
        </p:spPr>
      </p:pic>
      <p:sp>
        <p:nvSpPr>
          <p:cNvPr id="24" name="Arrow: Down 23">
            <a:extLst>
              <a:ext uri="{FF2B5EF4-FFF2-40B4-BE49-F238E27FC236}">
                <a16:creationId xmlns:a16="http://schemas.microsoft.com/office/drawing/2014/main" id="{B7FE183A-6A1A-44FE-A4CF-8BB65505CFBC}"/>
              </a:ext>
            </a:extLst>
          </p:cNvPr>
          <p:cNvSpPr/>
          <p:nvPr/>
        </p:nvSpPr>
        <p:spPr>
          <a:xfrm>
            <a:off x="7650069" y="1559366"/>
            <a:ext cx="228451" cy="214744"/>
          </a:xfrm>
          <a:prstGeom prst="downArrow">
            <a:avLst/>
          </a:prstGeom>
          <a:solidFill>
            <a:srgbClr val="D0D74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3104" tIns="36552" rIns="73104" bIns="36552"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879"/>
          </a:p>
        </p:txBody>
      </p:sp>
      <p:cxnSp>
        <p:nvCxnSpPr>
          <p:cNvPr id="25" name="Straight Arrow Connector 24">
            <a:extLst>
              <a:ext uri="{FF2B5EF4-FFF2-40B4-BE49-F238E27FC236}">
                <a16:creationId xmlns:a16="http://schemas.microsoft.com/office/drawing/2014/main" id="{DC2EC032-0E03-4A67-90E6-8512F5EC7C94}"/>
              </a:ext>
            </a:extLst>
          </p:cNvPr>
          <p:cNvCxnSpPr>
            <a:cxnSpLocks/>
            <a:stCxn id="26" idx="2"/>
          </p:cNvCxnSpPr>
          <p:nvPr/>
        </p:nvCxnSpPr>
        <p:spPr>
          <a:xfrm>
            <a:off x="5090307" y="3507904"/>
            <a:ext cx="2060893" cy="1496582"/>
          </a:xfrm>
          <a:prstGeom prst="straightConnector1">
            <a:avLst/>
          </a:prstGeom>
          <a:noFill/>
          <a:ln w="6350" cap="flat" cmpd="sng" algn="ctr">
            <a:solidFill>
              <a:srgbClr val="5B9BD5"/>
            </a:solidFill>
            <a:prstDash val="solid"/>
            <a:miter lim="800000"/>
            <a:tailEnd type="triangle"/>
          </a:ln>
          <a:effectLst/>
        </p:spPr>
      </p:cxnSp>
      <p:sp>
        <p:nvSpPr>
          <p:cNvPr id="26" name="TextBox 12">
            <a:extLst>
              <a:ext uri="{FF2B5EF4-FFF2-40B4-BE49-F238E27FC236}">
                <a16:creationId xmlns:a16="http://schemas.microsoft.com/office/drawing/2014/main" id="{ECB36ED3-8B9D-46C9-9F48-EA11688EDA1A}"/>
              </a:ext>
            </a:extLst>
          </p:cNvPr>
          <p:cNvSpPr txBox="1"/>
          <p:nvPr/>
        </p:nvSpPr>
        <p:spPr>
          <a:xfrm>
            <a:off x="3225053" y="2972629"/>
            <a:ext cx="3730508" cy="535275"/>
          </a:xfrm>
          <a:prstGeom prst="rect">
            <a:avLst/>
          </a:prstGeom>
          <a:solidFill>
            <a:srgbClr val="C17D88"/>
          </a:solid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731063">
              <a:defRPr/>
            </a:pPr>
            <a:r>
              <a:rPr lang="en-US" sz="1279" kern="0" dirty="0">
                <a:solidFill>
                  <a:sysClr val="window" lastClr="FFFFFF"/>
                </a:solidFill>
                <a:latin typeface="Calibri" panose="020F0502020204030204"/>
              </a:rPr>
              <a:t>2. Put your name here (optional)</a:t>
            </a:r>
          </a:p>
          <a:p>
            <a:pPr defTabSz="731063">
              <a:defRPr/>
            </a:pPr>
            <a:r>
              <a:rPr lang="en-US" sz="1279" i="1" kern="0" dirty="0">
                <a:solidFill>
                  <a:sysClr val="window" lastClr="FFFFFF"/>
                </a:solidFill>
                <a:latin typeface="Calibri" panose="020F0502020204030204"/>
              </a:rPr>
              <a:t>Note</a:t>
            </a:r>
            <a:r>
              <a:rPr lang="en-US" sz="1279" kern="0" dirty="0">
                <a:solidFill>
                  <a:sysClr val="window" lastClr="FFFFFF"/>
                </a:solidFill>
                <a:latin typeface="Calibri" panose="020F0502020204030204"/>
              </a:rPr>
              <a:t>: </a:t>
            </a:r>
            <a:r>
              <a:rPr lang="en-US" sz="1279" b="1" i="1" kern="0" dirty="0">
                <a:solidFill>
                  <a:sysClr val="window" lastClr="FFFFFF"/>
                </a:solidFill>
                <a:latin typeface="Calibri" panose="020F0502020204030204"/>
              </a:rPr>
              <a:t>name only and </a:t>
            </a:r>
            <a:r>
              <a:rPr lang="en-US" sz="1599" b="1" i="1" kern="0" dirty="0">
                <a:solidFill>
                  <a:srgbClr val="C00000"/>
                </a:solidFill>
                <a:latin typeface="Calibri" panose="020F0502020204030204"/>
              </a:rPr>
              <a:t>no company information</a:t>
            </a:r>
          </a:p>
        </p:txBody>
      </p:sp>
      <p:sp>
        <p:nvSpPr>
          <p:cNvPr id="28" name="TextBox 14">
            <a:extLst>
              <a:ext uri="{FF2B5EF4-FFF2-40B4-BE49-F238E27FC236}">
                <a16:creationId xmlns:a16="http://schemas.microsoft.com/office/drawing/2014/main" id="{E6C7DF02-E218-4690-A31D-78F360B9FA25}"/>
              </a:ext>
            </a:extLst>
          </p:cNvPr>
          <p:cNvSpPr txBox="1"/>
          <p:nvPr/>
        </p:nvSpPr>
        <p:spPr>
          <a:xfrm>
            <a:off x="1260110" y="4398380"/>
            <a:ext cx="2666787" cy="486030"/>
          </a:xfrm>
          <a:prstGeom prst="rect">
            <a:avLst/>
          </a:prstGeom>
          <a:solidFill>
            <a:srgbClr val="8163A9"/>
          </a:solid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731063">
              <a:defRPr/>
            </a:pPr>
            <a:r>
              <a:rPr lang="en-US" sz="1279" kern="0">
                <a:solidFill>
                  <a:sysClr val="window" lastClr="FFFFFF"/>
                </a:solidFill>
                <a:latin typeface="Calibri" panose="020F0502020204030204"/>
              </a:rPr>
              <a:t>3. Post your question here and it will soon be addressed</a:t>
            </a:r>
          </a:p>
        </p:txBody>
      </p:sp>
      <p:cxnSp>
        <p:nvCxnSpPr>
          <p:cNvPr id="29" name="Straight Arrow Connector 28">
            <a:extLst>
              <a:ext uri="{FF2B5EF4-FFF2-40B4-BE49-F238E27FC236}">
                <a16:creationId xmlns:a16="http://schemas.microsoft.com/office/drawing/2014/main" id="{1986CD83-2254-478E-92B5-7725B36AC06F}"/>
              </a:ext>
            </a:extLst>
          </p:cNvPr>
          <p:cNvCxnSpPr>
            <a:stCxn id="28" idx="3"/>
          </p:cNvCxnSpPr>
          <p:nvPr/>
        </p:nvCxnSpPr>
        <p:spPr>
          <a:xfrm>
            <a:off x="3926897" y="4641395"/>
            <a:ext cx="3143487" cy="690589"/>
          </a:xfrm>
          <a:prstGeom prst="straightConnector1">
            <a:avLst/>
          </a:prstGeom>
          <a:noFill/>
          <a:ln w="6350" cap="flat" cmpd="sng" algn="ctr">
            <a:solidFill>
              <a:srgbClr val="7030A0"/>
            </a:solidFill>
            <a:prstDash val="solid"/>
            <a:miter lim="800000"/>
            <a:tailEnd type="triangle"/>
          </a:ln>
          <a:effectLst/>
        </p:spPr>
      </p:cxnSp>
      <p:sp>
        <p:nvSpPr>
          <p:cNvPr id="30" name="TextBox 20">
            <a:extLst>
              <a:ext uri="{FF2B5EF4-FFF2-40B4-BE49-F238E27FC236}">
                <a16:creationId xmlns:a16="http://schemas.microsoft.com/office/drawing/2014/main" id="{1C2B1A93-759D-4067-81F5-5CEDD2F398A2}"/>
              </a:ext>
            </a:extLst>
          </p:cNvPr>
          <p:cNvSpPr txBox="1"/>
          <p:nvPr/>
        </p:nvSpPr>
        <p:spPr>
          <a:xfrm>
            <a:off x="4024862" y="1765278"/>
            <a:ext cx="1582484" cy="289182"/>
          </a:xfrm>
          <a:prstGeom prst="rect">
            <a:avLst/>
          </a:prstGeom>
          <a:solidFill>
            <a:srgbClr val="909957"/>
          </a:solid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731063">
              <a:defRPr/>
            </a:pPr>
            <a:r>
              <a:rPr lang="en-US" sz="1279" kern="0" dirty="0">
                <a:solidFill>
                  <a:sysClr val="window" lastClr="FFFFFF"/>
                </a:solidFill>
                <a:latin typeface="Calibri" panose="020F0502020204030204"/>
              </a:rPr>
              <a:t>1. Click the Q&amp;A icon</a:t>
            </a:r>
          </a:p>
        </p:txBody>
      </p:sp>
      <p:cxnSp>
        <p:nvCxnSpPr>
          <p:cNvPr id="31" name="Straight Arrow Connector 30">
            <a:extLst>
              <a:ext uri="{FF2B5EF4-FFF2-40B4-BE49-F238E27FC236}">
                <a16:creationId xmlns:a16="http://schemas.microsoft.com/office/drawing/2014/main" id="{CACB1553-C47E-402F-8AE2-C13184B5D1E8}"/>
              </a:ext>
            </a:extLst>
          </p:cNvPr>
          <p:cNvCxnSpPr>
            <a:stCxn id="30" idx="3"/>
          </p:cNvCxnSpPr>
          <p:nvPr/>
        </p:nvCxnSpPr>
        <p:spPr>
          <a:xfrm flipV="1">
            <a:off x="5607346" y="1462200"/>
            <a:ext cx="1976785" cy="447669"/>
          </a:xfrm>
          <a:prstGeom prst="straightConnector1">
            <a:avLst/>
          </a:prstGeom>
          <a:noFill/>
          <a:ln w="6350" cap="flat" cmpd="sng" algn="ctr">
            <a:solidFill>
              <a:srgbClr val="84A947"/>
            </a:solidFill>
            <a:prstDash val="solid"/>
            <a:miter lim="800000"/>
            <a:tailEnd type="triangle"/>
          </a:ln>
          <a:effectLst/>
        </p:spPr>
      </p:cxnSp>
    </p:spTree>
    <p:extLst>
      <p:ext uri="{BB962C8B-B14F-4D97-AF65-F5344CB8AC3E}">
        <p14:creationId xmlns:p14="http://schemas.microsoft.com/office/powerpoint/2010/main" val="19849408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20DE-AF2E-4BB0-B5B6-9CA23EFB28DE}"/>
              </a:ext>
            </a:extLst>
          </p:cNvPr>
          <p:cNvSpPr>
            <a:spLocks noGrp="1"/>
          </p:cNvSpPr>
          <p:nvPr>
            <p:ph type="title" idx="4294967295"/>
          </p:nvPr>
        </p:nvSpPr>
        <p:spPr>
          <a:xfrm>
            <a:off x="0" y="0"/>
            <a:ext cx="8956675" cy="533400"/>
          </a:xfrm>
        </p:spPr>
        <p:txBody>
          <a:bodyPr/>
          <a:lstStyle/>
          <a:p>
            <a:r>
              <a:rPr lang="en-US" dirty="0"/>
              <a:t>PO Amendment –Supplier Initiated</a:t>
            </a:r>
          </a:p>
        </p:txBody>
      </p:sp>
      <p:sp>
        <p:nvSpPr>
          <p:cNvPr id="13" name="TextBox 12">
            <a:extLst>
              <a:ext uri="{FF2B5EF4-FFF2-40B4-BE49-F238E27FC236}">
                <a16:creationId xmlns:a16="http://schemas.microsoft.com/office/drawing/2014/main" id="{D318A323-8566-41B3-ADE4-540706019838}"/>
              </a:ext>
            </a:extLst>
          </p:cNvPr>
          <p:cNvSpPr txBox="1"/>
          <p:nvPr/>
        </p:nvSpPr>
        <p:spPr>
          <a:xfrm>
            <a:off x="7104515" y="1101564"/>
            <a:ext cx="1836285" cy="911019"/>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Supplier is ONLY allowed to change promise date and change reason</a:t>
            </a:r>
          </a:p>
        </p:txBody>
      </p:sp>
      <p:pic>
        <p:nvPicPr>
          <p:cNvPr id="11" name="Picture 10">
            <a:extLst>
              <a:ext uri="{FF2B5EF4-FFF2-40B4-BE49-F238E27FC236}">
                <a16:creationId xmlns:a16="http://schemas.microsoft.com/office/drawing/2014/main" id="{FCF0F0D3-6033-44B5-A31D-B3CD1D985996}"/>
              </a:ext>
            </a:extLst>
          </p:cNvPr>
          <p:cNvPicPr>
            <a:picLocks noChangeAspect="1"/>
          </p:cNvPicPr>
          <p:nvPr/>
        </p:nvPicPr>
        <p:blipFill>
          <a:blip r:embed="rId3"/>
          <a:stretch>
            <a:fillRect/>
          </a:stretch>
        </p:blipFill>
        <p:spPr>
          <a:xfrm>
            <a:off x="295274" y="2203083"/>
            <a:ext cx="8955287" cy="3235691"/>
          </a:xfrm>
          <a:prstGeom prst="rect">
            <a:avLst/>
          </a:prstGeom>
        </p:spPr>
      </p:pic>
      <p:cxnSp>
        <p:nvCxnSpPr>
          <p:cNvPr id="18" name="Straight Arrow Connector 17">
            <a:extLst>
              <a:ext uri="{FF2B5EF4-FFF2-40B4-BE49-F238E27FC236}">
                <a16:creationId xmlns:a16="http://schemas.microsoft.com/office/drawing/2014/main" id="{A4A4F9E7-B805-4597-8DB7-CBA6C09DDF66}"/>
              </a:ext>
            </a:extLst>
          </p:cNvPr>
          <p:cNvCxnSpPr>
            <a:cxnSpLocks/>
            <a:stCxn id="13" idx="2"/>
          </p:cNvCxnSpPr>
          <p:nvPr/>
        </p:nvCxnSpPr>
        <p:spPr>
          <a:xfrm>
            <a:off x="8022658" y="2012583"/>
            <a:ext cx="359342" cy="112114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9D80D1-7A02-42F4-BD2D-B694B58D00D8}"/>
              </a:ext>
            </a:extLst>
          </p:cNvPr>
          <p:cNvCxnSpPr>
            <a:cxnSpLocks/>
            <a:stCxn id="13" idx="2"/>
          </p:cNvCxnSpPr>
          <p:nvPr/>
        </p:nvCxnSpPr>
        <p:spPr>
          <a:xfrm flipH="1">
            <a:off x="6629400" y="2012583"/>
            <a:ext cx="1393258" cy="112114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BE51A23-8D6F-4124-892E-16CDCC1C435D}"/>
              </a:ext>
            </a:extLst>
          </p:cNvPr>
          <p:cNvSpPr txBox="1"/>
          <p:nvPr/>
        </p:nvSpPr>
        <p:spPr>
          <a:xfrm>
            <a:off x="998990" y="1101564"/>
            <a:ext cx="3230110" cy="987963"/>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Supplier is can split the schedule as required and input promise date and change reason for each schedule.</a:t>
            </a:r>
          </a:p>
          <a:p>
            <a:pPr algn="ctr">
              <a:lnSpc>
                <a:spcPct val="95000"/>
              </a:lnSpc>
              <a:spcBef>
                <a:spcPts val="600"/>
              </a:spcBef>
              <a:buClr>
                <a:schemeClr val="accent1"/>
              </a:buClr>
              <a:buFont typeface="Arial" panose="020B0604020202020204" pitchFamily="34" charset="0"/>
              <a:buNone/>
            </a:pPr>
            <a:r>
              <a:rPr lang="en-US" sz="1400" dirty="0"/>
              <a:t>Save the PO CO and Submit</a:t>
            </a:r>
          </a:p>
        </p:txBody>
      </p:sp>
      <p:cxnSp>
        <p:nvCxnSpPr>
          <p:cNvPr id="25" name="Straight Arrow Connector 24">
            <a:extLst>
              <a:ext uri="{FF2B5EF4-FFF2-40B4-BE49-F238E27FC236}">
                <a16:creationId xmlns:a16="http://schemas.microsoft.com/office/drawing/2014/main" id="{63FA25BD-AC3E-473E-A63C-210E3753E542}"/>
              </a:ext>
            </a:extLst>
          </p:cNvPr>
          <p:cNvCxnSpPr>
            <a:cxnSpLocks/>
            <a:stCxn id="24" idx="2"/>
          </p:cNvCxnSpPr>
          <p:nvPr/>
        </p:nvCxnSpPr>
        <p:spPr>
          <a:xfrm flipH="1">
            <a:off x="1209675" y="2089527"/>
            <a:ext cx="1404370" cy="157759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6140F55-8362-4EFA-97F8-AC310EA3D0F8}"/>
              </a:ext>
            </a:extLst>
          </p:cNvPr>
          <p:cNvSpPr/>
          <p:nvPr/>
        </p:nvSpPr>
        <p:spPr>
          <a:xfrm>
            <a:off x="1057275" y="3706905"/>
            <a:ext cx="200025" cy="3280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7465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4635-7E9D-421A-B7D2-A2AC3106E2AE}"/>
              </a:ext>
            </a:extLst>
          </p:cNvPr>
          <p:cNvSpPr>
            <a:spLocks noGrp="1"/>
          </p:cNvSpPr>
          <p:nvPr>
            <p:ph type="title" idx="4294967295"/>
          </p:nvPr>
        </p:nvSpPr>
        <p:spPr>
          <a:xfrm>
            <a:off x="1320580" y="118107"/>
            <a:ext cx="8956675" cy="531813"/>
          </a:xfrm>
        </p:spPr>
        <p:txBody>
          <a:bodyPr/>
          <a:lstStyle/>
          <a:p>
            <a:r>
              <a:rPr lang="en-US" dirty="0"/>
              <a:t>Manage Schedules</a:t>
            </a:r>
          </a:p>
        </p:txBody>
      </p:sp>
      <p:pic>
        <p:nvPicPr>
          <p:cNvPr id="5" name="Content Placeholder 4" descr="A screenshot of a computer&#10;&#10;Description automatically generated">
            <a:extLst>
              <a:ext uri="{FF2B5EF4-FFF2-40B4-BE49-F238E27FC236}">
                <a16:creationId xmlns:a16="http://schemas.microsoft.com/office/drawing/2014/main" id="{C3BD4FC8-2F62-4C47-B564-3CCA71B048F5}"/>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0881"/>
          <a:stretch/>
        </p:blipFill>
        <p:spPr>
          <a:xfrm>
            <a:off x="0" y="1758950"/>
            <a:ext cx="5803900" cy="2601913"/>
          </a:xfrm>
        </p:spPr>
      </p:pic>
      <p:sp>
        <p:nvSpPr>
          <p:cNvPr id="6" name="TextBox 5">
            <a:extLst>
              <a:ext uri="{FF2B5EF4-FFF2-40B4-BE49-F238E27FC236}">
                <a16:creationId xmlns:a16="http://schemas.microsoft.com/office/drawing/2014/main" id="{185A0708-7268-42BF-BF25-55D664A58A9B}"/>
              </a:ext>
            </a:extLst>
          </p:cNvPr>
          <p:cNvSpPr txBox="1"/>
          <p:nvPr/>
        </p:nvSpPr>
        <p:spPr>
          <a:xfrm>
            <a:off x="3530044" y="1608000"/>
            <a:ext cx="1770751" cy="5232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Search the schedule with PO number</a:t>
            </a:r>
          </a:p>
        </p:txBody>
      </p:sp>
      <p:cxnSp>
        <p:nvCxnSpPr>
          <p:cNvPr id="7" name="Straight Arrow Connector 6">
            <a:extLst>
              <a:ext uri="{FF2B5EF4-FFF2-40B4-BE49-F238E27FC236}">
                <a16:creationId xmlns:a16="http://schemas.microsoft.com/office/drawing/2014/main" id="{0EA36EF4-9934-40EB-9A44-91D880791E2F}"/>
              </a:ext>
            </a:extLst>
          </p:cNvPr>
          <p:cNvCxnSpPr>
            <a:cxnSpLocks/>
          </p:cNvCxnSpPr>
          <p:nvPr/>
        </p:nvCxnSpPr>
        <p:spPr>
          <a:xfrm flipH="1">
            <a:off x="2524045" y="2073212"/>
            <a:ext cx="1347938" cy="64337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587109-EDDC-4758-89C9-AD31C02C7BA2}"/>
              </a:ext>
            </a:extLst>
          </p:cNvPr>
          <p:cNvSpPr txBox="1"/>
          <p:nvPr/>
        </p:nvSpPr>
        <p:spPr>
          <a:xfrm>
            <a:off x="2986607" y="2690295"/>
            <a:ext cx="1770751" cy="73866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Click on PO number or schedule number in search results</a:t>
            </a:r>
          </a:p>
        </p:txBody>
      </p:sp>
      <p:pic>
        <p:nvPicPr>
          <p:cNvPr id="3" name="Picture 2">
            <a:extLst>
              <a:ext uri="{FF2B5EF4-FFF2-40B4-BE49-F238E27FC236}">
                <a16:creationId xmlns:a16="http://schemas.microsoft.com/office/drawing/2014/main" id="{EA7EE2D7-B7ED-474C-9FAC-3EF9ABA7B0FF}"/>
              </a:ext>
            </a:extLst>
          </p:cNvPr>
          <p:cNvPicPr>
            <a:picLocks noChangeAspect="1"/>
          </p:cNvPicPr>
          <p:nvPr/>
        </p:nvPicPr>
        <p:blipFill>
          <a:blip r:embed="rId4"/>
          <a:stretch>
            <a:fillRect/>
          </a:stretch>
        </p:blipFill>
        <p:spPr>
          <a:xfrm>
            <a:off x="426442" y="598296"/>
            <a:ext cx="2028825" cy="1123950"/>
          </a:xfrm>
          <a:prstGeom prst="rect">
            <a:avLst/>
          </a:prstGeom>
        </p:spPr>
      </p:pic>
      <p:sp>
        <p:nvSpPr>
          <p:cNvPr id="11" name="TextBox 10">
            <a:extLst>
              <a:ext uri="{FF2B5EF4-FFF2-40B4-BE49-F238E27FC236}">
                <a16:creationId xmlns:a16="http://schemas.microsoft.com/office/drawing/2014/main" id="{2A777324-1083-435A-8F78-1D40E8A13EB5}"/>
              </a:ext>
            </a:extLst>
          </p:cNvPr>
          <p:cNvSpPr txBox="1"/>
          <p:nvPr/>
        </p:nvSpPr>
        <p:spPr>
          <a:xfrm>
            <a:off x="3530044" y="677182"/>
            <a:ext cx="2004568"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Manage Schedules in left side tasks pane</a:t>
            </a:r>
          </a:p>
        </p:txBody>
      </p:sp>
      <p:cxnSp>
        <p:nvCxnSpPr>
          <p:cNvPr id="8" name="Straight Arrow Connector 7">
            <a:extLst>
              <a:ext uri="{FF2B5EF4-FFF2-40B4-BE49-F238E27FC236}">
                <a16:creationId xmlns:a16="http://schemas.microsoft.com/office/drawing/2014/main" id="{E5820702-9DA3-4E2B-AD25-6BEBDF5523C6}"/>
              </a:ext>
            </a:extLst>
          </p:cNvPr>
          <p:cNvCxnSpPr>
            <a:stCxn id="11" idx="1"/>
          </p:cNvCxnSpPr>
          <p:nvPr/>
        </p:nvCxnSpPr>
        <p:spPr>
          <a:xfrm flipH="1">
            <a:off x="1518046" y="1030356"/>
            <a:ext cx="2011998" cy="353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2126CAF-DFE7-4FBB-B4DE-2CE5DAB0267D}"/>
              </a:ext>
            </a:extLst>
          </p:cNvPr>
          <p:cNvCxnSpPr>
            <a:cxnSpLocks/>
          </p:cNvCxnSpPr>
          <p:nvPr/>
        </p:nvCxnSpPr>
        <p:spPr>
          <a:xfrm flipH="1">
            <a:off x="1945047" y="3428959"/>
            <a:ext cx="1795680" cy="661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1748EFF-D1AB-4988-ADC5-6E01B35B93A3}"/>
              </a:ext>
            </a:extLst>
          </p:cNvPr>
          <p:cNvCxnSpPr>
            <a:cxnSpLocks/>
          </p:cNvCxnSpPr>
          <p:nvPr/>
        </p:nvCxnSpPr>
        <p:spPr>
          <a:xfrm>
            <a:off x="3740727" y="3418369"/>
            <a:ext cx="318655" cy="672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054824C-812A-49D9-803B-2AFCA25A583F}"/>
              </a:ext>
            </a:extLst>
          </p:cNvPr>
          <p:cNvPicPr>
            <a:picLocks noChangeAspect="1"/>
          </p:cNvPicPr>
          <p:nvPr/>
        </p:nvPicPr>
        <p:blipFill>
          <a:blip r:embed="rId5"/>
          <a:stretch>
            <a:fillRect/>
          </a:stretch>
        </p:blipFill>
        <p:spPr>
          <a:xfrm>
            <a:off x="4798727" y="4176814"/>
            <a:ext cx="4932846" cy="2143293"/>
          </a:xfrm>
          <a:prstGeom prst="rect">
            <a:avLst/>
          </a:prstGeom>
        </p:spPr>
      </p:pic>
      <p:sp>
        <p:nvSpPr>
          <p:cNvPr id="21" name="TextBox 20">
            <a:extLst>
              <a:ext uri="{FF2B5EF4-FFF2-40B4-BE49-F238E27FC236}">
                <a16:creationId xmlns:a16="http://schemas.microsoft.com/office/drawing/2014/main" id="{CF2BD67C-BEE5-48DB-B2CF-C3571CEC6042}"/>
              </a:ext>
            </a:extLst>
          </p:cNvPr>
          <p:cNvSpPr txBox="1"/>
          <p:nvPr/>
        </p:nvSpPr>
        <p:spPr>
          <a:xfrm>
            <a:off x="7063981" y="2784685"/>
            <a:ext cx="1770751" cy="5232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t>Supplier can split a schedule</a:t>
            </a:r>
          </a:p>
        </p:txBody>
      </p:sp>
      <p:cxnSp>
        <p:nvCxnSpPr>
          <p:cNvPr id="22" name="Straight Arrow Connector 21">
            <a:extLst>
              <a:ext uri="{FF2B5EF4-FFF2-40B4-BE49-F238E27FC236}">
                <a16:creationId xmlns:a16="http://schemas.microsoft.com/office/drawing/2014/main" id="{5F3DA33C-8C5C-41C4-9C5E-71B94D3030DF}"/>
              </a:ext>
            </a:extLst>
          </p:cNvPr>
          <p:cNvCxnSpPr/>
          <p:nvPr/>
        </p:nvCxnSpPr>
        <p:spPr>
          <a:xfrm flipH="1">
            <a:off x="5798918" y="3403600"/>
            <a:ext cx="1945773" cy="1844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99114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32</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198935" y="592818"/>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PO Confirmation</a:t>
            </a:r>
          </a:p>
        </p:txBody>
      </p:sp>
      <p:sp>
        <p:nvSpPr>
          <p:cNvPr id="8" name="TextBox 7">
            <a:extLst>
              <a:ext uri="{FF2B5EF4-FFF2-40B4-BE49-F238E27FC236}">
                <a16:creationId xmlns:a16="http://schemas.microsoft.com/office/drawing/2014/main" id="{0893C828-7A05-4DA2-80D9-24D3166B34D8}"/>
              </a:ext>
            </a:extLst>
          </p:cNvPr>
          <p:cNvSpPr txBox="1"/>
          <p:nvPr/>
        </p:nvSpPr>
        <p:spPr>
          <a:xfrm>
            <a:off x="155227" y="1419850"/>
            <a:ext cx="9369383" cy="1161600"/>
          </a:xfrm>
          <a:prstGeom prst="rect">
            <a:avLst/>
          </a:prstGeom>
          <a:noFill/>
        </p:spPr>
        <p:txBody>
          <a:bodyPr wrap="square">
            <a:spAutoFit/>
          </a:bodyPr>
          <a:lstStyle/>
          <a:p>
            <a:pPr marL="228457" indent="-228457"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PO confirmation is done by Buyer or Supplier User against each PO line / Schedule line</a:t>
            </a:r>
          </a:p>
          <a:p>
            <a:pPr marL="228457" indent="-228457"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PO confirmation is updating the Promise delivery date (PDD) on the PO schedule line</a:t>
            </a:r>
          </a:p>
          <a:p>
            <a:pPr marL="228457" indent="-228457"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PO confirmations can be performed with quantity less than or equal to PO line quantity</a:t>
            </a:r>
          </a:p>
        </p:txBody>
      </p:sp>
    </p:spTree>
    <p:extLst>
      <p:ext uri="{BB962C8B-B14F-4D97-AF65-F5344CB8AC3E}">
        <p14:creationId xmlns:p14="http://schemas.microsoft.com/office/powerpoint/2010/main" val="133158807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33</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67291" y="600428"/>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PO Confirmation Template</a:t>
            </a:r>
          </a:p>
        </p:txBody>
      </p:sp>
      <p:pic>
        <p:nvPicPr>
          <p:cNvPr id="8" name="Picture 7">
            <a:extLst>
              <a:ext uri="{FF2B5EF4-FFF2-40B4-BE49-F238E27FC236}">
                <a16:creationId xmlns:a16="http://schemas.microsoft.com/office/drawing/2014/main" id="{401CBDD0-4C33-4B38-90B8-D60B21F84C7A}"/>
              </a:ext>
            </a:extLst>
          </p:cNvPr>
          <p:cNvPicPr>
            <a:picLocks noChangeAspect="1"/>
          </p:cNvPicPr>
          <p:nvPr/>
        </p:nvPicPr>
        <p:blipFill>
          <a:blip r:embed="rId2"/>
          <a:stretch>
            <a:fillRect/>
          </a:stretch>
        </p:blipFill>
        <p:spPr>
          <a:xfrm>
            <a:off x="267291" y="1235721"/>
            <a:ext cx="9281968" cy="3228777"/>
          </a:xfrm>
          <a:prstGeom prst="rect">
            <a:avLst/>
          </a:prstGeom>
        </p:spPr>
      </p:pic>
      <p:sp>
        <p:nvSpPr>
          <p:cNvPr id="11" name="TextBox 10">
            <a:extLst>
              <a:ext uri="{FF2B5EF4-FFF2-40B4-BE49-F238E27FC236}">
                <a16:creationId xmlns:a16="http://schemas.microsoft.com/office/drawing/2014/main" id="{40E751FE-DF13-478F-97A9-0AB8C8A36C6C}"/>
              </a:ext>
            </a:extLst>
          </p:cNvPr>
          <p:cNvSpPr txBox="1"/>
          <p:nvPr/>
        </p:nvSpPr>
        <p:spPr>
          <a:xfrm>
            <a:off x="238961" y="4578722"/>
            <a:ext cx="3985550" cy="280077"/>
          </a:xfrm>
          <a:prstGeom prst="rect">
            <a:avLst/>
          </a:prstGeom>
          <a:noFill/>
        </p:spPr>
        <p:txBody>
          <a:bodyPr wrap="square" rtlCol="0">
            <a:spAutoFit/>
          </a:bodyPr>
          <a:lstStyle/>
          <a:p>
            <a:r>
              <a:rPr lang="en-US" sz="1220" dirty="0"/>
              <a:t>Sample PO confirmation Template </a:t>
            </a:r>
          </a:p>
        </p:txBody>
      </p:sp>
      <p:graphicFrame>
        <p:nvGraphicFramePr>
          <p:cNvPr id="5" name="Object 4">
            <a:extLst>
              <a:ext uri="{FF2B5EF4-FFF2-40B4-BE49-F238E27FC236}">
                <a16:creationId xmlns:a16="http://schemas.microsoft.com/office/drawing/2014/main" id="{AAEFBDC6-14E3-4E21-B34E-483E55475155}"/>
              </a:ext>
            </a:extLst>
          </p:cNvPr>
          <p:cNvGraphicFramePr>
            <a:graphicFrameLocks noChangeAspect="1"/>
          </p:cNvGraphicFramePr>
          <p:nvPr>
            <p:extLst>
              <p:ext uri="{D42A27DB-BD31-4B8C-83A1-F6EECF244321}">
                <p14:modId xmlns:p14="http://schemas.microsoft.com/office/powerpoint/2010/main" val="2641208242"/>
              </p:ext>
            </p:extLst>
          </p:nvPr>
        </p:nvGraphicFramePr>
        <p:xfrm>
          <a:off x="874078" y="4858799"/>
          <a:ext cx="914400" cy="806450"/>
        </p:xfrm>
        <a:graphic>
          <a:graphicData uri="http://schemas.openxmlformats.org/presentationml/2006/ole">
            <mc:AlternateContent xmlns:mc="http://schemas.openxmlformats.org/markup-compatibility/2006">
              <mc:Choice xmlns:v="urn:schemas-microsoft-com:vml" Requires="v">
                <p:oleObj name="Macro-Enabled Worksheet" showAsIcon="1" r:id="rId3" imgW="914597" imgH="806406" progId="Excel.SheetMacroEnabled.12">
                  <p:embed/>
                </p:oleObj>
              </mc:Choice>
              <mc:Fallback>
                <p:oleObj name="Macro-Enabled Worksheet" showAsIcon="1" r:id="rId3" imgW="914597" imgH="806406" progId="Excel.SheetMacroEnabled.12">
                  <p:embed/>
                  <p:pic>
                    <p:nvPicPr>
                      <p:cNvPr id="0" name=""/>
                      <p:cNvPicPr/>
                      <p:nvPr/>
                    </p:nvPicPr>
                    <p:blipFill>
                      <a:blip r:embed="rId4"/>
                      <a:stretch>
                        <a:fillRect/>
                      </a:stretch>
                    </p:blipFill>
                    <p:spPr>
                      <a:xfrm>
                        <a:off x="874078" y="485879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5159913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34</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57594" y="404709"/>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Step by step process</a:t>
            </a:r>
          </a:p>
        </p:txBody>
      </p:sp>
      <p:sp>
        <p:nvSpPr>
          <p:cNvPr id="9" name="TextBox 8">
            <a:extLst>
              <a:ext uri="{FF2B5EF4-FFF2-40B4-BE49-F238E27FC236}">
                <a16:creationId xmlns:a16="http://schemas.microsoft.com/office/drawing/2014/main" id="{B61BDC68-038B-47DA-8B45-6AD5DCD13FE6}"/>
              </a:ext>
            </a:extLst>
          </p:cNvPr>
          <p:cNvSpPr txBox="1"/>
          <p:nvPr/>
        </p:nvSpPr>
        <p:spPr>
          <a:xfrm>
            <a:off x="176068" y="713307"/>
            <a:ext cx="9571182" cy="338426"/>
          </a:xfrm>
          <a:prstGeom prst="rect">
            <a:avLst/>
          </a:prstGeom>
          <a:noFill/>
        </p:spPr>
        <p:txBody>
          <a:bodyPr wrap="square" rtlCol="0">
            <a:spAutoFit/>
          </a:bodyPr>
          <a:lstStyle/>
          <a:p>
            <a:r>
              <a:rPr lang="en-US" sz="1599" dirty="0">
                <a:ea typeface="Verdana" panose="020B0604030504040204" pitchFamily="34" charset="0"/>
              </a:rPr>
              <a:t>Step 1: Login to Oracle Cloud &gt; Click on Supplier Portal &gt; Click on Manage Schedules</a:t>
            </a:r>
          </a:p>
        </p:txBody>
      </p:sp>
      <p:pic>
        <p:nvPicPr>
          <p:cNvPr id="11" name="Picture 10">
            <a:extLst>
              <a:ext uri="{FF2B5EF4-FFF2-40B4-BE49-F238E27FC236}">
                <a16:creationId xmlns:a16="http://schemas.microsoft.com/office/drawing/2014/main" id="{5D0A242A-F1E0-40E1-8E67-AB20811FA717}"/>
              </a:ext>
            </a:extLst>
          </p:cNvPr>
          <p:cNvPicPr>
            <a:picLocks noChangeAspect="1"/>
          </p:cNvPicPr>
          <p:nvPr/>
        </p:nvPicPr>
        <p:blipFill>
          <a:blip r:embed="rId2"/>
          <a:stretch>
            <a:fillRect/>
          </a:stretch>
        </p:blipFill>
        <p:spPr>
          <a:xfrm>
            <a:off x="295275" y="2409825"/>
            <a:ext cx="9206606" cy="3253203"/>
          </a:xfrm>
          <a:prstGeom prst="rect">
            <a:avLst/>
          </a:prstGeom>
        </p:spPr>
      </p:pic>
      <p:pic>
        <p:nvPicPr>
          <p:cNvPr id="12" name="Picture 11">
            <a:extLst>
              <a:ext uri="{FF2B5EF4-FFF2-40B4-BE49-F238E27FC236}">
                <a16:creationId xmlns:a16="http://schemas.microsoft.com/office/drawing/2014/main" id="{FF3EBAD6-9E8A-4D91-9036-8B674260016C}"/>
              </a:ext>
            </a:extLst>
          </p:cNvPr>
          <p:cNvPicPr>
            <a:picLocks noChangeAspect="1"/>
          </p:cNvPicPr>
          <p:nvPr/>
        </p:nvPicPr>
        <p:blipFill>
          <a:blip r:embed="rId3"/>
          <a:stretch>
            <a:fillRect/>
          </a:stretch>
        </p:blipFill>
        <p:spPr>
          <a:xfrm>
            <a:off x="426442" y="1252346"/>
            <a:ext cx="2028825" cy="1123950"/>
          </a:xfrm>
          <a:prstGeom prst="rect">
            <a:avLst/>
          </a:prstGeom>
        </p:spPr>
      </p:pic>
      <p:sp>
        <p:nvSpPr>
          <p:cNvPr id="13" name="TextBox 12">
            <a:extLst>
              <a:ext uri="{FF2B5EF4-FFF2-40B4-BE49-F238E27FC236}">
                <a16:creationId xmlns:a16="http://schemas.microsoft.com/office/drawing/2014/main" id="{B2F540AE-2CF1-44DD-A98A-7916D0EC7EBA}"/>
              </a:ext>
            </a:extLst>
          </p:cNvPr>
          <p:cNvSpPr txBox="1"/>
          <p:nvPr/>
        </p:nvSpPr>
        <p:spPr>
          <a:xfrm>
            <a:off x="3530044" y="1331232"/>
            <a:ext cx="2004568"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Manage Schedules in left side tasks pane</a:t>
            </a:r>
          </a:p>
        </p:txBody>
      </p:sp>
      <p:cxnSp>
        <p:nvCxnSpPr>
          <p:cNvPr id="14" name="Straight Arrow Connector 13">
            <a:extLst>
              <a:ext uri="{FF2B5EF4-FFF2-40B4-BE49-F238E27FC236}">
                <a16:creationId xmlns:a16="http://schemas.microsoft.com/office/drawing/2014/main" id="{E27FC9D8-5A22-4891-9B43-B97462CCE4DD}"/>
              </a:ext>
            </a:extLst>
          </p:cNvPr>
          <p:cNvCxnSpPr>
            <a:stCxn id="13" idx="1"/>
          </p:cNvCxnSpPr>
          <p:nvPr/>
        </p:nvCxnSpPr>
        <p:spPr>
          <a:xfrm flipH="1">
            <a:off x="1518046" y="1684406"/>
            <a:ext cx="2011998" cy="353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6E5CD7E-D709-46D8-8DF9-D04D7D80E3E0}"/>
              </a:ext>
            </a:extLst>
          </p:cNvPr>
          <p:cNvSpPr txBox="1"/>
          <p:nvPr/>
        </p:nvSpPr>
        <p:spPr>
          <a:xfrm>
            <a:off x="3858612" y="2658020"/>
            <a:ext cx="2237388" cy="1346522"/>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nSpc>
                <a:spcPct val="95000"/>
              </a:lnSpc>
              <a:spcBef>
                <a:spcPts val="600"/>
              </a:spcBef>
              <a:buClr>
                <a:schemeClr val="accent1"/>
              </a:buClr>
              <a:buFont typeface="Arial" panose="020B0604020202020204" pitchFamily="34" charset="0"/>
              <a:buAutoNum type="arabicPeriod"/>
            </a:pPr>
            <a:r>
              <a:rPr lang="en-US" sz="1400" dirty="0">
                <a:ea typeface="Verdana" panose="020B0604030504040204" pitchFamily="34" charset="0"/>
              </a:rPr>
              <a:t>Status select Open</a:t>
            </a:r>
          </a:p>
          <a:p>
            <a:pPr marL="342900" indent="-342900">
              <a:lnSpc>
                <a:spcPct val="95000"/>
              </a:lnSpc>
              <a:spcBef>
                <a:spcPts val="600"/>
              </a:spcBef>
              <a:buClr>
                <a:schemeClr val="accent1"/>
              </a:buClr>
              <a:buFont typeface="Arial" panose="020B0604020202020204" pitchFamily="34" charset="0"/>
              <a:buAutoNum type="arabicPeriod"/>
            </a:pPr>
            <a:r>
              <a:rPr lang="en-US" sz="1400" dirty="0">
                <a:ea typeface="Verdana" panose="020B0604030504040204" pitchFamily="34" charset="0"/>
              </a:rPr>
              <a:t>Click on Search</a:t>
            </a:r>
          </a:p>
          <a:p>
            <a:pPr marL="342900" indent="-342900">
              <a:lnSpc>
                <a:spcPct val="95000"/>
              </a:lnSpc>
              <a:spcBef>
                <a:spcPts val="600"/>
              </a:spcBef>
              <a:buClr>
                <a:schemeClr val="accent1"/>
              </a:buClr>
              <a:buFont typeface="Arial" panose="020B0604020202020204" pitchFamily="34" charset="0"/>
              <a:buAutoNum type="arabicPeriod"/>
            </a:pPr>
            <a:r>
              <a:rPr lang="en-US" sz="1400" dirty="0">
                <a:ea typeface="Verdana" panose="020B0604030504040204" pitchFamily="34" charset="0"/>
              </a:rPr>
              <a:t>Search result is shown</a:t>
            </a:r>
          </a:p>
          <a:p>
            <a:pPr marL="342900" indent="-342900">
              <a:lnSpc>
                <a:spcPct val="95000"/>
              </a:lnSpc>
              <a:spcBef>
                <a:spcPts val="600"/>
              </a:spcBef>
              <a:buClr>
                <a:schemeClr val="accent1"/>
              </a:buClr>
              <a:buFont typeface="Arial" panose="020B0604020202020204" pitchFamily="34" charset="0"/>
              <a:buAutoNum type="arabicPeriod"/>
            </a:pPr>
            <a:r>
              <a:rPr lang="en-US" sz="1400" dirty="0">
                <a:ea typeface="Verdana" panose="020B0604030504040204" pitchFamily="34" charset="0"/>
              </a:rPr>
              <a:t>Export the search result to excel </a:t>
            </a:r>
            <a:endParaRPr lang="en-US" sz="1400" dirty="0"/>
          </a:p>
        </p:txBody>
      </p:sp>
      <p:cxnSp>
        <p:nvCxnSpPr>
          <p:cNvPr id="16" name="Straight Arrow Connector 15">
            <a:extLst>
              <a:ext uri="{FF2B5EF4-FFF2-40B4-BE49-F238E27FC236}">
                <a16:creationId xmlns:a16="http://schemas.microsoft.com/office/drawing/2014/main" id="{EB1B2479-9F54-4463-9E45-D6CDBD6F04B6}"/>
              </a:ext>
            </a:extLst>
          </p:cNvPr>
          <p:cNvCxnSpPr>
            <a:cxnSpLocks/>
          </p:cNvCxnSpPr>
          <p:nvPr/>
        </p:nvCxnSpPr>
        <p:spPr>
          <a:xfrm>
            <a:off x="5410200" y="3114675"/>
            <a:ext cx="3381375" cy="61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03EF4E3-61B3-4BF5-887B-10CB3B47ECE9}"/>
              </a:ext>
            </a:extLst>
          </p:cNvPr>
          <p:cNvCxnSpPr>
            <a:cxnSpLocks/>
          </p:cNvCxnSpPr>
          <p:nvPr/>
        </p:nvCxnSpPr>
        <p:spPr>
          <a:xfrm>
            <a:off x="5715000" y="2828925"/>
            <a:ext cx="1000125" cy="54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8A02D2-E9B6-42BD-B725-0A2DE3593B0F}"/>
              </a:ext>
            </a:extLst>
          </p:cNvPr>
          <p:cNvCxnSpPr>
            <a:cxnSpLocks/>
          </p:cNvCxnSpPr>
          <p:nvPr/>
        </p:nvCxnSpPr>
        <p:spPr>
          <a:xfrm flipH="1">
            <a:off x="2790825" y="3413956"/>
            <a:ext cx="1155253" cy="838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19F91C0-D438-427B-B0F4-413B9A14B73D}"/>
              </a:ext>
            </a:extLst>
          </p:cNvPr>
          <p:cNvCxnSpPr>
            <a:cxnSpLocks/>
          </p:cNvCxnSpPr>
          <p:nvPr/>
        </p:nvCxnSpPr>
        <p:spPr>
          <a:xfrm flipH="1">
            <a:off x="1733550" y="3725195"/>
            <a:ext cx="2125062" cy="168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D6FDF46-0380-4D03-9350-DF53B152720D}"/>
              </a:ext>
            </a:extLst>
          </p:cNvPr>
          <p:cNvSpPr/>
          <p:nvPr/>
        </p:nvSpPr>
        <p:spPr>
          <a:xfrm>
            <a:off x="1518046" y="3927080"/>
            <a:ext cx="291704" cy="277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9E98FC3-DF61-4634-8C3B-D91821BCE987}"/>
              </a:ext>
            </a:extLst>
          </p:cNvPr>
          <p:cNvSpPr/>
          <p:nvPr/>
        </p:nvSpPr>
        <p:spPr>
          <a:xfrm>
            <a:off x="495050" y="4260454"/>
            <a:ext cx="6134349" cy="1394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6589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35</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66152" y="456373"/>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Step by step process</a:t>
            </a:r>
          </a:p>
        </p:txBody>
      </p:sp>
      <p:sp>
        <p:nvSpPr>
          <p:cNvPr id="7" name="TextBox 6">
            <a:extLst>
              <a:ext uri="{FF2B5EF4-FFF2-40B4-BE49-F238E27FC236}">
                <a16:creationId xmlns:a16="http://schemas.microsoft.com/office/drawing/2014/main" id="{224C15A4-26C2-4AA6-A785-C935048F7683}"/>
              </a:ext>
            </a:extLst>
          </p:cNvPr>
          <p:cNvSpPr txBox="1"/>
          <p:nvPr/>
        </p:nvSpPr>
        <p:spPr>
          <a:xfrm>
            <a:off x="199130" y="840416"/>
            <a:ext cx="9571182" cy="338426"/>
          </a:xfrm>
          <a:prstGeom prst="rect">
            <a:avLst/>
          </a:prstGeom>
          <a:noFill/>
        </p:spPr>
        <p:txBody>
          <a:bodyPr wrap="square" rtlCol="0">
            <a:spAutoFit/>
          </a:bodyPr>
          <a:lstStyle/>
          <a:p>
            <a:r>
              <a:rPr lang="en-US" sz="1599" dirty="0">
                <a:ea typeface="Verdana" panose="020B0604030504040204" pitchFamily="34" charset="0"/>
              </a:rPr>
              <a:t>Step 2: The data will be Exported to excel file &gt; Open the excel file &gt; Click on Yes button to open the file</a:t>
            </a:r>
          </a:p>
        </p:txBody>
      </p:sp>
      <p:pic>
        <p:nvPicPr>
          <p:cNvPr id="9" name="Picture 8">
            <a:extLst>
              <a:ext uri="{FF2B5EF4-FFF2-40B4-BE49-F238E27FC236}">
                <a16:creationId xmlns:a16="http://schemas.microsoft.com/office/drawing/2014/main" id="{DA3B6660-CDC3-4D72-9FA3-E68D38FAAA9B}"/>
              </a:ext>
            </a:extLst>
          </p:cNvPr>
          <p:cNvPicPr>
            <a:picLocks noChangeAspect="1"/>
          </p:cNvPicPr>
          <p:nvPr/>
        </p:nvPicPr>
        <p:blipFill>
          <a:blip r:embed="rId2"/>
          <a:stretch>
            <a:fillRect/>
          </a:stretch>
        </p:blipFill>
        <p:spPr>
          <a:xfrm>
            <a:off x="266152" y="1178842"/>
            <a:ext cx="8114463" cy="1515329"/>
          </a:xfrm>
          <a:prstGeom prst="rect">
            <a:avLst/>
          </a:prstGeom>
        </p:spPr>
      </p:pic>
      <p:pic>
        <p:nvPicPr>
          <p:cNvPr id="13" name="Picture 12">
            <a:extLst>
              <a:ext uri="{FF2B5EF4-FFF2-40B4-BE49-F238E27FC236}">
                <a16:creationId xmlns:a16="http://schemas.microsoft.com/office/drawing/2014/main" id="{F42D407F-E7E9-4051-9AD4-A1D6D91FB9DF}"/>
              </a:ext>
            </a:extLst>
          </p:cNvPr>
          <p:cNvPicPr>
            <a:picLocks noChangeAspect="1"/>
          </p:cNvPicPr>
          <p:nvPr/>
        </p:nvPicPr>
        <p:blipFill>
          <a:blip r:embed="rId3"/>
          <a:stretch>
            <a:fillRect/>
          </a:stretch>
        </p:blipFill>
        <p:spPr>
          <a:xfrm>
            <a:off x="266152" y="3495012"/>
            <a:ext cx="8758425" cy="2441471"/>
          </a:xfrm>
          <a:prstGeom prst="rect">
            <a:avLst/>
          </a:prstGeom>
        </p:spPr>
      </p:pic>
      <p:sp>
        <p:nvSpPr>
          <p:cNvPr id="14" name="TextBox 13">
            <a:extLst>
              <a:ext uri="{FF2B5EF4-FFF2-40B4-BE49-F238E27FC236}">
                <a16:creationId xmlns:a16="http://schemas.microsoft.com/office/drawing/2014/main" id="{852EB111-E727-4AB1-9E7B-0E76CCEEC2D6}"/>
              </a:ext>
            </a:extLst>
          </p:cNvPr>
          <p:cNvSpPr txBox="1"/>
          <p:nvPr/>
        </p:nvSpPr>
        <p:spPr>
          <a:xfrm>
            <a:off x="266152" y="2910493"/>
            <a:ext cx="9571182" cy="584519"/>
          </a:xfrm>
          <a:prstGeom prst="rect">
            <a:avLst/>
          </a:prstGeom>
          <a:noFill/>
        </p:spPr>
        <p:txBody>
          <a:bodyPr wrap="square" rtlCol="0">
            <a:spAutoFit/>
          </a:bodyPr>
          <a:lstStyle/>
          <a:p>
            <a:r>
              <a:rPr lang="en-US" sz="1599" dirty="0">
                <a:ea typeface="Verdana" panose="020B0604030504040204" pitchFamily="34" charset="0"/>
              </a:rPr>
              <a:t>Step 3: Make the Line, Schedule and Ordered Quantity columns as Number format &gt; Then copy paste the information from this export file to PO PDD template file</a:t>
            </a:r>
          </a:p>
        </p:txBody>
      </p:sp>
    </p:spTree>
    <p:extLst>
      <p:ext uri="{BB962C8B-B14F-4D97-AF65-F5344CB8AC3E}">
        <p14:creationId xmlns:p14="http://schemas.microsoft.com/office/powerpoint/2010/main" val="30418290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36</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58012" y="603795"/>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Step by step process</a:t>
            </a:r>
          </a:p>
        </p:txBody>
      </p:sp>
      <p:sp>
        <p:nvSpPr>
          <p:cNvPr id="9" name="TextBox 8">
            <a:extLst>
              <a:ext uri="{FF2B5EF4-FFF2-40B4-BE49-F238E27FC236}">
                <a16:creationId xmlns:a16="http://schemas.microsoft.com/office/drawing/2014/main" id="{B61BDC68-038B-47DA-8B45-6AD5DCD13FE6}"/>
              </a:ext>
            </a:extLst>
          </p:cNvPr>
          <p:cNvSpPr txBox="1"/>
          <p:nvPr/>
        </p:nvSpPr>
        <p:spPr>
          <a:xfrm>
            <a:off x="225564" y="1064291"/>
            <a:ext cx="9453149" cy="584519"/>
          </a:xfrm>
          <a:prstGeom prst="rect">
            <a:avLst/>
          </a:prstGeom>
          <a:noFill/>
        </p:spPr>
        <p:txBody>
          <a:bodyPr wrap="square" rtlCol="0">
            <a:spAutoFit/>
          </a:bodyPr>
          <a:lstStyle/>
          <a:p>
            <a:r>
              <a:rPr lang="en-US" sz="1599" dirty="0">
                <a:ea typeface="Verdana" panose="020B0604030504040204" pitchFamily="34" charset="0"/>
              </a:rPr>
              <a:t>Step 4: Fill in the PO confirmation Template with the mandatory fields like BU, PO, PO line, PO Schedule lines, Schedule quantity and PDD details as below</a:t>
            </a:r>
          </a:p>
        </p:txBody>
      </p:sp>
      <p:pic>
        <p:nvPicPr>
          <p:cNvPr id="11" name="Picture 10">
            <a:extLst>
              <a:ext uri="{FF2B5EF4-FFF2-40B4-BE49-F238E27FC236}">
                <a16:creationId xmlns:a16="http://schemas.microsoft.com/office/drawing/2014/main" id="{8D9A7AF0-8CAF-448E-9C53-A5E25F5C6874}"/>
              </a:ext>
            </a:extLst>
          </p:cNvPr>
          <p:cNvPicPr>
            <a:picLocks noChangeAspect="1"/>
          </p:cNvPicPr>
          <p:nvPr/>
        </p:nvPicPr>
        <p:blipFill rotWithShape="1">
          <a:blip r:embed="rId2"/>
          <a:srcRect b="18351"/>
          <a:stretch/>
        </p:blipFill>
        <p:spPr>
          <a:xfrm>
            <a:off x="258012" y="1782633"/>
            <a:ext cx="9453148" cy="1629353"/>
          </a:xfrm>
          <a:prstGeom prst="rect">
            <a:avLst/>
          </a:prstGeom>
        </p:spPr>
      </p:pic>
      <p:sp>
        <p:nvSpPr>
          <p:cNvPr id="12" name="TextBox 11">
            <a:extLst>
              <a:ext uri="{FF2B5EF4-FFF2-40B4-BE49-F238E27FC236}">
                <a16:creationId xmlns:a16="http://schemas.microsoft.com/office/drawing/2014/main" id="{35A8FCC2-839A-4D82-BBE9-B03148BED1D6}"/>
              </a:ext>
            </a:extLst>
          </p:cNvPr>
          <p:cNvSpPr txBox="1"/>
          <p:nvPr/>
        </p:nvSpPr>
        <p:spPr>
          <a:xfrm>
            <a:off x="225564" y="3742021"/>
            <a:ext cx="9571182" cy="338426"/>
          </a:xfrm>
          <a:prstGeom prst="rect">
            <a:avLst/>
          </a:prstGeom>
          <a:noFill/>
        </p:spPr>
        <p:txBody>
          <a:bodyPr wrap="square" rtlCol="0">
            <a:spAutoFit/>
          </a:bodyPr>
          <a:lstStyle>
            <a:defPPr>
              <a:defRPr lang="en-US"/>
            </a:defPPr>
            <a:lvl1pPr>
              <a:defRPr sz="2000">
                <a:ea typeface="Verdana" panose="020B0604030504040204" pitchFamily="34" charset="0"/>
              </a:defRPr>
            </a:lvl1pPr>
          </a:lstStyle>
          <a:p>
            <a:r>
              <a:rPr lang="en-US" sz="1599" dirty="0"/>
              <a:t>Step 5: Save the file with File Name as POPDD_**** and CSV format as shown below</a:t>
            </a:r>
          </a:p>
        </p:txBody>
      </p:sp>
      <p:pic>
        <p:nvPicPr>
          <p:cNvPr id="14" name="Picture 13">
            <a:extLst>
              <a:ext uri="{FF2B5EF4-FFF2-40B4-BE49-F238E27FC236}">
                <a16:creationId xmlns:a16="http://schemas.microsoft.com/office/drawing/2014/main" id="{5B120456-978A-4209-82C7-9E827CC62C51}"/>
              </a:ext>
            </a:extLst>
          </p:cNvPr>
          <p:cNvPicPr>
            <a:picLocks noChangeAspect="1"/>
          </p:cNvPicPr>
          <p:nvPr/>
        </p:nvPicPr>
        <p:blipFill>
          <a:blip r:embed="rId3"/>
          <a:stretch>
            <a:fillRect/>
          </a:stretch>
        </p:blipFill>
        <p:spPr>
          <a:xfrm>
            <a:off x="412967" y="4164950"/>
            <a:ext cx="9114796" cy="1463690"/>
          </a:xfrm>
          <a:prstGeom prst="rect">
            <a:avLst/>
          </a:prstGeom>
        </p:spPr>
      </p:pic>
    </p:spTree>
    <p:extLst>
      <p:ext uri="{BB962C8B-B14F-4D97-AF65-F5344CB8AC3E}">
        <p14:creationId xmlns:p14="http://schemas.microsoft.com/office/powerpoint/2010/main" val="366541290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37</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32641" y="762635"/>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Step by step process</a:t>
            </a:r>
          </a:p>
        </p:txBody>
      </p:sp>
      <p:sp>
        <p:nvSpPr>
          <p:cNvPr id="9" name="TextBox 8">
            <a:extLst>
              <a:ext uri="{FF2B5EF4-FFF2-40B4-BE49-F238E27FC236}">
                <a16:creationId xmlns:a16="http://schemas.microsoft.com/office/drawing/2014/main" id="{B61BDC68-038B-47DA-8B45-6AD5DCD13FE6}"/>
              </a:ext>
            </a:extLst>
          </p:cNvPr>
          <p:cNvSpPr txBox="1"/>
          <p:nvPr/>
        </p:nvSpPr>
        <p:spPr>
          <a:xfrm>
            <a:off x="176068" y="1237517"/>
            <a:ext cx="9571182" cy="338426"/>
          </a:xfrm>
          <a:prstGeom prst="rect">
            <a:avLst/>
          </a:prstGeom>
          <a:noFill/>
        </p:spPr>
        <p:txBody>
          <a:bodyPr wrap="square" rtlCol="0">
            <a:spAutoFit/>
          </a:bodyPr>
          <a:lstStyle/>
          <a:p>
            <a:r>
              <a:rPr lang="en-US" sz="1599" dirty="0">
                <a:ea typeface="Verdana" panose="020B0604030504040204" pitchFamily="34" charset="0"/>
              </a:rPr>
              <a:t>Step 6: Login to Oracle Cloud &gt;Click on Supplier ASN Import icon on the landing page</a:t>
            </a:r>
          </a:p>
        </p:txBody>
      </p:sp>
      <p:pic>
        <p:nvPicPr>
          <p:cNvPr id="8" name="Picture 7">
            <a:extLst>
              <a:ext uri="{FF2B5EF4-FFF2-40B4-BE49-F238E27FC236}">
                <a16:creationId xmlns:a16="http://schemas.microsoft.com/office/drawing/2014/main" id="{7542478F-2F41-4414-8BB5-B6CC4E14AAF6}"/>
              </a:ext>
            </a:extLst>
          </p:cNvPr>
          <p:cNvPicPr>
            <a:picLocks noChangeAspect="1"/>
          </p:cNvPicPr>
          <p:nvPr/>
        </p:nvPicPr>
        <p:blipFill rotWithShape="1">
          <a:blip r:embed="rId2"/>
          <a:srcRect b="61669"/>
          <a:stretch/>
        </p:blipFill>
        <p:spPr>
          <a:xfrm>
            <a:off x="544195" y="2226296"/>
            <a:ext cx="7499167" cy="2498104"/>
          </a:xfrm>
          <a:prstGeom prst="rect">
            <a:avLst/>
          </a:prstGeom>
        </p:spPr>
      </p:pic>
    </p:spTree>
    <p:extLst>
      <p:ext uri="{BB962C8B-B14F-4D97-AF65-F5344CB8AC3E}">
        <p14:creationId xmlns:p14="http://schemas.microsoft.com/office/powerpoint/2010/main" val="343820790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38</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32640" y="488123"/>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Step by step process</a:t>
            </a:r>
          </a:p>
        </p:txBody>
      </p:sp>
      <p:sp>
        <p:nvSpPr>
          <p:cNvPr id="9" name="TextBox 8">
            <a:extLst>
              <a:ext uri="{FF2B5EF4-FFF2-40B4-BE49-F238E27FC236}">
                <a16:creationId xmlns:a16="http://schemas.microsoft.com/office/drawing/2014/main" id="{B61BDC68-038B-47DA-8B45-6AD5DCD13FE6}"/>
              </a:ext>
            </a:extLst>
          </p:cNvPr>
          <p:cNvSpPr txBox="1"/>
          <p:nvPr/>
        </p:nvSpPr>
        <p:spPr>
          <a:xfrm>
            <a:off x="252139" y="1009192"/>
            <a:ext cx="9571182" cy="584519"/>
          </a:xfrm>
          <a:prstGeom prst="rect">
            <a:avLst/>
          </a:prstGeom>
          <a:noFill/>
        </p:spPr>
        <p:txBody>
          <a:bodyPr wrap="square" rtlCol="0">
            <a:spAutoFit/>
          </a:bodyPr>
          <a:lstStyle/>
          <a:p>
            <a:r>
              <a:rPr lang="en-US" sz="1599" dirty="0">
                <a:ea typeface="Verdana" panose="020B0604030504040204" pitchFamily="34" charset="0"/>
              </a:rPr>
              <a:t>Step 7: File Import and Export (UCM) overview page is displayed as below</a:t>
            </a:r>
          </a:p>
          <a:p>
            <a:r>
              <a:rPr lang="en-US" sz="1599" dirty="0">
                <a:ea typeface="Verdana" panose="020B0604030504040204" pitchFamily="34" charset="0"/>
              </a:rPr>
              <a:t>Click on the “+” icon to upload file </a:t>
            </a:r>
          </a:p>
        </p:txBody>
      </p:sp>
      <p:pic>
        <p:nvPicPr>
          <p:cNvPr id="8" name="Picture 7">
            <a:extLst>
              <a:ext uri="{FF2B5EF4-FFF2-40B4-BE49-F238E27FC236}">
                <a16:creationId xmlns:a16="http://schemas.microsoft.com/office/drawing/2014/main" id="{40D543B3-7267-41CC-B89E-A2C1638C265A}"/>
              </a:ext>
            </a:extLst>
          </p:cNvPr>
          <p:cNvPicPr>
            <a:picLocks noChangeAspect="1"/>
          </p:cNvPicPr>
          <p:nvPr/>
        </p:nvPicPr>
        <p:blipFill>
          <a:blip r:embed="rId2"/>
          <a:stretch>
            <a:fillRect/>
          </a:stretch>
        </p:blipFill>
        <p:spPr>
          <a:xfrm>
            <a:off x="685583" y="1736035"/>
            <a:ext cx="8376083" cy="3793302"/>
          </a:xfrm>
          <a:prstGeom prst="rect">
            <a:avLst/>
          </a:prstGeom>
        </p:spPr>
      </p:pic>
    </p:spTree>
    <p:extLst>
      <p:ext uri="{BB962C8B-B14F-4D97-AF65-F5344CB8AC3E}">
        <p14:creationId xmlns:p14="http://schemas.microsoft.com/office/powerpoint/2010/main" val="7880259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B5403C-81B1-4231-BA2B-94A08F1C7A7C}"/>
              </a:ext>
            </a:extLst>
          </p:cNvPr>
          <p:cNvSpPr>
            <a:spLocks noGrp="1"/>
          </p:cNvSpPr>
          <p:nvPr>
            <p:ph type="sldNum" sz="quarter" idx="4"/>
          </p:nvPr>
        </p:nvSpPr>
        <p:spPr/>
        <p:txBody>
          <a:bodyPr/>
          <a:lstStyle/>
          <a:p>
            <a:fld id="{117D082C-22F7-460A-B107-A5704CF548D4}" type="slidenum">
              <a:rPr lang="en-US" smtClean="0"/>
              <a:t>39</a:t>
            </a:fld>
            <a:endParaRPr lang="en-US"/>
          </a:p>
        </p:txBody>
      </p:sp>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19912" y="477988"/>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t>Step by step process</a:t>
            </a:r>
          </a:p>
        </p:txBody>
      </p:sp>
      <p:sp>
        <p:nvSpPr>
          <p:cNvPr id="9" name="TextBox 8">
            <a:extLst>
              <a:ext uri="{FF2B5EF4-FFF2-40B4-BE49-F238E27FC236}">
                <a16:creationId xmlns:a16="http://schemas.microsoft.com/office/drawing/2014/main" id="{B61BDC68-038B-47DA-8B45-6AD5DCD13FE6}"/>
              </a:ext>
            </a:extLst>
          </p:cNvPr>
          <p:cNvSpPr txBox="1"/>
          <p:nvPr/>
        </p:nvSpPr>
        <p:spPr>
          <a:xfrm>
            <a:off x="193257" y="1066180"/>
            <a:ext cx="9571182" cy="584519"/>
          </a:xfrm>
          <a:prstGeom prst="rect">
            <a:avLst/>
          </a:prstGeom>
          <a:noFill/>
        </p:spPr>
        <p:txBody>
          <a:bodyPr wrap="square" rtlCol="0">
            <a:spAutoFit/>
          </a:bodyPr>
          <a:lstStyle/>
          <a:p>
            <a:r>
              <a:rPr lang="en-US" sz="1599" dirty="0">
                <a:ea typeface="Verdana" panose="020B0604030504040204" pitchFamily="34" charset="0"/>
              </a:rPr>
              <a:t>Step 8: Upload File pop up window will show up, User to choose the csv file and Account “</a:t>
            </a:r>
            <a:r>
              <a:rPr lang="en-US" sz="1599" dirty="0" err="1">
                <a:ea typeface="Verdana" panose="020B0604030504040204" pitchFamily="34" charset="0"/>
              </a:rPr>
              <a:t>prc</a:t>
            </a:r>
            <a:r>
              <a:rPr lang="en-US" sz="1599" dirty="0">
                <a:ea typeface="Verdana" panose="020B0604030504040204" pitchFamily="34" charset="0"/>
              </a:rPr>
              <a:t>/</a:t>
            </a:r>
            <a:r>
              <a:rPr lang="en-US" sz="1599" dirty="0" err="1">
                <a:ea typeface="Verdana" panose="020B0604030504040204" pitchFamily="34" charset="0"/>
              </a:rPr>
              <a:t>purchaseOder</a:t>
            </a:r>
            <a:r>
              <a:rPr lang="en-US" sz="1599" dirty="0">
                <a:ea typeface="Verdana" panose="020B0604030504040204" pitchFamily="34" charset="0"/>
              </a:rPr>
              <a:t>/import” as below </a:t>
            </a:r>
          </a:p>
        </p:txBody>
      </p:sp>
      <p:pic>
        <p:nvPicPr>
          <p:cNvPr id="7" name="Picture 6">
            <a:extLst>
              <a:ext uri="{FF2B5EF4-FFF2-40B4-BE49-F238E27FC236}">
                <a16:creationId xmlns:a16="http://schemas.microsoft.com/office/drawing/2014/main" id="{4F297A6C-856C-410D-85A8-AAEB9D6A39F0}"/>
              </a:ext>
            </a:extLst>
          </p:cNvPr>
          <p:cNvPicPr>
            <a:picLocks noChangeAspect="1"/>
          </p:cNvPicPr>
          <p:nvPr/>
        </p:nvPicPr>
        <p:blipFill>
          <a:blip r:embed="rId2"/>
          <a:stretch>
            <a:fillRect/>
          </a:stretch>
        </p:blipFill>
        <p:spPr>
          <a:xfrm>
            <a:off x="209414" y="1882998"/>
            <a:ext cx="4119736" cy="1431627"/>
          </a:xfrm>
          <a:prstGeom prst="rect">
            <a:avLst/>
          </a:prstGeom>
        </p:spPr>
      </p:pic>
      <p:pic>
        <p:nvPicPr>
          <p:cNvPr id="11" name="Picture 10">
            <a:extLst>
              <a:ext uri="{FF2B5EF4-FFF2-40B4-BE49-F238E27FC236}">
                <a16:creationId xmlns:a16="http://schemas.microsoft.com/office/drawing/2014/main" id="{D71144A2-CE38-48B9-8A6E-91D3CE789DCC}"/>
              </a:ext>
            </a:extLst>
          </p:cNvPr>
          <p:cNvPicPr>
            <a:picLocks noChangeAspect="1"/>
          </p:cNvPicPr>
          <p:nvPr/>
        </p:nvPicPr>
        <p:blipFill rotWithShape="1">
          <a:blip r:embed="rId3"/>
          <a:srcRect l="13301" t="16292" b="12856"/>
          <a:stretch/>
        </p:blipFill>
        <p:spPr>
          <a:xfrm>
            <a:off x="4873625" y="1882998"/>
            <a:ext cx="4119736" cy="1440589"/>
          </a:xfrm>
          <a:prstGeom prst="rect">
            <a:avLst/>
          </a:prstGeom>
        </p:spPr>
      </p:pic>
      <p:sp>
        <p:nvSpPr>
          <p:cNvPr id="13" name="TextBox 12">
            <a:extLst>
              <a:ext uri="{FF2B5EF4-FFF2-40B4-BE49-F238E27FC236}">
                <a16:creationId xmlns:a16="http://schemas.microsoft.com/office/drawing/2014/main" id="{99FE88C5-D469-4C38-99C9-287C28960794}"/>
              </a:ext>
            </a:extLst>
          </p:cNvPr>
          <p:cNvSpPr txBox="1"/>
          <p:nvPr/>
        </p:nvSpPr>
        <p:spPr>
          <a:xfrm>
            <a:off x="134186" y="3419480"/>
            <a:ext cx="9571182" cy="584519"/>
          </a:xfrm>
          <a:prstGeom prst="rect">
            <a:avLst/>
          </a:prstGeom>
          <a:noFill/>
        </p:spPr>
        <p:txBody>
          <a:bodyPr wrap="square" rtlCol="0">
            <a:spAutoFit/>
          </a:bodyPr>
          <a:lstStyle/>
          <a:p>
            <a:r>
              <a:rPr lang="en-US" sz="1599" dirty="0">
                <a:ea typeface="Verdana" panose="020B0604030504040204" pitchFamily="34" charset="0"/>
              </a:rPr>
              <a:t>Step 9: The files uploaded will be picked up for processing every 10 mins so Buyer / Supplier have to wait Max 15 mins to get Success / Error email notification and PDD updates would be done in Oracle Cloud.</a:t>
            </a:r>
          </a:p>
        </p:txBody>
      </p:sp>
    </p:spTree>
    <p:extLst>
      <p:ext uri="{BB962C8B-B14F-4D97-AF65-F5344CB8AC3E}">
        <p14:creationId xmlns:p14="http://schemas.microsoft.com/office/powerpoint/2010/main" val="11249027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FF8F258-5ACA-304A-9C93-44D9C9C174A2}" type="slidenum">
              <a:rPr lang="en-US" smtClean="0"/>
              <a:pPr/>
              <a:t>4</a:t>
            </a:fld>
            <a:endParaRPr lang="en-US" dirty="0"/>
          </a:p>
        </p:txBody>
      </p:sp>
      <p:sp>
        <p:nvSpPr>
          <p:cNvPr id="122" name="Title 1">
            <a:extLst>
              <a:ext uri="{FF2B5EF4-FFF2-40B4-BE49-F238E27FC236}">
                <a16:creationId xmlns:a16="http://schemas.microsoft.com/office/drawing/2014/main" id="{E661DD7D-7906-4A28-AA60-E959F7BC077E}"/>
              </a:ext>
            </a:extLst>
          </p:cNvPr>
          <p:cNvSpPr>
            <a:spLocks noGrp="1"/>
          </p:cNvSpPr>
          <p:nvPr>
            <p:ph type="title" idx="4294967295"/>
          </p:nvPr>
        </p:nvSpPr>
        <p:spPr>
          <a:xfrm>
            <a:off x="465138" y="488950"/>
            <a:ext cx="9282112" cy="328613"/>
          </a:xfrm>
        </p:spPr>
        <p:txBody>
          <a:bodyPr>
            <a:noAutofit/>
          </a:bodyPr>
          <a:lstStyle/>
          <a:p>
            <a:r>
              <a:rPr lang="en-US" sz="2878" dirty="0"/>
              <a:t>Post Go Live Support Structure</a:t>
            </a:r>
          </a:p>
        </p:txBody>
      </p:sp>
      <p:grpSp>
        <p:nvGrpSpPr>
          <p:cNvPr id="4" name="Group 3">
            <a:extLst>
              <a:ext uri="{FF2B5EF4-FFF2-40B4-BE49-F238E27FC236}">
                <a16:creationId xmlns:a16="http://schemas.microsoft.com/office/drawing/2014/main" id="{FE2EE26D-4388-D661-574B-068FF64DEB41}"/>
              </a:ext>
            </a:extLst>
          </p:cNvPr>
          <p:cNvGrpSpPr/>
          <p:nvPr/>
        </p:nvGrpSpPr>
        <p:grpSpPr>
          <a:xfrm>
            <a:off x="614074" y="1324992"/>
            <a:ext cx="8854064" cy="3750816"/>
            <a:chOff x="515480" y="1565519"/>
            <a:chExt cx="8854064" cy="3750816"/>
          </a:xfrm>
        </p:grpSpPr>
        <p:sp>
          <p:nvSpPr>
            <p:cNvPr id="6" name="Rectangle: Rounded Corners 5">
              <a:extLst>
                <a:ext uri="{FF2B5EF4-FFF2-40B4-BE49-F238E27FC236}">
                  <a16:creationId xmlns:a16="http://schemas.microsoft.com/office/drawing/2014/main" id="{D777B152-F9C5-4259-9ED7-C8BB8629C64A}"/>
                </a:ext>
              </a:extLst>
            </p:cNvPr>
            <p:cNvSpPr/>
            <p:nvPr/>
          </p:nvSpPr>
          <p:spPr>
            <a:xfrm>
              <a:off x="1282138" y="1565519"/>
              <a:ext cx="1743258" cy="68605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solidFill>
                    <a:schemeClr val="bg1"/>
                  </a:solidFill>
                </a:rPr>
                <a:t>Supplier</a:t>
              </a:r>
            </a:p>
          </p:txBody>
        </p:sp>
        <p:sp>
          <p:nvSpPr>
            <p:cNvPr id="7" name="Rectangle: Rounded Corners 6">
              <a:extLst>
                <a:ext uri="{FF2B5EF4-FFF2-40B4-BE49-F238E27FC236}">
                  <a16:creationId xmlns:a16="http://schemas.microsoft.com/office/drawing/2014/main" id="{F1DA09F7-0029-4A0A-BC70-02D1FCC7DADC}"/>
                </a:ext>
              </a:extLst>
            </p:cNvPr>
            <p:cNvSpPr/>
            <p:nvPr/>
          </p:nvSpPr>
          <p:spPr>
            <a:xfrm>
              <a:off x="5488452" y="1565519"/>
              <a:ext cx="2193131" cy="686056"/>
            </a:xfrm>
            <a:prstGeom prst="roundRect">
              <a:avLst/>
            </a:prstGeom>
            <a:solidFill>
              <a:srgbClr val="4BA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t>Web, Phone, Email</a:t>
              </a:r>
            </a:p>
          </p:txBody>
        </p:sp>
        <p:sp>
          <p:nvSpPr>
            <p:cNvPr id="8" name="Rectangle: Rounded Corners 7">
              <a:extLst>
                <a:ext uri="{FF2B5EF4-FFF2-40B4-BE49-F238E27FC236}">
                  <a16:creationId xmlns:a16="http://schemas.microsoft.com/office/drawing/2014/main" id="{0426B43B-411B-45CC-827C-F415166929F8}"/>
                </a:ext>
              </a:extLst>
            </p:cNvPr>
            <p:cNvSpPr/>
            <p:nvPr/>
          </p:nvSpPr>
          <p:spPr>
            <a:xfrm>
              <a:off x="1280264" y="2553365"/>
              <a:ext cx="1743258" cy="686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solidFill>
                    <a:schemeClr val="bg1"/>
                  </a:solidFill>
                </a:rPr>
                <a:t>1st Level	</a:t>
              </a:r>
            </a:p>
          </p:txBody>
        </p:sp>
        <p:sp>
          <p:nvSpPr>
            <p:cNvPr id="9" name="Rectangle: Rounded Corners 8">
              <a:extLst>
                <a:ext uri="{FF2B5EF4-FFF2-40B4-BE49-F238E27FC236}">
                  <a16:creationId xmlns:a16="http://schemas.microsoft.com/office/drawing/2014/main" id="{DF2A9619-DA89-4D27-92C5-CF611FD0EEB5}"/>
                </a:ext>
              </a:extLst>
            </p:cNvPr>
            <p:cNvSpPr/>
            <p:nvPr/>
          </p:nvSpPr>
          <p:spPr>
            <a:xfrm>
              <a:off x="1278388" y="3586198"/>
              <a:ext cx="1743258" cy="686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solidFill>
                    <a:schemeClr val="bg1"/>
                  </a:solidFill>
                </a:rPr>
                <a:t>2nd Level</a:t>
              </a:r>
            </a:p>
          </p:txBody>
        </p:sp>
        <p:sp>
          <p:nvSpPr>
            <p:cNvPr id="10" name="Rectangle: Rounded Corners 9">
              <a:extLst>
                <a:ext uri="{FF2B5EF4-FFF2-40B4-BE49-F238E27FC236}">
                  <a16:creationId xmlns:a16="http://schemas.microsoft.com/office/drawing/2014/main" id="{FE055457-A45A-45BA-A5AA-B53D0563D2E3}"/>
                </a:ext>
              </a:extLst>
            </p:cNvPr>
            <p:cNvSpPr/>
            <p:nvPr/>
          </p:nvSpPr>
          <p:spPr>
            <a:xfrm>
              <a:off x="4084473" y="3586198"/>
              <a:ext cx="2283110" cy="686056"/>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t>WD IT Team</a:t>
              </a:r>
            </a:p>
          </p:txBody>
        </p:sp>
        <p:sp>
          <p:nvSpPr>
            <p:cNvPr id="11" name="Rectangle: Rounded Corners 10">
              <a:extLst>
                <a:ext uri="{FF2B5EF4-FFF2-40B4-BE49-F238E27FC236}">
                  <a16:creationId xmlns:a16="http://schemas.microsoft.com/office/drawing/2014/main" id="{7FC0858E-7A68-4904-B69C-47C4F05B4144}"/>
                </a:ext>
              </a:extLst>
            </p:cNvPr>
            <p:cNvSpPr/>
            <p:nvPr/>
          </p:nvSpPr>
          <p:spPr>
            <a:xfrm>
              <a:off x="1276515" y="4630279"/>
              <a:ext cx="1743258" cy="68605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solidFill>
                    <a:schemeClr val="bg1"/>
                  </a:solidFill>
                </a:rPr>
                <a:t>3rd Level	</a:t>
              </a:r>
            </a:p>
          </p:txBody>
        </p:sp>
        <p:sp>
          <p:nvSpPr>
            <p:cNvPr id="12" name="Rectangle: Rounded Corners 11">
              <a:extLst>
                <a:ext uri="{FF2B5EF4-FFF2-40B4-BE49-F238E27FC236}">
                  <a16:creationId xmlns:a16="http://schemas.microsoft.com/office/drawing/2014/main" id="{1F052019-CFE3-410E-98BB-E3CD1F957A00}"/>
                </a:ext>
              </a:extLst>
            </p:cNvPr>
            <p:cNvSpPr/>
            <p:nvPr/>
          </p:nvSpPr>
          <p:spPr>
            <a:xfrm>
              <a:off x="5482828" y="4630279"/>
              <a:ext cx="2193131" cy="686056"/>
            </a:xfrm>
            <a:prstGeom prst="roundRect">
              <a:avLst/>
            </a:prstGeom>
            <a:solidFill>
              <a:srgbClr val="BB5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t>Project IT Team Experts &amp; Consultants</a:t>
              </a:r>
            </a:p>
          </p:txBody>
        </p:sp>
        <p:cxnSp>
          <p:nvCxnSpPr>
            <p:cNvPr id="14" name="Straight Connector 13">
              <a:extLst>
                <a:ext uri="{FF2B5EF4-FFF2-40B4-BE49-F238E27FC236}">
                  <a16:creationId xmlns:a16="http://schemas.microsoft.com/office/drawing/2014/main" id="{E9CBBFCF-42DA-4D96-B720-8E34DE16A650}"/>
                </a:ext>
              </a:extLst>
            </p:cNvPr>
            <p:cNvCxnSpPr>
              <a:cxnSpLocks/>
            </p:cNvCxnSpPr>
            <p:nvPr/>
          </p:nvCxnSpPr>
          <p:spPr>
            <a:xfrm>
              <a:off x="562342" y="2438424"/>
              <a:ext cx="8807202" cy="0"/>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9B1A6F-4D56-4131-9AE1-1E46933B6149}"/>
                </a:ext>
              </a:extLst>
            </p:cNvPr>
            <p:cNvCxnSpPr>
              <a:cxnSpLocks/>
            </p:cNvCxnSpPr>
            <p:nvPr/>
          </p:nvCxnSpPr>
          <p:spPr>
            <a:xfrm>
              <a:off x="515480" y="3448765"/>
              <a:ext cx="8854064" cy="0"/>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7D9657-5A54-4C85-A247-FFAE1CB6F7EB}"/>
                </a:ext>
              </a:extLst>
            </p:cNvPr>
            <p:cNvCxnSpPr>
              <a:cxnSpLocks/>
            </p:cNvCxnSpPr>
            <p:nvPr/>
          </p:nvCxnSpPr>
          <p:spPr>
            <a:xfrm>
              <a:off x="581085" y="4526586"/>
              <a:ext cx="8788459" cy="0"/>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1ACE9C22-A2E1-468D-A7C6-3DF77007950B}"/>
                </a:ext>
              </a:extLst>
            </p:cNvPr>
            <p:cNvCxnSpPr>
              <a:cxnSpLocks/>
              <a:stCxn id="10" idx="2"/>
              <a:endCxn id="12" idx="0"/>
            </p:cNvCxnSpPr>
            <p:nvPr/>
          </p:nvCxnSpPr>
          <p:spPr>
            <a:xfrm rot="16200000" flipH="1">
              <a:off x="5723699" y="3774583"/>
              <a:ext cx="358024" cy="1353366"/>
            </a:xfrm>
            <a:prstGeom prst="bentConnector3">
              <a:avLst>
                <a:gd name="adj1" fmla="val 59425"/>
              </a:avLst>
            </a:prstGeom>
            <a:ln w="317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12EA781-21AF-423F-A192-2F84C4375176}"/>
                </a:ext>
              </a:extLst>
            </p:cNvPr>
            <p:cNvSpPr/>
            <p:nvPr/>
          </p:nvSpPr>
          <p:spPr>
            <a:xfrm>
              <a:off x="4060103" y="2560863"/>
              <a:ext cx="2283110" cy="686056"/>
            </a:xfrm>
            <a:prstGeom prst="roundRect">
              <a:avLst/>
            </a:prstGeom>
            <a:solidFill>
              <a:srgbClr val="426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t>WD Buyer</a:t>
              </a:r>
            </a:p>
          </p:txBody>
        </p:sp>
        <p:sp>
          <p:nvSpPr>
            <p:cNvPr id="20" name="Rectangle: Rounded Corners 19">
              <a:extLst>
                <a:ext uri="{FF2B5EF4-FFF2-40B4-BE49-F238E27FC236}">
                  <a16:creationId xmlns:a16="http://schemas.microsoft.com/office/drawing/2014/main" id="{AFCB9D15-7A90-462C-8EDE-ECFA0F3D96BD}"/>
                </a:ext>
              </a:extLst>
            </p:cNvPr>
            <p:cNvSpPr/>
            <p:nvPr/>
          </p:nvSpPr>
          <p:spPr>
            <a:xfrm>
              <a:off x="6723723" y="2558986"/>
              <a:ext cx="2283110" cy="686056"/>
            </a:xfrm>
            <a:prstGeom prst="roundRect">
              <a:avLst/>
            </a:prstGeom>
            <a:solidFill>
              <a:srgbClr val="426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9" dirty="0"/>
                <a:t>SMO Team </a:t>
              </a:r>
            </a:p>
            <a:p>
              <a:pPr algn="ctr"/>
              <a:r>
                <a:rPr lang="en-US" sz="1279" dirty="0"/>
                <a:t>(access issue)</a:t>
              </a:r>
            </a:p>
          </p:txBody>
        </p:sp>
        <p:cxnSp>
          <p:nvCxnSpPr>
            <p:cNvPr id="21" name="Connector: Elbow 20">
              <a:extLst>
                <a:ext uri="{FF2B5EF4-FFF2-40B4-BE49-F238E27FC236}">
                  <a16:creationId xmlns:a16="http://schemas.microsoft.com/office/drawing/2014/main" id="{54D8A402-0264-4882-8C75-41C9025ADE1F}"/>
                </a:ext>
              </a:extLst>
            </p:cNvPr>
            <p:cNvCxnSpPr>
              <a:stCxn id="7" idx="2"/>
              <a:endCxn id="19" idx="0"/>
            </p:cNvCxnSpPr>
            <p:nvPr/>
          </p:nvCxnSpPr>
          <p:spPr>
            <a:xfrm rot="5400000">
              <a:off x="5738696" y="1714539"/>
              <a:ext cx="309287" cy="1383359"/>
            </a:xfrm>
            <a:prstGeom prst="bentConnector3">
              <a:avLst>
                <a:gd name="adj1" fmla="val 46364"/>
              </a:avLst>
            </a:prstGeom>
            <a:ln w="25400"/>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D30AF630-32A6-4221-B0C4-5BD3ADEF3813}"/>
                </a:ext>
              </a:extLst>
            </p:cNvPr>
            <p:cNvCxnSpPr>
              <a:stCxn id="7" idx="2"/>
              <a:endCxn id="20" idx="0"/>
            </p:cNvCxnSpPr>
            <p:nvPr/>
          </p:nvCxnSpPr>
          <p:spPr>
            <a:xfrm rot="16200000" flipH="1">
              <a:off x="7071442" y="1765150"/>
              <a:ext cx="307411" cy="1280261"/>
            </a:xfrm>
            <a:prstGeom prst="bentConnector3">
              <a:avLst>
                <a:gd name="adj1" fmla="val 46341"/>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211893-4278-41A0-A5A9-DC9B196F74BA}"/>
                </a:ext>
              </a:extLst>
            </p:cNvPr>
            <p:cNvCxnSpPr>
              <a:stCxn id="19" idx="2"/>
            </p:cNvCxnSpPr>
            <p:nvPr/>
          </p:nvCxnSpPr>
          <p:spPr>
            <a:xfrm>
              <a:off x="5201659" y="3246918"/>
              <a:ext cx="1" cy="3486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4285D1C-EB04-4EFE-9746-04E596A3DD13}"/>
                </a:ext>
              </a:extLst>
            </p:cNvPr>
            <p:cNvCxnSpPr>
              <a:stCxn id="6" idx="3"/>
              <a:endCxn id="7" idx="1"/>
            </p:cNvCxnSpPr>
            <p:nvPr/>
          </p:nvCxnSpPr>
          <p:spPr>
            <a:xfrm>
              <a:off x="3025397" y="1908547"/>
              <a:ext cx="246305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924890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E49C07-40F7-4AE9-8306-698CBD361E7C}"/>
              </a:ext>
            </a:extLst>
          </p:cNvPr>
          <p:cNvSpPr>
            <a:spLocks noGrp="1"/>
          </p:cNvSpPr>
          <p:nvPr>
            <p:ph type="ftr" sz="quarter" idx="4294967295"/>
          </p:nvPr>
        </p:nvSpPr>
        <p:spPr>
          <a:xfrm>
            <a:off x="0" y="0"/>
            <a:ext cx="0" cy="0"/>
          </a:xfrm>
        </p:spPr>
        <p:txBody>
          <a:bodyPr/>
          <a:lstStyle/>
          <a:p>
            <a:endParaRPr lang="en-US" dirty="0"/>
          </a:p>
        </p:txBody>
      </p:sp>
      <p:sp>
        <p:nvSpPr>
          <p:cNvPr id="6" name="Title 1">
            <a:extLst>
              <a:ext uri="{FF2B5EF4-FFF2-40B4-BE49-F238E27FC236}">
                <a16:creationId xmlns:a16="http://schemas.microsoft.com/office/drawing/2014/main" id="{B20AB9E6-6DAC-4701-9746-FBE1E9422322}"/>
              </a:ext>
            </a:extLst>
          </p:cNvPr>
          <p:cNvSpPr txBox="1">
            <a:spLocks/>
          </p:cNvSpPr>
          <p:nvPr/>
        </p:nvSpPr>
        <p:spPr>
          <a:xfrm>
            <a:off x="232640" y="566490"/>
            <a:ext cx="9281968" cy="521069"/>
          </a:xfrm>
          <a:prstGeom prst="rect">
            <a:avLst/>
          </a:prstGeom>
        </p:spPr>
        <p:txBody>
          <a:bodyPr vert="horz" lIns="0" tIns="0" rIns="0" bIns="36552" rtlCol="0" anchor="ctr">
            <a:noAutofit/>
          </a:bodyPr>
          <a:lstStyle>
            <a:lvl1pPr algn="l" defTabSz="914400" rtl="0" eaLnBrk="1" latinLnBrk="0" hangingPunct="1">
              <a:lnSpc>
                <a:spcPct val="90000"/>
              </a:lnSpc>
              <a:spcBef>
                <a:spcPct val="0"/>
              </a:spcBef>
              <a:buNone/>
              <a:defRPr sz="4400" b="1" i="0" kern="1200">
                <a:ln w="19050">
                  <a:noFill/>
                  <a:miter lim="800000"/>
                </a:ln>
                <a:solidFill>
                  <a:schemeClr val="accent5"/>
                </a:solidFill>
                <a:latin typeface="+mj-lt"/>
                <a:ea typeface="+mj-ea"/>
                <a:cs typeface="Arial" panose="020B0604020202020204" pitchFamily="34" charset="0"/>
              </a:defRPr>
            </a:lvl1pPr>
          </a:lstStyle>
          <a:p>
            <a:r>
              <a:rPr lang="en-US" sz="3198" dirty="0">
                <a:solidFill>
                  <a:schemeClr val="tx1"/>
                </a:solidFill>
              </a:rPr>
              <a:t>Points to consider during testing</a:t>
            </a:r>
          </a:p>
        </p:txBody>
      </p:sp>
      <p:sp>
        <p:nvSpPr>
          <p:cNvPr id="8" name="TextBox 7">
            <a:extLst>
              <a:ext uri="{FF2B5EF4-FFF2-40B4-BE49-F238E27FC236}">
                <a16:creationId xmlns:a16="http://schemas.microsoft.com/office/drawing/2014/main" id="{0893C828-7A05-4DA2-80D9-24D3166B34D8}"/>
              </a:ext>
            </a:extLst>
          </p:cNvPr>
          <p:cNvSpPr txBox="1"/>
          <p:nvPr/>
        </p:nvSpPr>
        <p:spPr>
          <a:xfrm>
            <a:off x="188933" y="1232610"/>
            <a:ext cx="9369383" cy="4483856"/>
          </a:xfrm>
          <a:prstGeom prst="rect">
            <a:avLst/>
          </a:prstGeom>
          <a:noFill/>
        </p:spPr>
        <p:txBody>
          <a:bodyPr wrap="square">
            <a:spAutoFit/>
          </a:bodyPr>
          <a:lstStyle/>
          <a:p>
            <a:pPr marL="274149" indent="-274149" defTabSz="974726">
              <a:lnSpc>
                <a:spcPct val="150000"/>
              </a:lnSpc>
              <a:buFont typeface="Wingdings" panose="05000000000000000000" pitchFamily="2" charset="2"/>
              <a:buChar char="ü"/>
            </a:pPr>
            <a:r>
              <a:rPr lang="en-US" sz="1599" dirty="0">
                <a:ea typeface="Verdana" panose="020B0604030504040204" pitchFamily="34" charset="0"/>
              </a:rPr>
              <a:t>All mandatory columns should </a:t>
            </a:r>
            <a:r>
              <a:rPr lang="en-US" sz="1599" dirty="0">
                <a:ea typeface="Verdana" panose="020B0604030504040204" pitchFamily="34" charset="0"/>
                <a:cs typeface="Verdana" panose="020B0604030504040204" pitchFamily="34" charset="0"/>
              </a:rPr>
              <a:t>be filled in and can’t be left BLANK</a:t>
            </a:r>
          </a:p>
          <a:p>
            <a:pPr marL="274149" indent="-274149"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Populate the data same as in Cloud system without any extra space,  no extra dot after PO line # or PO Schedule line # and no comma in schedule quantity field</a:t>
            </a:r>
          </a:p>
          <a:p>
            <a:pPr marL="228457" indent="-228457"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Perform PO confirmation for PO / PO lines in OPEN status</a:t>
            </a:r>
          </a:p>
          <a:p>
            <a:pPr marL="228457" indent="-228457"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PO confirmation file should be uploaded to UCM account - </a:t>
            </a:r>
            <a:r>
              <a:rPr lang="en-US" sz="1599" dirty="0" err="1">
                <a:highlight>
                  <a:srgbClr val="FFFF00"/>
                </a:highlight>
                <a:ea typeface="Verdana" panose="020B0604030504040204" pitchFamily="34" charset="0"/>
                <a:cs typeface="Verdana" panose="020B0604030504040204" pitchFamily="34" charset="0"/>
              </a:rPr>
              <a:t>prc</a:t>
            </a:r>
            <a:r>
              <a:rPr lang="en-US" sz="1599" dirty="0">
                <a:highlight>
                  <a:srgbClr val="FFFF00"/>
                </a:highlight>
                <a:ea typeface="Verdana" panose="020B0604030504040204" pitchFamily="34" charset="0"/>
                <a:cs typeface="Verdana" panose="020B0604030504040204" pitchFamily="34" charset="0"/>
              </a:rPr>
              <a:t>/</a:t>
            </a:r>
            <a:r>
              <a:rPr lang="en-US" sz="1599" dirty="0" err="1">
                <a:highlight>
                  <a:srgbClr val="FFFF00"/>
                </a:highlight>
                <a:ea typeface="Verdana" panose="020B0604030504040204" pitchFamily="34" charset="0"/>
                <a:cs typeface="Verdana" panose="020B0604030504040204" pitchFamily="34" charset="0"/>
              </a:rPr>
              <a:t>purchaseorder</a:t>
            </a:r>
            <a:r>
              <a:rPr lang="en-US" sz="1599" dirty="0">
                <a:highlight>
                  <a:srgbClr val="FFFF00"/>
                </a:highlight>
                <a:ea typeface="Verdana" panose="020B0604030504040204" pitchFamily="34" charset="0"/>
                <a:cs typeface="Verdana" panose="020B0604030504040204" pitchFamily="34" charset="0"/>
              </a:rPr>
              <a:t>/import </a:t>
            </a:r>
            <a:r>
              <a:rPr lang="en-US" sz="1599" dirty="0">
                <a:ea typeface="Verdana" panose="020B0604030504040204" pitchFamily="34" charset="0"/>
                <a:cs typeface="Verdana" panose="020B0604030504040204" pitchFamily="34" charset="0"/>
              </a:rPr>
              <a:t>and file name should start with </a:t>
            </a:r>
            <a:r>
              <a:rPr lang="en-US" sz="1599" dirty="0">
                <a:highlight>
                  <a:srgbClr val="FFFF00"/>
                </a:highlight>
                <a:ea typeface="Verdana" panose="020B0604030504040204" pitchFamily="34" charset="0"/>
                <a:cs typeface="Verdana" panose="020B0604030504040204" pitchFamily="34" charset="0"/>
              </a:rPr>
              <a:t>POPDD</a:t>
            </a:r>
            <a:r>
              <a:rPr lang="en-US" sz="1599" dirty="0">
                <a:ea typeface="Verdana" panose="020B0604030504040204" pitchFamily="34" charset="0"/>
                <a:cs typeface="Verdana" panose="020B0604030504040204" pitchFamily="34" charset="0"/>
              </a:rPr>
              <a:t>_*** and csv format</a:t>
            </a:r>
          </a:p>
          <a:p>
            <a:pPr marL="228457" indent="-228457"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Email notifications will be sent to person uploading the PO confirmation file to UCM in both Success and Error cases</a:t>
            </a:r>
          </a:p>
          <a:p>
            <a:pPr marL="228457" indent="-228457"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Promised Date in the file should be in </a:t>
            </a:r>
            <a:r>
              <a:rPr lang="en-US" sz="1599" dirty="0" err="1">
                <a:highlight>
                  <a:srgbClr val="FFFF00"/>
                </a:highlight>
                <a:ea typeface="Verdana" panose="020B0604030504040204" pitchFamily="34" charset="0"/>
                <a:cs typeface="Verdana" panose="020B0604030504040204" pitchFamily="34" charset="0"/>
              </a:rPr>
              <a:t>yyyy</a:t>
            </a:r>
            <a:r>
              <a:rPr lang="en-US" sz="1599" dirty="0">
                <a:highlight>
                  <a:srgbClr val="FFFF00"/>
                </a:highlight>
                <a:ea typeface="Verdana" panose="020B0604030504040204" pitchFamily="34" charset="0"/>
                <a:cs typeface="Verdana" panose="020B0604030504040204" pitchFamily="34" charset="0"/>
              </a:rPr>
              <a:t>-mm-dd</a:t>
            </a:r>
            <a:r>
              <a:rPr lang="en-US" sz="1599" dirty="0">
                <a:ea typeface="Verdana" panose="020B0604030504040204" pitchFamily="34" charset="0"/>
                <a:cs typeface="Verdana" panose="020B0604030504040204" pitchFamily="34" charset="0"/>
              </a:rPr>
              <a:t> so please make this column as Text and populate the data and save as csv</a:t>
            </a:r>
          </a:p>
          <a:p>
            <a:pPr marL="274149" indent="-274149" defTabSz="974726">
              <a:lnSpc>
                <a:spcPct val="150000"/>
              </a:lnSpc>
              <a:buFont typeface="Wingdings" panose="05000000000000000000" pitchFamily="2" charset="2"/>
              <a:buChar char="ü"/>
            </a:pPr>
            <a:r>
              <a:rPr lang="en-US" sz="1599" dirty="0">
                <a:ea typeface="Verdana" panose="020B0604030504040204" pitchFamily="34" charset="0"/>
                <a:cs typeface="Verdana" panose="020B0604030504040204" pitchFamily="34" charset="0"/>
              </a:rPr>
              <a:t>Suppliers PO PDD file can include multiple POs / PO lines / Schedule lines but for their own POs</a:t>
            </a:r>
          </a:p>
          <a:p>
            <a:pPr marL="228457" indent="-228457" defTabSz="974726">
              <a:lnSpc>
                <a:spcPct val="150000"/>
              </a:lnSpc>
              <a:buFont typeface="Wingdings" panose="05000000000000000000" pitchFamily="2" charset="2"/>
              <a:buChar char="ü"/>
            </a:pPr>
            <a:endParaRPr lang="en-US" sz="1599"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817613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F81F6-82AD-4B30-90E1-3BDD3971E702}"/>
              </a:ext>
            </a:extLst>
          </p:cNvPr>
          <p:cNvSpPr txBox="1"/>
          <p:nvPr/>
        </p:nvSpPr>
        <p:spPr>
          <a:xfrm>
            <a:off x="490469" y="207941"/>
            <a:ext cx="8769419" cy="1280160"/>
          </a:xfrm>
          <a:prstGeom prst="rect">
            <a:avLst/>
          </a:prstGeom>
        </p:spPr>
        <p:txBody>
          <a:bodyPr vert="horz" wrap="square" lIns="0" tIns="0" rIns="0" bIns="0" rtlCol="0" anchor="b">
            <a:normAutofit/>
          </a:bodyPr>
          <a:lstStyle/>
          <a:p>
            <a:pPr marL="0" indent="0" defTabSz="731020">
              <a:spcBef>
                <a:spcPct val="0"/>
              </a:spcBef>
              <a:spcAft>
                <a:spcPts val="600"/>
              </a:spcAft>
            </a:pPr>
            <a:r>
              <a:rPr lang="en-US" sz="4400" b="0" i="0" kern="1200" spc="0" baseline="0" dirty="0">
                <a:ln w="19050">
                  <a:noFill/>
                  <a:miter lim="800000"/>
                </a:ln>
                <a:latin typeface="+mj-lt"/>
                <a:ea typeface="+mj-ea"/>
                <a:cs typeface="Pilat Regular" panose="020B0604020202020204" pitchFamily="34" charset="0"/>
              </a:rPr>
              <a:t>Shipments</a:t>
            </a:r>
          </a:p>
        </p:txBody>
      </p:sp>
      <p:graphicFrame>
        <p:nvGraphicFramePr>
          <p:cNvPr id="6" name="Content Placeholder 2">
            <a:extLst>
              <a:ext uri="{FF2B5EF4-FFF2-40B4-BE49-F238E27FC236}">
                <a16:creationId xmlns:a16="http://schemas.microsoft.com/office/drawing/2014/main" id="{6306DBA2-7D76-6252-3BA9-824156D4D3F4}"/>
              </a:ext>
            </a:extLst>
          </p:cNvPr>
          <p:cNvGraphicFramePr>
            <a:graphicFrameLocks noGrp="1"/>
          </p:cNvGraphicFramePr>
          <p:nvPr>
            <p:ph sz="quarter" idx="13"/>
            <p:extLst>
              <p:ext uri="{D42A27DB-BD31-4B8C-83A1-F6EECF244321}">
                <p14:modId xmlns:p14="http://schemas.microsoft.com/office/powerpoint/2010/main" val="1767456700"/>
              </p:ext>
            </p:extLst>
          </p:nvPr>
        </p:nvGraphicFramePr>
        <p:xfrm>
          <a:off x="490469" y="1566340"/>
          <a:ext cx="8772525" cy="436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065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F671-FD0F-4054-934D-FE66AA164FD9}"/>
              </a:ext>
            </a:extLst>
          </p:cNvPr>
          <p:cNvSpPr>
            <a:spLocks noGrp="1"/>
          </p:cNvSpPr>
          <p:nvPr>
            <p:ph type="title" idx="4294967295"/>
          </p:nvPr>
        </p:nvSpPr>
        <p:spPr>
          <a:xfrm>
            <a:off x="517882" y="375811"/>
            <a:ext cx="8955087" cy="533400"/>
          </a:xfrm>
        </p:spPr>
        <p:txBody>
          <a:bodyPr/>
          <a:lstStyle/>
          <a:p>
            <a:r>
              <a:rPr lang="en-US" sz="2400" dirty="0"/>
              <a:t>View Receipts</a:t>
            </a:r>
          </a:p>
        </p:txBody>
      </p:sp>
      <p:grpSp>
        <p:nvGrpSpPr>
          <p:cNvPr id="3" name="Group 2">
            <a:extLst>
              <a:ext uri="{FF2B5EF4-FFF2-40B4-BE49-F238E27FC236}">
                <a16:creationId xmlns:a16="http://schemas.microsoft.com/office/drawing/2014/main" id="{D762287B-AF9B-F3B4-6041-FAD0DBD62F5D}"/>
              </a:ext>
            </a:extLst>
          </p:cNvPr>
          <p:cNvGrpSpPr/>
          <p:nvPr/>
        </p:nvGrpSpPr>
        <p:grpSpPr>
          <a:xfrm>
            <a:off x="517882" y="533400"/>
            <a:ext cx="8955087" cy="5612284"/>
            <a:chOff x="426442" y="107588"/>
            <a:chExt cx="9176106" cy="6134616"/>
          </a:xfrm>
        </p:grpSpPr>
        <p:pic>
          <p:nvPicPr>
            <p:cNvPr id="5" name="Picture 4">
              <a:extLst>
                <a:ext uri="{FF2B5EF4-FFF2-40B4-BE49-F238E27FC236}">
                  <a16:creationId xmlns:a16="http://schemas.microsoft.com/office/drawing/2014/main" id="{47A365A5-2DFC-404B-8492-61FABD8600C5}"/>
                </a:ext>
              </a:extLst>
            </p:cNvPr>
            <p:cNvPicPr>
              <a:picLocks noChangeAspect="1"/>
            </p:cNvPicPr>
            <p:nvPr/>
          </p:nvPicPr>
          <p:blipFill>
            <a:blip r:embed="rId3"/>
            <a:stretch>
              <a:fillRect/>
            </a:stretch>
          </p:blipFill>
          <p:spPr>
            <a:xfrm>
              <a:off x="2630554" y="1021060"/>
              <a:ext cx="6690254" cy="1902541"/>
            </a:xfrm>
            <a:prstGeom prst="rect">
              <a:avLst/>
            </a:prstGeom>
          </p:spPr>
        </p:pic>
        <p:pic>
          <p:nvPicPr>
            <p:cNvPr id="6" name="Picture 5">
              <a:extLst>
                <a:ext uri="{FF2B5EF4-FFF2-40B4-BE49-F238E27FC236}">
                  <a16:creationId xmlns:a16="http://schemas.microsoft.com/office/drawing/2014/main" id="{1E994588-6DEE-457A-812F-0FD7CDE05576}"/>
                </a:ext>
              </a:extLst>
            </p:cNvPr>
            <p:cNvPicPr>
              <a:picLocks noChangeAspect="1"/>
            </p:cNvPicPr>
            <p:nvPr/>
          </p:nvPicPr>
          <p:blipFill>
            <a:blip r:embed="rId4"/>
            <a:stretch>
              <a:fillRect/>
            </a:stretch>
          </p:blipFill>
          <p:spPr>
            <a:xfrm>
              <a:off x="2403581" y="2906475"/>
              <a:ext cx="7198967" cy="3335729"/>
            </a:xfrm>
            <a:prstGeom prst="rect">
              <a:avLst/>
            </a:prstGeom>
          </p:spPr>
        </p:pic>
        <p:pic>
          <p:nvPicPr>
            <p:cNvPr id="7" name="Picture 6">
              <a:extLst>
                <a:ext uri="{FF2B5EF4-FFF2-40B4-BE49-F238E27FC236}">
                  <a16:creationId xmlns:a16="http://schemas.microsoft.com/office/drawing/2014/main" id="{B97A4F39-176A-4F0B-9C5E-E826C197A7C1}"/>
                </a:ext>
              </a:extLst>
            </p:cNvPr>
            <p:cNvPicPr>
              <a:picLocks noChangeAspect="1"/>
            </p:cNvPicPr>
            <p:nvPr/>
          </p:nvPicPr>
          <p:blipFill>
            <a:blip r:embed="rId5"/>
            <a:stretch>
              <a:fillRect/>
            </a:stretch>
          </p:blipFill>
          <p:spPr>
            <a:xfrm>
              <a:off x="426442" y="781665"/>
              <a:ext cx="1352550" cy="2400300"/>
            </a:xfrm>
            <a:prstGeom prst="rect">
              <a:avLst/>
            </a:prstGeom>
          </p:spPr>
        </p:pic>
        <p:sp>
          <p:nvSpPr>
            <p:cNvPr id="8" name="TextBox 7">
              <a:extLst>
                <a:ext uri="{FF2B5EF4-FFF2-40B4-BE49-F238E27FC236}">
                  <a16:creationId xmlns:a16="http://schemas.microsoft.com/office/drawing/2014/main" id="{20FACE8B-190F-4DCE-ABB0-D653D1CE48E0}"/>
                </a:ext>
              </a:extLst>
            </p:cNvPr>
            <p:cNvSpPr txBox="1"/>
            <p:nvPr/>
          </p:nvSpPr>
          <p:spPr>
            <a:xfrm>
              <a:off x="1532980" y="510047"/>
              <a:ext cx="2001758"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View Receipts from left side tasks pane</a:t>
              </a:r>
            </a:p>
          </p:txBody>
        </p:sp>
        <p:cxnSp>
          <p:nvCxnSpPr>
            <p:cNvPr id="10" name="Straight Arrow Connector 9">
              <a:extLst>
                <a:ext uri="{FF2B5EF4-FFF2-40B4-BE49-F238E27FC236}">
                  <a16:creationId xmlns:a16="http://schemas.microsoft.com/office/drawing/2014/main" id="{4446431B-9B63-4A16-9735-8861C134EF41}"/>
                </a:ext>
              </a:extLst>
            </p:cNvPr>
            <p:cNvCxnSpPr>
              <a:cxnSpLocks/>
            </p:cNvCxnSpPr>
            <p:nvPr/>
          </p:nvCxnSpPr>
          <p:spPr>
            <a:xfrm flipH="1">
              <a:off x="1108412" y="1021060"/>
              <a:ext cx="849137" cy="1755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CEFB6A-4AF9-4232-A807-88EE5B0F321C}"/>
                </a:ext>
              </a:extLst>
            </p:cNvPr>
            <p:cNvSpPr txBox="1"/>
            <p:nvPr/>
          </p:nvSpPr>
          <p:spPr>
            <a:xfrm>
              <a:off x="6115251" y="107588"/>
              <a:ext cx="2001759" cy="111569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Search with Receipt Number/PO Number/Receipt Date/Shipment Number/Item</a:t>
              </a:r>
            </a:p>
          </p:txBody>
        </p:sp>
        <p:cxnSp>
          <p:nvCxnSpPr>
            <p:cNvPr id="14" name="Straight Arrow Connector 13">
              <a:extLst>
                <a:ext uri="{FF2B5EF4-FFF2-40B4-BE49-F238E27FC236}">
                  <a16:creationId xmlns:a16="http://schemas.microsoft.com/office/drawing/2014/main" id="{7750DAC2-DE16-43B0-97B7-9CDB55245D63}"/>
                </a:ext>
              </a:extLst>
            </p:cNvPr>
            <p:cNvCxnSpPr>
              <a:cxnSpLocks/>
            </p:cNvCxnSpPr>
            <p:nvPr/>
          </p:nvCxnSpPr>
          <p:spPr>
            <a:xfrm flipH="1">
              <a:off x="4645742" y="943897"/>
              <a:ext cx="1469509" cy="552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0A7B48-3AD1-49BC-8224-413D549BB9FA}"/>
                </a:ext>
              </a:extLst>
            </p:cNvPr>
            <p:cNvSpPr txBox="1"/>
            <p:nvPr/>
          </p:nvSpPr>
          <p:spPr>
            <a:xfrm>
              <a:off x="6563610" y="2713702"/>
              <a:ext cx="2001759"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the receipt link from search results</a:t>
              </a:r>
            </a:p>
          </p:txBody>
        </p:sp>
        <p:cxnSp>
          <p:nvCxnSpPr>
            <p:cNvPr id="19" name="Straight Arrow Connector 18">
              <a:extLst>
                <a:ext uri="{FF2B5EF4-FFF2-40B4-BE49-F238E27FC236}">
                  <a16:creationId xmlns:a16="http://schemas.microsoft.com/office/drawing/2014/main" id="{AF30D218-F2C5-4158-BF8A-05BD5CE2746D}"/>
                </a:ext>
              </a:extLst>
            </p:cNvPr>
            <p:cNvCxnSpPr>
              <a:cxnSpLocks/>
            </p:cNvCxnSpPr>
            <p:nvPr/>
          </p:nvCxnSpPr>
          <p:spPr>
            <a:xfrm flipH="1" flipV="1">
              <a:off x="3183641" y="2606125"/>
              <a:ext cx="3349895" cy="32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3BE3E5F-989A-4E90-8BEF-BF7404BFEAE0}"/>
                </a:ext>
              </a:extLst>
            </p:cNvPr>
            <p:cNvSpPr txBox="1"/>
            <p:nvPr/>
          </p:nvSpPr>
          <p:spPr>
            <a:xfrm>
              <a:off x="6563609" y="3881944"/>
              <a:ext cx="2001759" cy="29700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Receipt Details</a:t>
              </a:r>
            </a:p>
          </p:txBody>
        </p:sp>
        <p:cxnSp>
          <p:nvCxnSpPr>
            <p:cNvPr id="22" name="Straight Arrow Connector 21">
              <a:extLst>
                <a:ext uri="{FF2B5EF4-FFF2-40B4-BE49-F238E27FC236}">
                  <a16:creationId xmlns:a16="http://schemas.microsoft.com/office/drawing/2014/main" id="{8EB6313D-7CE4-4CF9-B44A-320883A88084}"/>
                </a:ext>
              </a:extLst>
            </p:cNvPr>
            <p:cNvCxnSpPr>
              <a:cxnSpLocks/>
            </p:cNvCxnSpPr>
            <p:nvPr/>
          </p:nvCxnSpPr>
          <p:spPr>
            <a:xfrm flipH="1">
              <a:off x="6975987" y="4178948"/>
              <a:ext cx="914400" cy="1041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A689B43-37E5-4DD9-BBF2-CA0A324CE3BA}"/>
                </a:ext>
              </a:extLst>
            </p:cNvPr>
            <p:cNvSpPr/>
            <p:nvPr/>
          </p:nvSpPr>
          <p:spPr>
            <a:xfrm>
              <a:off x="6563609" y="5220930"/>
              <a:ext cx="560439" cy="755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257669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B7C1-D2BE-4169-853A-B05EB302C86D}"/>
              </a:ext>
            </a:extLst>
          </p:cNvPr>
          <p:cNvSpPr>
            <a:spLocks noGrp="1"/>
          </p:cNvSpPr>
          <p:nvPr>
            <p:ph type="title" idx="4294967295"/>
          </p:nvPr>
        </p:nvSpPr>
        <p:spPr>
          <a:xfrm>
            <a:off x="395287" y="376982"/>
            <a:ext cx="8956675" cy="533400"/>
          </a:xfrm>
        </p:spPr>
        <p:txBody>
          <a:bodyPr/>
          <a:lstStyle/>
          <a:p>
            <a:r>
              <a:rPr lang="en-US" dirty="0"/>
              <a:t>View Returns</a:t>
            </a:r>
          </a:p>
        </p:txBody>
      </p:sp>
      <p:grpSp>
        <p:nvGrpSpPr>
          <p:cNvPr id="3" name="Group 2">
            <a:extLst>
              <a:ext uri="{FF2B5EF4-FFF2-40B4-BE49-F238E27FC236}">
                <a16:creationId xmlns:a16="http://schemas.microsoft.com/office/drawing/2014/main" id="{ECA16D24-154E-9C40-3ACF-5A5D7082FB1D}"/>
              </a:ext>
            </a:extLst>
          </p:cNvPr>
          <p:cNvGrpSpPr/>
          <p:nvPr/>
        </p:nvGrpSpPr>
        <p:grpSpPr>
          <a:xfrm>
            <a:off x="426442" y="650240"/>
            <a:ext cx="8956675" cy="5426521"/>
            <a:chOff x="426442" y="107588"/>
            <a:chExt cx="9320808" cy="5817681"/>
          </a:xfrm>
        </p:grpSpPr>
        <p:pic>
          <p:nvPicPr>
            <p:cNvPr id="4" name="Picture 3">
              <a:extLst>
                <a:ext uri="{FF2B5EF4-FFF2-40B4-BE49-F238E27FC236}">
                  <a16:creationId xmlns:a16="http://schemas.microsoft.com/office/drawing/2014/main" id="{064E15B3-A550-44C1-BD1B-F47E4E74E44F}"/>
                </a:ext>
              </a:extLst>
            </p:cNvPr>
            <p:cNvPicPr>
              <a:picLocks noChangeAspect="1"/>
            </p:cNvPicPr>
            <p:nvPr/>
          </p:nvPicPr>
          <p:blipFill>
            <a:blip r:embed="rId3"/>
            <a:stretch>
              <a:fillRect/>
            </a:stretch>
          </p:blipFill>
          <p:spPr>
            <a:xfrm>
              <a:off x="2170395" y="475531"/>
              <a:ext cx="7576855" cy="2513947"/>
            </a:xfrm>
            <a:prstGeom prst="rect">
              <a:avLst/>
            </a:prstGeom>
          </p:spPr>
        </p:pic>
        <p:pic>
          <p:nvPicPr>
            <p:cNvPr id="5" name="Picture 4">
              <a:extLst>
                <a:ext uri="{FF2B5EF4-FFF2-40B4-BE49-F238E27FC236}">
                  <a16:creationId xmlns:a16="http://schemas.microsoft.com/office/drawing/2014/main" id="{D000B552-F858-4BE5-BDC2-062030BAF5CA}"/>
                </a:ext>
              </a:extLst>
            </p:cNvPr>
            <p:cNvPicPr>
              <a:picLocks noChangeAspect="1"/>
            </p:cNvPicPr>
            <p:nvPr/>
          </p:nvPicPr>
          <p:blipFill>
            <a:blip r:embed="rId4"/>
            <a:stretch>
              <a:fillRect/>
            </a:stretch>
          </p:blipFill>
          <p:spPr>
            <a:xfrm>
              <a:off x="426442" y="781665"/>
              <a:ext cx="1352550" cy="2400300"/>
            </a:xfrm>
            <a:prstGeom prst="rect">
              <a:avLst/>
            </a:prstGeom>
          </p:spPr>
        </p:pic>
        <p:pic>
          <p:nvPicPr>
            <p:cNvPr id="6" name="Picture 5">
              <a:extLst>
                <a:ext uri="{FF2B5EF4-FFF2-40B4-BE49-F238E27FC236}">
                  <a16:creationId xmlns:a16="http://schemas.microsoft.com/office/drawing/2014/main" id="{5029B600-90ED-4B9D-859F-2C602450ED94}"/>
                </a:ext>
              </a:extLst>
            </p:cNvPr>
            <p:cNvPicPr>
              <a:picLocks noChangeAspect="1"/>
            </p:cNvPicPr>
            <p:nvPr/>
          </p:nvPicPr>
          <p:blipFill>
            <a:blip r:embed="rId5"/>
            <a:stretch>
              <a:fillRect/>
            </a:stretch>
          </p:blipFill>
          <p:spPr>
            <a:xfrm>
              <a:off x="1979920" y="2931561"/>
              <a:ext cx="7576856" cy="2975526"/>
            </a:xfrm>
            <a:prstGeom prst="rect">
              <a:avLst/>
            </a:prstGeom>
          </p:spPr>
        </p:pic>
        <p:sp>
          <p:nvSpPr>
            <p:cNvPr id="8" name="TextBox 7">
              <a:extLst>
                <a:ext uri="{FF2B5EF4-FFF2-40B4-BE49-F238E27FC236}">
                  <a16:creationId xmlns:a16="http://schemas.microsoft.com/office/drawing/2014/main" id="{3A88908A-265B-4671-A877-97A5899F638E}"/>
                </a:ext>
              </a:extLst>
            </p:cNvPr>
            <p:cNvSpPr txBox="1"/>
            <p:nvPr/>
          </p:nvSpPr>
          <p:spPr>
            <a:xfrm>
              <a:off x="1532980" y="510047"/>
              <a:ext cx="2001758"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View Returns from left side tasks pane</a:t>
              </a:r>
            </a:p>
          </p:txBody>
        </p:sp>
        <p:sp>
          <p:nvSpPr>
            <p:cNvPr id="9" name="TextBox 8">
              <a:extLst>
                <a:ext uri="{FF2B5EF4-FFF2-40B4-BE49-F238E27FC236}">
                  <a16:creationId xmlns:a16="http://schemas.microsoft.com/office/drawing/2014/main" id="{268CEDAA-9ABF-4EF7-B85E-1E71382D3608}"/>
                </a:ext>
              </a:extLst>
            </p:cNvPr>
            <p:cNvSpPr txBox="1"/>
            <p:nvPr/>
          </p:nvSpPr>
          <p:spPr>
            <a:xfrm>
              <a:off x="6115251" y="107588"/>
              <a:ext cx="2001759" cy="911019"/>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Search with Receipt Number/PO Number//Shipment Number</a:t>
              </a:r>
            </a:p>
          </p:txBody>
        </p:sp>
        <p:sp>
          <p:nvSpPr>
            <p:cNvPr id="10" name="TextBox 9">
              <a:extLst>
                <a:ext uri="{FF2B5EF4-FFF2-40B4-BE49-F238E27FC236}">
                  <a16:creationId xmlns:a16="http://schemas.microsoft.com/office/drawing/2014/main" id="{14B71E6C-D588-4269-8EE8-C7260C56FA9C}"/>
                </a:ext>
              </a:extLst>
            </p:cNvPr>
            <p:cNvSpPr txBox="1"/>
            <p:nvPr/>
          </p:nvSpPr>
          <p:spPr>
            <a:xfrm>
              <a:off x="6563610" y="2713702"/>
              <a:ext cx="2001759"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the receipt link from search results</a:t>
              </a:r>
            </a:p>
          </p:txBody>
        </p:sp>
        <p:sp>
          <p:nvSpPr>
            <p:cNvPr id="11" name="TextBox 10">
              <a:extLst>
                <a:ext uri="{FF2B5EF4-FFF2-40B4-BE49-F238E27FC236}">
                  <a16:creationId xmlns:a16="http://schemas.microsoft.com/office/drawing/2014/main" id="{F96AF4CE-9D78-4CC9-B397-BFB5404DE715}"/>
                </a:ext>
              </a:extLst>
            </p:cNvPr>
            <p:cNvSpPr txBox="1"/>
            <p:nvPr/>
          </p:nvSpPr>
          <p:spPr>
            <a:xfrm>
              <a:off x="6563609" y="3881944"/>
              <a:ext cx="2001759" cy="29700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Receipt Details</a:t>
              </a:r>
            </a:p>
          </p:txBody>
        </p:sp>
        <p:cxnSp>
          <p:nvCxnSpPr>
            <p:cNvPr id="13" name="Straight Arrow Connector 12">
              <a:extLst>
                <a:ext uri="{FF2B5EF4-FFF2-40B4-BE49-F238E27FC236}">
                  <a16:creationId xmlns:a16="http://schemas.microsoft.com/office/drawing/2014/main" id="{29468C42-ACA2-460E-990D-D097D5FF11A7}"/>
                </a:ext>
              </a:extLst>
            </p:cNvPr>
            <p:cNvCxnSpPr/>
            <p:nvPr/>
          </p:nvCxnSpPr>
          <p:spPr>
            <a:xfrm flipH="1">
              <a:off x="1181881" y="1011723"/>
              <a:ext cx="868145" cy="197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D0D5C92-7C57-4B34-BE00-E8D79964E209}"/>
                </a:ext>
              </a:extLst>
            </p:cNvPr>
            <p:cNvCxnSpPr/>
            <p:nvPr/>
          </p:nvCxnSpPr>
          <p:spPr>
            <a:xfrm flipH="1">
              <a:off x="5442155" y="1011723"/>
              <a:ext cx="958645" cy="463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D4B907-2C34-4926-93D5-1657459CB151}"/>
                </a:ext>
              </a:extLst>
            </p:cNvPr>
            <p:cNvCxnSpPr>
              <a:stCxn id="10" idx="1"/>
            </p:cNvCxnSpPr>
            <p:nvPr/>
          </p:nvCxnSpPr>
          <p:spPr>
            <a:xfrm flipH="1" flipV="1">
              <a:off x="2875935" y="2713702"/>
              <a:ext cx="3687675" cy="250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6AAFD56-7450-4EB9-8F00-914370313A18}"/>
                </a:ext>
              </a:extLst>
            </p:cNvPr>
            <p:cNvCxnSpPr>
              <a:cxnSpLocks/>
            </p:cNvCxnSpPr>
            <p:nvPr/>
          </p:nvCxnSpPr>
          <p:spPr>
            <a:xfrm flipH="1">
              <a:off x="5750435" y="4224067"/>
              <a:ext cx="1740311" cy="121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5C8FE78-3B87-4964-8FE6-91453A90473A}"/>
                </a:ext>
              </a:extLst>
            </p:cNvPr>
            <p:cNvSpPr/>
            <p:nvPr/>
          </p:nvSpPr>
          <p:spPr>
            <a:xfrm>
              <a:off x="5442155" y="5170247"/>
              <a:ext cx="560439" cy="7550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478494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9F81F6-82AD-4B30-90E1-3BDD3971E702}"/>
              </a:ext>
            </a:extLst>
          </p:cNvPr>
          <p:cNvSpPr txBox="1"/>
          <p:nvPr/>
        </p:nvSpPr>
        <p:spPr>
          <a:xfrm>
            <a:off x="256788" y="797221"/>
            <a:ext cx="8769419" cy="452459"/>
          </a:xfrm>
          <a:prstGeom prst="rect">
            <a:avLst/>
          </a:prstGeom>
        </p:spPr>
        <p:txBody>
          <a:bodyPr vert="horz" wrap="square" lIns="0" tIns="0" rIns="0" bIns="0" rtlCol="0" anchor="b">
            <a:noAutofit/>
          </a:bodyPr>
          <a:lstStyle/>
          <a:p>
            <a:pPr marL="0" indent="0" defTabSz="731020">
              <a:spcBef>
                <a:spcPct val="0"/>
              </a:spcBef>
              <a:spcAft>
                <a:spcPts val="600"/>
              </a:spcAft>
            </a:pPr>
            <a:r>
              <a:rPr lang="en-US" sz="3600" b="0" i="0" kern="1200" spc="0" baseline="0" dirty="0">
                <a:ln w="19050">
                  <a:noFill/>
                  <a:miter lim="800000"/>
                </a:ln>
                <a:latin typeface="+mj-lt"/>
                <a:ea typeface="+mj-ea"/>
                <a:cs typeface="Pilat Regular" panose="020B0604020202020204" pitchFamily="34" charset="0"/>
              </a:rPr>
              <a:t>Invoices and Payment</a:t>
            </a:r>
          </a:p>
        </p:txBody>
      </p:sp>
      <p:graphicFrame>
        <p:nvGraphicFramePr>
          <p:cNvPr id="6" name="Content Placeholder 2">
            <a:extLst>
              <a:ext uri="{FF2B5EF4-FFF2-40B4-BE49-F238E27FC236}">
                <a16:creationId xmlns:a16="http://schemas.microsoft.com/office/drawing/2014/main" id="{CAA7C426-8F3C-D07A-BD54-3CBDC6CA8580}"/>
              </a:ext>
            </a:extLst>
          </p:cNvPr>
          <p:cNvGraphicFramePr>
            <a:graphicFrameLocks noGrp="1"/>
          </p:cNvGraphicFramePr>
          <p:nvPr>
            <p:ph sz="quarter" idx="13"/>
            <p:extLst>
              <p:ext uri="{D42A27DB-BD31-4B8C-83A1-F6EECF244321}">
                <p14:modId xmlns:p14="http://schemas.microsoft.com/office/powerpoint/2010/main" val="571052583"/>
              </p:ext>
            </p:extLst>
          </p:nvPr>
        </p:nvGraphicFramePr>
        <p:xfrm>
          <a:off x="488915" y="1706880"/>
          <a:ext cx="8769419" cy="3261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285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ED03-2FD2-4EA1-AE19-D18FA35A4B0A}"/>
              </a:ext>
            </a:extLst>
          </p:cNvPr>
          <p:cNvSpPr>
            <a:spLocks noGrp="1"/>
          </p:cNvSpPr>
          <p:nvPr>
            <p:ph type="title" idx="4294967295"/>
          </p:nvPr>
        </p:nvSpPr>
        <p:spPr>
          <a:xfrm>
            <a:off x="253045" y="426159"/>
            <a:ext cx="8956675" cy="533400"/>
          </a:xfrm>
        </p:spPr>
        <p:txBody>
          <a:bodyPr/>
          <a:lstStyle/>
          <a:p>
            <a:r>
              <a:rPr lang="en-US" dirty="0"/>
              <a:t>Create Invoice(applicable for Service PO)</a:t>
            </a:r>
          </a:p>
        </p:txBody>
      </p:sp>
      <p:grpSp>
        <p:nvGrpSpPr>
          <p:cNvPr id="3" name="Group 2">
            <a:extLst>
              <a:ext uri="{FF2B5EF4-FFF2-40B4-BE49-F238E27FC236}">
                <a16:creationId xmlns:a16="http://schemas.microsoft.com/office/drawing/2014/main" id="{128891EC-780E-1442-5783-3C093A5FE2D0}"/>
              </a:ext>
            </a:extLst>
          </p:cNvPr>
          <p:cNvGrpSpPr/>
          <p:nvPr/>
        </p:nvGrpSpPr>
        <p:grpSpPr>
          <a:xfrm>
            <a:off x="283684" y="1108061"/>
            <a:ext cx="9179882" cy="4606878"/>
            <a:chOff x="395982" y="691501"/>
            <a:chExt cx="9179882" cy="4606878"/>
          </a:xfrm>
        </p:grpSpPr>
        <p:pic>
          <p:nvPicPr>
            <p:cNvPr id="6" name="Picture 5">
              <a:extLst>
                <a:ext uri="{FF2B5EF4-FFF2-40B4-BE49-F238E27FC236}">
                  <a16:creationId xmlns:a16="http://schemas.microsoft.com/office/drawing/2014/main" id="{C140449D-DC82-44D6-97A3-8B85E17EC247}"/>
                </a:ext>
              </a:extLst>
            </p:cNvPr>
            <p:cNvPicPr>
              <a:picLocks noChangeAspect="1"/>
            </p:cNvPicPr>
            <p:nvPr/>
          </p:nvPicPr>
          <p:blipFill rotWithShape="1">
            <a:blip r:embed="rId3"/>
            <a:srcRect t="77675"/>
            <a:stretch/>
          </p:blipFill>
          <p:spPr>
            <a:xfrm>
              <a:off x="395982" y="691501"/>
              <a:ext cx="2366247" cy="1048809"/>
            </a:xfrm>
            <a:prstGeom prst="rect">
              <a:avLst/>
            </a:prstGeom>
          </p:spPr>
        </p:pic>
        <p:pic>
          <p:nvPicPr>
            <p:cNvPr id="7" name="Picture 6">
              <a:extLst>
                <a:ext uri="{FF2B5EF4-FFF2-40B4-BE49-F238E27FC236}">
                  <a16:creationId xmlns:a16="http://schemas.microsoft.com/office/drawing/2014/main" id="{D0BCF7C1-25B3-4FF6-9F27-C9C0437ADFF7}"/>
                </a:ext>
              </a:extLst>
            </p:cNvPr>
            <p:cNvPicPr>
              <a:picLocks noChangeAspect="1"/>
            </p:cNvPicPr>
            <p:nvPr/>
          </p:nvPicPr>
          <p:blipFill>
            <a:blip r:embed="rId4"/>
            <a:stretch>
              <a:fillRect/>
            </a:stretch>
          </p:blipFill>
          <p:spPr>
            <a:xfrm>
              <a:off x="432629" y="2037314"/>
              <a:ext cx="9143235" cy="3261065"/>
            </a:xfrm>
            <a:prstGeom prst="rect">
              <a:avLst/>
            </a:prstGeom>
          </p:spPr>
        </p:pic>
        <p:sp>
          <p:nvSpPr>
            <p:cNvPr id="5" name="TextBox 4">
              <a:extLst>
                <a:ext uri="{FF2B5EF4-FFF2-40B4-BE49-F238E27FC236}">
                  <a16:creationId xmlns:a16="http://schemas.microsoft.com/office/drawing/2014/main" id="{0E760C41-1BFB-430C-8EAA-7B33A7994BD2}"/>
                </a:ext>
              </a:extLst>
            </p:cNvPr>
            <p:cNvSpPr txBox="1"/>
            <p:nvPr/>
          </p:nvSpPr>
          <p:spPr>
            <a:xfrm>
              <a:off x="3195122" y="1453841"/>
              <a:ext cx="2001758" cy="29700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Select PO Number</a:t>
              </a:r>
            </a:p>
          </p:txBody>
        </p:sp>
        <p:cxnSp>
          <p:nvCxnSpPr>
            <p:cNvPr id="4" name="Straight Arrow Connector 3">
              <a:extLst>
                <a:ext uri="{FF2B5EF4-FFF2-40B4-BE49-F238E27FC236}">
                  <a16:creationId xmlns:a16="http://schemas.microsoft.com/office/drawing/2014/main" id="{46FE37CB-3E22-4D56-A3EF-BC384DABB9AC}"/>
                </a:ext>
              </a:extLst>
            </p:cNvPr>
            <p:cNvCxnSpPr>
              <a:cxnSpLocks/>
              <a:stCxn id="5" idx="2"/>
            </p:cNvCxnSpPr>
            <p:nvPr/>
          </p:nvCxnSpPr>
          <p:spPr>
            <a:xfrm flipH="1">
              <a:off x="2213454" y="1750845"/>
              <a:ext cx="1982547" cy="694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516B4E-3A97-4BF2-9B86-B427E6CB8243}"/>
                </a:ext>
              </a:extLst>
            </p:cNvPr>
            <p:cNvSpPr txBox="1"/>
            <p:nvPr/>
          </p:nvSpPr>
          <p:spPr>
            <a:xfrm>
              <a:off x="5976193" y="952165"/>
              <a:ext cx="2001758"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Populate Invoice Number and Date </a:t>
              </a:r>
            </a:p>
          </p:txBody>
        </p:sp>
        <p:cxnSp>
          <p:nvCxnSpPr>
            <p:cNvPr id="10" name="Straight Arrow Connector 9">
              <a:extLst>
                <a:ext uri="{FF2B5EF4-FFF2-40B4-BE49-F238E27FC236}">
                  <a16:creationId xmlns:a16="http://schemas.microsoft.com/office/drawing/2014/main" id="{7B6FE415-7718-489E-B2B8-E03B72666CDF}"/>
                </a:ext>
              </a:extLst>
            </p:cNvPr>
            <p:cNvCxnSpPr/>
            <p:nvPr/>
          </p:nvCxnSpPr>
          <p:spPr>
            <a:xfrm>
              <a:off x="6758609" y="1498304"/>
              <a:ext cx="1020693" cy="946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FCCB76C-353A-46FC-BCA0-72EC13413ECF}"/>
                </a:ext>
              </a:extLst>
            </p:cNvPr>
            <p:cNvSpPr txBox="1"/>
            <p:nvPr/>
          </p:nvSpPr>
          <p:spPr>
            <a:xfrm>
              <a:off x="2841923" y="3534185"/>
              <a:ext cx="2354957"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Add the PO lines for which Invoice needs to be created</a:t>
              </a:r>
            </a:p>
          </p:txBody>
        </p:sp>
        <p:cxnSp>
          <p:nvCxnSpPr>
            <p:cNvPr id="13" name="Straight Arrow Connector 12">
              <a:extLst>
                <a:ext uri="{FF2B5EF4-FFF2-40B4-BE49-F238E27FC236}">
                  <a16:creationId xmlns:a16="http://schemas.microsoft.com/office/drawing/2014/main" id="{BCF83F50-73FA-458A-AA0E-4370D70A4F90}"/>
                </a:ext>
              </a:extLst>
            </p:cNvPr>
            <p:cNvCxnSpPr>
              <a:cxnSpLocks/>
            </p:cNvCxnSpPr>
            <p:nvPr/>
          </p:nvCxnSpPr>
          <p:spPr>
            <a:xfrm flipH="1">
              <a:off x="954157" y="4035861"/>
              <a:ext cx="2385392" cy="383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DFDA7C3-74C0-4F7C-9EE7-037C5DE0D454}"/>
                </a:ext>
              </a:extLst>
            </p:cNvPr>
            <p:cNvSpPr txBox="1"/>
            <p:nvPr/>
          </p:nvSpPr>
          <p:spPr>
            <a:xfrm>
              <a:off x="6985023" y="3754300"/>
              <a:ext cx="2354957" cy="29700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Validate the lines</a:t>
              </a:r>
            </a:p>
          </p:txBody>
        </p:sp>
        <p:cxnSp>
          <p:nvCxnSpPr>
            <p:cNvPr id="17" name="Straight Arrow Connector 16">
              <a:extLst>
                <a:ext uri="{FF2B5EF4-FFF2-40B4-BE49-F238E27FC236}">
                  <a16:creationId xmlns:a16="http://schemas.microsoft.com/office/drawing/2014/main" id="{FFCCB74C-4D6E-4849-8A2B-F21B0D6C2FFB}"/>
                </a:ext>
              </a:extLst>
            </p:cNvPr>
            <p:cNvCxnSpPr/>
            <p:nvPr/>
          </p:nvCxnSpPr>
          <p:spPr>
            <a:xfrm flipH="1">
              <a:off x="6579704" y="4035861"/>
              <a:ext cx="1406198" cy="383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905589E-BC3B-4C2C-8E05-6DD3F3043D54}"/>
                </a:ext>
              </a:extLst>
            </p:cNvPr>
            <p:cNvSpPr txBox="1"/>
            <p:nvPr/>
          </p:nvSpPr>
          <p:spPr>
            <a:xfrm>
              <a:off x="2841923" y="691501"/>
              <a:ext cx="2001758" cy="29700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Create Invoice</a:t>
              </a:r>
            </a:p>
          </p:txBody>
        </p:sp>
        <p:cxnSp>
          <p:nvCxnSpPr>
            <p:cNvPr id="12" name="Straight Arrow Connector 11">
              <a:extLst>
                <a:ext uri="{FF2B5EF4-FFF2-40B4-BE49-F238E27FC236}">
                  <a16:creationId xmlns:a16="http://schemas.microsoft.com/office/drawing/2014/main" id="{D26CB5C7-57D4-4468-BE8E-DF2D158D0E68}"/>
                </a:ext>
              </a:extLst>
            </p:cNvPr>
            <p:cNvCxnSpPr/>
            <p:nvPr/>
          </p:nvCxnSpPr>
          <p:spPr>
            <a:xfrm flipH="1">
              <a:off x="1330036" y="691501"/>
              <a:ext cx="1511887" cy="410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87132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B7C1-D2BE-4169-853A-B05EB302C86D}"/>
              </a:ext>
            </a:extLst>
          </p:cNvPr>
          <p:cNvSpPr>
            <a:spLocks noGrp="1"/>
          </p:cNvSpPr>
          <p:nvPr>
            <p:ph type="title" idx="4294967295"/>
          </p:nvPr>
        </p:nvSpPr>
        <p:spPr>
          <a:xfrm>
            <a:off x="215292" y="278841"/>
            <a:ext cx="8955087" cy="531813"/>
          </a:xfrm>
        </p:spPr>
        <p:txBody>
          <a:bodyPr/>
          <a:lstStyle/>
          <a:p>
            <a:r>
              <a:rPr lang="en-US" dirty="0"/>
              <a:t>View Invoices</a:t>
            </a:r>
          </a:p>
        </p:txBody>
      </p:sp>
      <p:grpSp>
        <p:nvGrpSpPr>
          <p:cNvPr id="3" name="Group 2">
            <a:extLst>
              <a:ext uri="{FF2B5EF4-FFF2-40B4-BE49-F238E27FC236}">
                <a16:creationId xmlns:a16="http://schemas.microsoft.com/office/drawing/2014/main" id="{33CECFEB-7A53-8991-AA24-F952B547857D}"/>
              </a:ext>
            </a:extLst>
          </p:cNvPr>
          <p:cNvGrpSpPr/>
          <p:nvPr/>
        </p:nvGrpSpPr>
        <p:grpSpPr>
          <a:xfrm>
            <a:off x="316892" y="215301"/>
            <a:ext cx="9113466" cy="5970198"/>
            <a:chOff x="268262" y="107588"/>
            <a:chExt cx="9113466" cy="5970198"/>
          </a:xfrm>
        </p:grpSpPr>
        <p:pic>
          <p:nvPicPr>
            <p:cNvPr id="7" name="Picture 6">
              <a:extLst>
                <a:ext uri="{FF2B5EF4-FFF2-40B4-BE49-F238E27FC236}">
                  <a16:creationId xmlns:a16="http://schemas.microsoft.com/office/drawing/2014/main" id="{3E56F2DE-16C8-4741-BAED-7835FFA21DD0}"/>
                </a:ext>
              </a:extLst>
            </p:cNvPr>
            <p:cNvPicPr>
              <a:picLocks noChangeAspect="1"/>
            </p:cNvPicPr>
            <p:nvPr/>
          </p:nvPicPr>
          <p:blipFill rotWithShape="1">
            <a:blip r:embed="rId3"/>
            <a:srcRect t="79113"/>
            <a:stretch/>
          </p:blipFill>
          <p:spPr>
            <a:xfrm>
              <a:off x="268262" y="635257"/>
              <a:ext cx="3073370" cy="1274478"/>
            </a:xfrm>
            <a:prstGeom prst="rect">
              <a:avLst/>
            </a:prstGeom>
          </p:spPr>
        </p:pic>
        <p:pic>
          <p:nvPicPr>
            <p:cNvPr id="8" name="Picture 7">
              <a:extLst>
                <a:ext uri="{FF2B5EF4-FFF2-40B4-BE49-F238E27FC236}">
                  <a16:creationId xmlns:a16="http://schemas.microsoft.com/office/drawing/2014/main" id="{B0BC54CE-9110-4B38-898F-9F2039B879AC}"/>
                </a:ext>
              </a:extLst>
            </p:cNvPr>
            <p:cNvPicPr>
              <a:picLocks noChangeAspect="1"/>
            </p:cNvPicPr>
            <p:nvPr/>
          </p:nvPicPr>
          <p:blipFill>
            <a:blip r:embed="rId4"/>
            <a:stretch>
              <a:fillRect/>
            </a:stretch>
          </p:blipFill>
          <p:spPr>
            <a:xfrm>
              <a:off x="2022736" y="540482"/>
              <a:ext cx="7358991" cy="2534052"/>
            </a:xfrm>
            <a:prstGeom prst="rect">
              <a:avLst/>
            </a:prstGeom>
          </p:spPr>
        </p:pic>
        <p:pic>
          <p:nvPicPr>
            <p:cNvPr id="9" name="Picture 8">
              <a:extLst>
                <a:ext uri="{FF2B5EF4-FFF2-40B4-BE49-F238E27FC236}">
                  <a16:creationId xmlns:a16="http://schemas.microsoft.com/office/drawing/2014/main" id="{F65084E7-EC8C-4DCB-99BA-C3A239E7DE2F}"/>
                </a:ext>
              </a:extLst>
            </p:cNvPr>
            <p:cNvPicPr>
              <a:picLocks noChangeAspect="1"/>
            </p:cNvPicPr>
            <p:nvPr/>
          </p:nvPicPr>
          <p:blipFill>
            <a:blip r:embed="rId5"/>
            <a:stretch>
              <a:fillRect/>
            </a:stretch>
          </p:blipFill>
          <p:spPr>
            <a:xfrm>
              <a:off x="2022736" y="3048633"/>
              <a:ext cx="7358992" cy="3029153"/>
            </a:xfrm>
            <a:prstGeom prst="rect">
              <a:avLst/>
            </a:prstGeom>
          </p:spPr>
        </p:pic>
        <p:sp>
          <p:nvSpPr>
            <p:cNvPr id="11" name="TextBox 10">
              <a:extLst>
                <a:ext uri="{FF2B5EF4-FFF2-40B4-BE49-F238E27FC236}">
                  <a16:creationId xmlns:a16="http://schemas.microsoft.com/office/drawing/2014/main" id="{5EBFFB99-1678-4226-BEBB-4F64EE8F7969}"/>
                </a:ext>
              </a:extLst>
            </p:cNvPr>
            <p:cNvSpPr txBox="1"/>
            <p:nvPr/>
          </p:nvSpPr>
          <p:spPr>
            <a:xfrm>
              <a:off x="2848775" y="420214"/>
              <a:ext cx="2001758"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View Invoice from left side tasks pane</a:t>
              </a:r>
            </a:p>
          </p:txBody>
        </p:sp>
        <p:sp>
          <p:nvSpPr>
            <p:cNvPr id="12" name="TextBox 11">
              <a:extLst>
                <a:ext uri="{FF2B5EF4-FFF2-40B4-BE49-F238E27FC236}">
                  <a16:creationId xmlns:a16="http://schemas.microsoft.com/office/drawing/2014/main" id="{0649AB6B-7513-4B63-A335-6EFDEED7B199}"/>
                </a:ext>
              </a:extLst>
            </p:cNvPr>
            <p:cNvSpPr txBox="1"/>
            <p:nvPr/>
          </p:nvSpPr>
          <p:spPr>
            <a:xfrm>
              <a:off x="6115251" y="107588"/>
              <a:ext cx="2001759"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Search with Invoice Number/PO Number/Supplier</a:t>
              </a:r>
            </a:p>
          </p:txBody>
        </p:sp>
        <p:sp>
          <p:nvSpPr>
            <p:cNvPr id="13" name="TextBox 12">
              <a:extLst>
                <a:ext uri="{FF2B5EF4-FFF2-40B4-BE49-F238E27FC236}">
                  <a16:creationId xmlns:a16="http://schemas.microsoft.com/office/drawing/2014/main" id="{CA5BC0A0-4930-47BD-B83A-5207BAD7789C}"/>
                </a:ext>
              </a:extLst>
            </p:cNvPr>
            <p:cNvSpPr txBox="1"/>
            <p:nvPr/>
          </p:nvSpPr>
          <p:spPr>
            <a:xfrm>
              <a:off x="426442" y="3372078"/>
              <a:ext cx="1843579"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the Invoice link from search results</a:t>
              </a:r>
            </a:p>
          </p:txBody>
        </p:sp>
        <p:sp>
          <p:nvSpPr>
            <p:cNvPr id="14" name="TextBox 13">
              <a:extLst>
                <a:ext uri="{FF2B5EF4-FFF2-40B4-BE49-F238E27FC236}">
                  <a16:creationId xmlns:a16="http://schemas.microsoft.com/office/drawing/2014/main" id="{7A62989F-6166-4019-B932-BC43E842596E}"/>
                </a:ext>
              </a:extLst>
            </p:cNvPr>
            <p:cNvSpPr txBox="1"/>
            <p:nvPr/>
          </p:nvSpPr>
          <p:spPr>
            <a:xfrm>
              <a:off x="6563609" y="3881944"/>
              <a:ext cx="2001759" cy="29700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Invoice Details</a:t>
              </a:r>
            </a:p>
          </p:txBody>
        </p:sp>
        <p:cxnSp>
          <p:nvCxnSpPr>
            <p:cNvPr id="16" name="Straight Arrow Connector 15">
              <a:extLst>
                <a:ext uri="{FF2B5EF4-FFF2-40B4-BE49-F238E27FC236}">
                  <a16:creationId xmlns:a16="http://schemas.microsoft.com/office/drawing/2014/main" id="{1DE5E046-2BF5-47E4-8250-856F5FBF8189}"/>
                </a:ext>
              </a:extLst>
            </p:cNvPr>
            <p:cNvCxnSpPr>
              <a:cxnSpLocks/>
            </p:cNvCxnSpPr>
            <p:nvPr/>
          </p:nvCxnSpPr>
          <p:spPr>
            <a:xfrm flipH="1">
              <a:off x="1460090" y="1018607"/>
              <a:ext cx="1881543" cy="338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A232DFE-700E-454D-885F-14B63063ACEE}"/>
                </a:ext>
              </a:extLst>
            </p:cNvPr>
            <p:cNvCxnSpPr/>
            <p:nvPr/>
          </p:nvCxnSpPr>
          <p:spPr>
            <a:xfrm flipH="1">
              <a:off x="5117690" y="813935"/>
              <a:ext cx="1445919" cy="434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CCB2D5-DD70-4ADB-A70D-3B020ABEA417}"/>
                </a:ext>
              </a:extLst>
            </p:cNvPr>
            <p:cNvCxnSpPr>
              <a:cxnSpLocks/>
            </p:cNvCxnSpPr>
            <p:nvPr/>
          </p:nvCxnSpPr>
          <p:spPr>
            <a:xfrm flipV="1">
              <a:off x="1460090" y="2819195"/>
              <a:ext cx="809931" cy="50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44FBEDC-589A-4516-9DDC-406936AF2471}"/>
                </a:ext>
              </a:extLst>
            </p:cNvPr>
            <p:cNvCxnSpPr/>
            <p:nvPr/>
          </p:nvCxnSpPr>
          <p:spPr>
            <a:xfrm flipH="1">
              <a:off x="6308358" y="4178948"/>
              <a:ext cx="1071611" cy="62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535E078-425E-42D6-903C-58F5500C3E3C}"/>
                </a:ext>
              </a:extLst>
            </p:cNvPr>
            <p:cNvSpPr txBox="1"/>
            <p:nvPr/>
          </p:nvSpPr>
          <p:spPr>
            <a:xfrm>
              <a:off x="6563608" y="3266267"/>
              <a:ext cx="2001759" cy="297004"/>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Invoice Status: Approved</a:t>
              </a:r>
            </a:p>
          </p:txBody>
        </p:sp>
        <p:cxnSp>
          <p:nvCxnSpPr>
            <p:cNvPr id="29" name="Straight Arrow Connector 28">
              <a:extLst>
                <a:ext uri="{FF2B5EF4-FFF2-40B4-BE49-F238E27FC236}">
                  <a16:creationId xmlns:a16="http://schemas.microsoft.com/office/drawing/2014/main" id="{58F54FF2-F7B3-4F94-8208-F84367AEAC30}"/>
                </a:ext>
              </a:extLst>
            </p:cNvPr>
            <p:cNvCxnSpPr/>
            <p:nvPr/>
          </p:nvCxnSpPr>
          <p:spPr>
            <a:xfrm flipV="1">
              <a:off x="7724514" y="2819195"/>
              <a:ext cx="562646" cy="447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46292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B7C1-D2BE-4169-853A-B05EB302C86D}"/>
              </a:ext>
            </a:extLst>
          </p:cNvPr>
          <p:cNvSpPr>
            <a:spLocks noGrp="1"/>
          </p:cNvSpPr>
          <p:nvPr>
            <p:ph type="title" idx="4294967295"/>
          </p:nvPr>
        </p:nvSpPr>
        <p:spPr>
          <a:xfrm>
            <a:off x="290419" y="306035"/>
            <a:ext cx="8955087" cy="531813"/>
          </a:xfrm>
        </p:spPr>
        <p:txBody>
          <a:bodyPr/>
          <a:lstStyle/>
          <a:p>
            <a:r>
              <a:rPr lang="en-US" dirty="0"/>
              <a:t>View Payments</a:t>
            </a:r>
          </a:p>
        </p:txBody>
      </p:sp>
      <p:grpSp>
        <p:nvGrpSpPr>
          <p:cNvPr id="5" name="Group 4">
            <a:extLst>
              <a:ext uri="{FF2B5EF4-FFF2-40B4-BE49-F238E27FC236}">
                <a16:creationId xmlns:a16="http://schemas.microsoft.com/office/drawing/2014/main" id="{763EAAE3-868C-8A43-1252-21BF435131B6}"/>
              </a:ext>
            </a:extLst>
          </p:cNvPr>
          <p:cNvGrpSpPr/>
          <p:nvPr/>
        </p:nvGrpSpPr>
        <p:grpSpPr>
          <a:xfrm>
            <a:off x="290419" y="381783"/>
            <a:ext cx="9166412" cy="5637233"/>
            <a:chOff x="330116" y="107588"/>
            <a:chExt cx="9166412" cy="5637233"/>
          </a:xfrm>
        </p:grpSpPr>
        <p:pic>
          <p:nvPicPr>
            <p:cNvPr id="7" name="Picture 6">
              <a:extLst>
                <a:ext uri="{FF2B5EF4-FFF2-40B4-BE49-F238E27FC236}">
                  <a16:creationId xmlns:a16="http://schemas.microsoft.com/office/drawing/2014/main" id="{3E56F2DE-16C8-4741-BAED-7835FFA21DD0}"/>
                </a:ext>
              </a:extLst>
            </p:cNvPr>
            <p:cNvPicPr>
              <a:picLocks noChangeAspect="1"/>
            </p:cNvPicPr>
            <p:nvPr/>
          </p:nvPicPr>
          <p:blipFill rotWithShape="1">
            <a:blip r:embed="rId3"/>
            <a:srcRect t="78532"/>
            <a:stretch/>
          </p:blipFill>
          <p:spPr>
            <a:xfrm>
              <a:off x="330116" y="548558"/>
              <a:ext cx="2667520" cy="1136966"/>
            </a:xfrm>
            <a:prstGeom prst="rect">
              <a:avLst/>
            </a:prstGeom>
          </p:spPr>
        </p:pic>
        <p:pic>
          <p:nvPicPr>
            <p:cNvPr id="3" name="Picture 2">
              <a:extLst>
                <a:ext uri="{FF2B5EF4-FFF2-40B4-BE49-F238E27FC236}">
                  <a16:creationId xmlns:a16="http://schemas.microsoft.com/office/drawing/2014/main" id="{E29C7DD1-25E9-4171-8778-6A3059F35893}"/>
                </a:ext>
              </a:extLst>
            </p:cNvPr>
            <p:cNvPicPr>
              <a:picLocks noChangeAspect="1"/>
            </p:cNvPicPr>
            <p:nvPr/>
          </p:nvPicPr>
          <p:blipFill>
            <a:blip r:embed="rId4"/>
            <a:stretch>
              <a:fillRect/>
            </a:stretch>
          </p:blipFill>
          <p:spPr>
            <a:xfrm>
              <a:off x="1840361" y="551753"/>
              <a:ext cx="7656166" cy="2431875"/>
            </a:xfrm>
            <a:prstGeom prst="rect">
              <a:avLst/>
            </a:prstGeom>
          </p:spPr>
        </p:pic>
        <p:pic>
          <p:nvPicPr>
            <p:cNvPr id="4" name="Picture 3">
              <a:extLst>
                <a:ext uri="{FF2B5EF4-FFF2-40B4-BE49-F238E27FC236}">
                  <a16:creationId xmlns:a16="http://schemas.microsoft.com/office/drawing/2014/main" id="{C2328E56-BCF1-4057-AF94-3FBFD864F037}"/>
                </a:ext>
              </a:extLst>
            </p:cNvPr>
            <p:cNvPicPr>
              <a:picLocks noChangeAspect="1"/>
            </p:cNvPicPr>
            <p:nvPr/>
          </p:nvPicPr>
          <p:blipFill>
            <a:blip r:embed="rId5"/>
            <a:stretch>
              <a:fillRect/>
            </a:stretch>
          </p:blipFill>
          <p:spPr>
            <a:xfrm>
              <a:off x="1443908" y="3582484"/>
              <a:ext cx="8052620" cy="2162337"/>
            </a:xfrm>
            <a:prstGeom prst="rect">
              <a:avLst/>
            </a:prstGeom>
          </p:spPr>
        </p:pic>
        <p:sp>
          <p:nvSpPr>
            <p:cNvPr id="8" name="TextBox 7">
              <a:extLst>
                <a:ext uri="{FF2B5EF4-FFF2-40B4-BE49-F238E27FC236}">
                  <a16:creationId xmlns:a16="http://schemas.microsoft.com/office/drawing/2014/main" id="{C43653B5-6E03-4AA0-874F-582C22A795B5}"/>
                </a:ext>
              </a:extLst>
            </p:cNvPr>
            <p:cNvSpPr txBox="1"/>
            <p:nvPr/>
          </p:nvSpPr>
          <p:spPr>
            <a:xfrm>
              <a:off x="2997636" y="453046"/>
              <a:ext cx="2001758"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View Payments from left side tasks pane</a:t>
              </a:r>
            </a:p>
          </p:txBody>
        </p:sp>
        <p:sp>
          <p:nvSpPr>
            <p:cNvPr id="9" name="TextBox 8">
              <a:extLst>
                <a:ext uri="{FF2B5EF4-FFF2-40B4-BE49-F238E27FC236}">
                  <a16:creationId xmlns:a16="http://schemas.microsoft.com/office/drawing/2014/main" id="{0F4AA73A-FB58-4E61-BD12-A83187E968D0}"/>
                </a:ext>
              </a:extLst>
            </p:cNvPr>
            <p:cNvSpPr txBox="1"/>
            <p:nvPr/>
          </p:nvSpPr>
          <p:spPr>
            <a:xfrm>
              <a:off x="6115251" y="107588"/>
              <a:ext cx="2001759"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Search with Payment Number or Supplier</a:t>
              </a:r>
            </a:p>
          </p:txBody>
        </p:sp>
        <p:sp>
          <p:nvSpPr>
            <p:cNvPr id="10" name="TextBox 9">
              <a:extLst>
                <a:ext uri="{FF2B5EF4-FFF2-40B4-BE49-F238E27FC236}">
                  <a16:creationId xmlns:a16="http://schemas.microsoft.com/office/drawing/2014/main" id="{D9393D76-BB65-48A5-A3C4-D26110F88B37}"/>
                </a:ext>
              </a:extLst>
            </p:cNvPr>
            <p:cNvSpPr txBox="1"/>
            <p:nvPr/>
          </p:nvSpPr>
          <p:spPr>
            <a:xfrm>
              <a:off x="330116" y="3061595"/>
              <a:ext cx="1843579" cy="706347"/>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Click on the Payment link from search results</a:t>
              </a:r>
            </a:p>
          </p:txBody>
        </p:sp>
        <p:sp>
          <p:nvSpPr>
            <p:cNvPr id="11" name="TextBox 10">
              <a:extLst>
                <a:ext uri="{FF2B5EF4-FFF2-40B4-BE49-F238E27FC236}">
                  <a16:creationId xmlns:a16="http://schemas.microsoft.com/office/drawing/2014/main" id="{3A699E09-F7CC-4526-AEF7-69DCAC0F74C4}"/>
                </a:ext>
              </a:extLst>
            </p:cNvPr>
            <p:cNvSpPr txBox="1"/>
            <p:nvPr/>
          </p:nvSpPr>
          <p:spPr>
            <a:xfrm>
              <a:off x="6534112" y="3122742"/>
              <a:ext cx="2001759" cy="57862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5000"/>
                </a:lnSpc>
                <a:spcBef>
                  <a:spcPts val="600"/>
                </a:spcBef>
                <a:buClr>
                  <a:schemeClr val="accent1"/>
                </a:buClr>
                <a:buFont typeface="Arial" panose="020B0604020202020204" pitchFamily="34" charset="0"/>
                <a:buNone/>
              </a:pPr>
              <a:r>
                <a:rPr lang="en-US" sz="1400" dirty="0"/>
                <a:t>Payments Details</a:t>
              </a:r>
            </a:p>
            <a:p>
              <a:pPr algn="ctr">
                <a:lnSpc>
                  <a:spcPct val="95000"/>
                </a:lnSpc>
                <a:spcBef>
                  <a:spcPts val="600"/>
                </a:spcBef>
                <a:buClr>
                  <a:schemeClr val="accent1"/>
                </a:buClr>
                <a:buFont typeface="Arial" panose="020B0604020202020204" pitchFamily="34" charset="0"/>
                <a:buNone/>
              </a:pPr>
              <a:r>
                <a:rPr lang="en-US" sz="1400" dirty="0"/>
                <a:t>Paid Status: Fully Paid</a:t>
              </a:r>
            </a:p>
          </p:txBody>
        </p:sp>
        <p:cxnSp>
          <p:nvCxnSpPr>
            <p:cNvPr id="14" name="Straight Arrow Connector 13">
              <a:extLst>
                <a:ext uri="{FF2B5EF4-FFF2-40B4-BE49-F238E27FC236}">
                  <a16:creationId xmlns:a16="http://schemas.microsoft.com/office/drawing/2014/main" id="{1FC06A32-DCEF-41B7-940A-DF394EED0CA3}"/>
                </a:ext>
              </a:extLst>
            </p:cNvPr>
            <p:cNvCxnSpPr>
              <a:cxnSpLocks/>
            </p:cNvCxnSpPr>
            <p:nvPr/>
          </p:nvCxnSpPr>
          <p:spPr>
            <a:xfrm flipV="1">
              <a:off x="1120877" y="2818316"/>
              <a:ext cx="719484" cy="243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96B4F00-3114-4BE2-9AC6-DC3BA9562F7F}"/>
                </a:ext>
              </a:extLst>
            </p:cNvPr>
            <p:cNvCxnSpPr/>
            <p:nvPr/>
          </p:nvCxnSpPr>
          <p:spPr>
            <a:xfrm flipH="1">
              <a:off x="4850533" y="671052"/>
              <a:ext cx="2265597" cy="737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AF609F-008A-4737-ABD9-9AD27F37349B}"/>
                </a:ext>
              </a:extLst>
            </p:cNvPr>
            <p:cNvCxnSpPr/>
            <p:nvPr/>
          </p:nvCxnSpPr>
          <p:spPr>
            <a:xfrm>
              <a:off x="8303342" y="3767942"/>
              <a:ext cx="560439" cy="1158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477328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2845-1900-48CE-8991-80AD8E7527E9}"/>
              </a:ext>
            </a:extLst>
          </p:cNvPr>
          <p:cNvSpPr>
            <a:spLocks noGrp="1"/>
          </p:cNvSpPr>
          <p:nvPr>
            <p:ph type="title" idx="4294967295"/>
          </p:nvPr>
        </p:nvSpPr>
        <p:spPr>
          <a:xfrm>
            <a:off x="287387" y="320747"/>
            <a:ext cx="8955087" cy="533400"/>
          </a:xfrm>
        </p:spPr>
        <p:txBody>
          <a:bodyPr/>
          <a:lstStyle/>
          <a:p>
            <a:r>
              <a:rPr lang="en-US" sz="2800" dirty="0"/>
              <a:t>Download Data</a:t>
            </a:r>
            <a:endParaRPr lang="en-US" dirty="0"/>
          </a:p>
        </p:txBody>
      </p:sp>
      <p:sp>
        <p:nvSpPr>
          <p:cNvPr id="5" name="Slide Number Placeholder 8">
            <a:extLst>
              <a:ext uri="{FF2B5EF4-FFF2-40B4-BE49-F238E27FC236}">
                <a16:creationId xmlns:a16="http://schemas.microsoft.com/office/drawing/2014/main" id="{B90AF590-6A4D-44CB-9352-C19D72580AEA}"/>
              </a:ext>
            </a:extLst>
          </p:cNvPr>
          <p:cNvSpPr txBox="1">
            <a:spLocks/>
          </p:cNvSpPr>
          <p:nvPr/>
        </p:nvSpPr>
        <p:spPr>
          <a:xfrm>
            <a:off x="11401487" y="6475988"/>
            <a:ext cx="243840" cy="182880"/>
          </a:xfrm>
          <a:prstGeom prst="rect">
            <a:avLst/>
          </a:prstGeom>
        </p:spPr>
        <p:txBody>
          <a:bodyPr/>
          <a:lstStyle>
            <a:defPPr>
              <a:defRPr lang="en-US"/>
            </a:defPPr>
            <a:lvl1pPr marL="0" algn="l" defTabSz="775045" rtl="0" eaLnBrk="1" latinLnBrk="0" hangingPunct="1">
              <a:defRPr sz="1526" kern="1200">
                <a:solidFill>
                  <a:schemeClr val="tx1"/>
                </a:solidFill>
                <a:latin typeface="+mn-lt"/>
                <a:ea typeface="+mn-ea"/>
                <a:cs typeface="+mn-cs"/>
              </a:defRPr>
            </a:lvl1pPr>
            <a:lvl2pPr marL="387523" algn="l" defTabSz="775045" rtl="0" eaLnBrk="1" latinLnBrk="0" hangingPunct="1">
              <a:defRPr sz="1526" kern="1200">
                <a:solidFill>
                  <a:schemeClr val="tx1"/>
                </a:solidFill>
                <a:latin typeface="+mn-lt"/>
                <a:ea typeface="+mn-ea"/>
                <a:cs typeface="+mn-cs"/>
              </a:defRPr>
            </a:lvl2pPr>
            <a:lvl3pPr marL="775045" algn="l" defTabSz="775045" rtl="0" eaLnBrk="1" latinLnBrk="0" hangingPunct="1">
              <a:defRPr sz="1526" kern="1200">
                <a:solidFill>
                  <a:schemeClr val="tx1"/>
                </a:solidFill>
                <a:latin typeface="+mn-lt"/>
                <a:ea typeface="+mn-ea"/>
                <a:cs typeface="+mn-cs"/>
              </a:defRPr>
            </a:lvl3pPr>
            <a:lvl4pPr marL="1162568" algn="l" defTabSz="775045" rtl="0" eaLnBrk="1" latinLnBrk="0" hangingPunct="1">
              <a:defRPr sz="1526" kern="1200">
                <a:solidFill>
                  <a:schemeClr val="tx1"/>
                </a:solidFill>
                <a:latin typeface="+mn-lt"/>
                <a:ea typeface="+mn-ea"/>
                <a:cs typeface="+mn-cs"/>
              </a:defRPr>
            </a:lvl4pPr>
            <a:lvl5pPr marL="1550091" algn="l" defTabSz="775045" rtl="0" eaLnBrk="1" latinLnBrk="0" hangingPunct="1">
              <a:defRPr sz="1526" kern="1200">
                <a:solidFill>
                  <a:schemeClr val="tx1"/>
                </a:solidFill>
                <a:latin typeface="+mn-lt"/>
                <a:ea typeface="+mn-ea"/>
                <a:cs typeface="+mn-cs"/>
              </a:defRPr>
            </a:lvl5pPr>
            <a:lvl6pPr marL="1937614" algn="l" defTabSz="775045" rtl="0" eaLnBrk="1" latinLnBrk="0" hangingPunct="1">
              <a:defRPr sz="1526" kern="1200">
                <a:solidFill>
                  <a:schemeClr val="tx1"/>
                </a:solidFill>
                <a:latin typeface="+mn-lt"/>
                <a:ea typeface="+mn-ea"/>
                <a:cs typeface="+mn-cs"/>
              </a:defRPr>
            </a:lvl6pPr>
            <a:lvl7pPr marL="2325136" algn="l" defTabSz="775045" rtl="0" eaLnBrk="1" latinLnBrk="0" hangingPunct="1">
              <a:defRPr sz="1526" kern="1200">
                <a:solidFill>
                  <a:schemeClr val="tx1"/>
                </a:solidFill>
                <a:latin typeface="+mn-lt"/>
                <a:ea typeface="+mn-ea"/>
                <a:cs typeface="+mn-cs"/>
              </a:defRPr>
            </a:lvl7pPr>
            <a:lvl8pPr marL="2712659" algn="l" defTabSz="775045" rtl="0" eaLnBrk="1" latinLnBrk="0" hangingPunct="1">
              <a:defRPr sz="1526" kern="1200">
                <a:solidFill>
                  <a:schemeClr val="tx1"/>
                </a:solidFill>
                <a:latin typeface="+mn-lt"/>
                <a:ea typeface="+mn-ea"/>
                <a:cs typeface="+mn-cs"/>
              </a:defRPr>
            </a:lvl8pPr>
            <a:lvl9pPr marL="3100182" algn="l" defTabSz="775045" rtl="0" eaLnBrk="1" latinLnBrk="0" hangingPunct="1">
              <a:defRPr sz="1526" kern="1200">
                <a:solidFill>
                  <a:schemeClr val="tx1"/>
                </a:solidFill>
                <a:latin typeface="+mn-lt"/>
                <a:ea typeface="+mn-ea"/>
                <a:cs typeface="+mn-cs"/>
              </a:defRPr>
            </a:lvl9pPr>
          </a:lstStyle>
          <a:p>
            <a:fld id="{117D082C-22F7-460A-B107-A5704CF548D4}" type="slidenum">
              <a:rPr lang="en-US" smtClean="0"/>
              <a:pPr/>
              <a:t>48</a:t>
            </a:fld>
            <a:endParaRPr lang="en-US" dirty="0"/>
          </a:p>
        </p:txBody>
      </p:sp>
      <p:sp>
        <p:nvSpPr>
          <p:cNvPr id="9" name="Rectangular Callout 35">
            <a:extLst>
              <a:ext uri="{FF2B5EF4-FFF2-40B4-BE49-F238E27FC236}">
                <a16:creationId xmlns:a16="http://schemas.microsoft.com/office/drawing/2014/main" id="{ABEDAB64-151E-4A33-859D-732884F68C70}"/>
              </a:ext>
            </a:extLst>
          </p:cNvPr>
          <p:cNvSpPr/>
          <p:nvPr/>
        </p:nvSpPr>
        <p:spPr>
          <a:xfrm>
            <a:off x="6466499" y="4453356"/>
            <a:ext cx="1934873" cy="410864"/>
          </a:xfrm>
          <a:prstGeom prst="wedgeRectCallout">
            <a:avLst>
              <a:gd name="adj1" fmla="val -63080"/>
              <a:gd name="adj2" fmla="val 1569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143E52C-1C3C-4BBF-878D-AACA1CA247F3}"/>
              </a:ext>
            </a:extLst>
          </p:cNvPr>
          <p:cNvSpPr txBox="1"/>
          <p:nvPr/>
        </p:nvSpPr>
        <p:spPr>
          <a:xfrm>
            <a:off x="647114" y="854147"/>
            <a:ext cx="8595360" cy="561949"/>
          </a:xfrm>
          <a:prstGeom prst="rect">
            <a:avLst/>
          </a:prstGeom>
          <a:noFill/>
        </p:spPr>
        <p:txBody>
          <a:bodyPr wrap="square" rtlCol="0">
            <a:spAutoFit/>
          </a:bodyPr>
          <a:lstStyle/>
          <a:p>
            <a:r>
              <a:rPr lang="en-US" dirty="0"/>
              <a:t>Most of the search pages contains excel download option. User can click on the link to export the data in to excel. </a:t>
            </a:r>
          </a:p>
        </p:txBody>
      </p:sp>
      <p:sp>
        <p:nvSpPr>
          <p:cNvPr id="26" name="Rectangle 25">
            <a:extLst>
              <a:ext uri="{FF2B5EF4-FFF2-40B4-BE49-F238E27FC236}">
                <a16:creationId xmlns:a16="http://schemas.microsoft.com/office/drawing/2014/main" id="{D6888A31-0F28-472A-BCB0-38FA7095C84E}"/>
              </a:ext>
            </a:extLst>
          </p:cNvPr>
          <p:cNvSpPr/>
          <p:nvPr/>
        </p:nvSpPr>
        <p:spPr>
          <a:xfrm>
            <a:off x="2278965" y="3727939"/>
            <a:ext cx="295423" cy="196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6833078-7DB4-50CF-2492-FAFFBF78FDC5}"/>
              </a:ext>
            </a:extLst>
          </p:cNvPr>
          <p:cNvGrpSpPr/>
          <p:nvPr/>
        </p:nvGrpSpPr>
        <p:grpSpPr>
          <a:xfrm>
            <a:off x="560645" y="1582786"/>
            <a:ext cx="8625960" cy="4290306"/>
            <a:chOff x="672571" y="1536580"/>
            <a:chExt cx="8625960" cy="4290306"/>
          </a:xfrm>
        </p:grpSpPr>
        <p:sp>
          <p:nvSpPr>
            <p:cNvPr id="27" name="TextBox 26">
              <a:extLst>
                <a:ext uri="{FF2B5EF4-FFF2-40B4-BE49-F238E27FC236}">
                  <a16:creationId xmlns:a16="http://schemas.microsoft.com/office/drawing/2014/main" id="{9121D53C-DB71-4028-93FD-EBF19B79F0C2}"/>
                </a:ext>
              </a:extLst>
            </p:cNvPr>
            <p:cNvSpPr txBox="1"/>
            <p:nvPr/>
          </p:nvSpPr>
          <p:spPr>
            <a:xfrm>
              <a:off x="4842605" y="5325210"/>
              <a:ext cx="2697678" cy="501676"/>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95000"/>
                </a:lnSpc>
                <a:spcBef>
                  <a:spcPts val="600"/>
                </a:spcBef>
                <a:buClr>
                  <a:schemeClr val="accent1"/>
                </a:buClr>
                <a:buFont typeface="Arial" panose="020B0604020202020204" pitchFamily="34" charset="0"/>
                <a:buNone/>
              </a:pPr>
              <a:r>
                <a:rPr lang="en-US" sz="1400" dirty="0"/>
                <a:t>Click on this Icon to download the search results data in excel</a:t>
              </a:r>
            </a:p>
          </p:txBody>
        </p:sp>
        <p:pic>
          <p:nvPicPr>
            <p:cNvPr id="11" name="Picture 10" descr="Graphical user interface, text, application, email&#10;&#10;Description automatically generated">
              <a:extLst>
                <a:ext uri="{FF2B5EF4-FFF2-40B4-BE49-F238E27FC236}">
                  <a16:creationId xmlns:a16="http://schemas.microsoft.com/office/drawing/2014/main" id="{B8964039-BE3A-4002-A2CC-68151272D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71" y="1536580"/>
              <a:ext cx="8625960" cy="3327640"/>
            </a:xfrm>
            <a:prstGeom prst="rect">
              <a:avLst/>
            </a:prstGeom>
          </p:spPr>
        </p:pic>
        <p:cxnSp>
          <p:nvCxnSpPr>
            <p:cNvPr id="31" name="Straight Arrow Connector 30">
              <a:extLst>
                <a:ext uri="{FF2B5EF4-FFF2-40B4-BE49-F238E27FC236}">
                  <a16:creationId xmlns:a16="http://schemas.microsoft.com/office/drawing/2014/main" id="{35239405-87AA-449D-AB58-4484736D43FF}"/>
                </a:ext>
              </a:extLst>
            </p:cNvPr>
            <p:cNvCxnSpPr>
              <a:cxnSpLocks/>
              <a:stCxn id="27" idx="0"/>
            </p:cNvCxnSpPr>
            <p:nvPr/>
          </p:nvCxnSpPr>
          <p:spPr>
            <a:xfrm flipH="1" flipV="1">
              <a:off x="2552458" y="3956984"/>
              <a:ext cx="3638986" cy="1368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896513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3363" y="645160"/>
            <a:ext cx="8955087" cy="533400"/>
          </a:xfrm>
        </p:spPr>
        <p:txBody>
          <a:bodyPr/>
          <a:lstStyle/>
          <a:p>
            <a:r>
              <a:rPr lang="en-US" dirty="0"/>
              <a:t>Learning Summary</a:t>
            </a:r>
          </a:p>
        </p:txBody>
      </p:sp>
      <p:sp>
        <p:nvSpPr>
          <p:cNvPr id="5" name="Content Placeholder 4"/>
          <p:cNvSpPr>
            <a:spLocks noGrp="1"/>
          </p:cNvSpPr>
          <p:nvPr>
            <p:ph idx="4294967295"/>
          </p:nvPr>
        </p:nvSpPr>
        <p:spPr>
          <a:xfrm>
            <a:off x="792163" y="1629728"/>
            <a:ext cx="9271000" cy="3767137"/>
          </a:xfrm>
        </p:spPr>
        <p:txBody>
          <a:bodyPr/>
          <a:lstStyle/>
          <a:p>
            <a:pPr marL="0" indent="0">
              <a:buNone/>
            </a:pPr>
            <a:r>
              <a:rPr lang="en-US" sz="1600" dirty="0"/>
              <a:t>Following topics were covered in this training:</a:t>
            </a:r>
          </a:p>
          <a:p>
            <a:r>
              <a:rPr lang="en-US" sz="1600" dirty="0"/>
              <a:t>Introduction and Tasks Description : Manage Supplier Portal</a:t>
            </a:r>
          </a:p>
          <a:p>
            <a:r>
              <a:rPr lang="en-US" sz="1600" dirty="0"/>
              <a:t>Manage orders &amp; Schedule and initiate changes</a:t>
            </a:r>
          </a:p>
          <a:p>
            <a:r>
              <a:rPr lang="en-US" sz="1600" dirty="0"/>
              <a:t>View Receipts &amp; Returns</a:t>
            </a:r>
          </a:p>
          <a:p>
            <a:r>
              <a:rPr lang="en-US" sz="1600" dirty="0"/>
              <a:t>Create / View Invoices, View Payments</a:t>
            </a:r>
            <a:endParaRPr lang="en-US" sz="1280" dirty="0"/>
          </a:p>
          <a:p>
            <a:endParaRPr lang="en-US" sz="1600" dirty="0"/>
          </a:p>
        </p:txBody>
      </p:sp>
    </p:spTree>
    <p:extLst>
      <p:ext uri="{BB962C8B-B14F-4D97-AF65-F5344CB8AC3E}">
        <p14:creationId xmlns:p14="http://schemas.microsoft.com/office/powerpoint/2010/main" val="23326771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28B498-AE98-493D-BEBE-095F57DBDBA1}"/>
              </a:ext>
            </a:extLst>
          </p:cNvPr>
          <p:cNvSpPr>
            <a:spLocks noGrp="1"/>
          </p:cNvSpPr>
          <p:nvPr>
            <p:ph type="title" idx="4294967295"/>
          </p:nvPr>
        </p:nvSpPr>
        <p:spPr>
          <a:xfrm>
            <a:off x="406137" y="762840"/>
            <a:ext cx="8955087" cy="457200"/>
          </a:xfrm>
        </p:spPr>
        <p:txBody>
          <a:bodyPr/>
          <a:lstStyle/>
          <a:p>
            <a:r>
              <a:rPr lang="en-US" sz="3600" dirty="0"/>
              <a:t>Course Agenda</a:t>
            </a:r>
          </a:p>
        </p:txBody>
      </p:sp>
      <p:sp>
        <p:nvSpPr>
          <p:cNvPr id="93" name="Rectangle 92">
            <a:extLst>
              <a:ext uri="{FF2B5EF4-FFF2-40B4-BE49-F238E27FC236}">
                <a16:creationId xmlns:a16="http://schemas.microsoft.com/office/drawing/2014/main" id="{F53496E1-00C6-48CF-8831-D4526A8D82D5}"/>
              </a:ext>
            </a:extLst>
          </p:cNvPr>
          <p:cNvSpPr/>
          <p:nvPr/>
        </p:nvSpPr>
        <p:spPr>
          <a:xfrm>
            <a:off x="6020197" y="2176397"/>
            <a:ext cx="1242774" cy="280077"/>
          </a:xfrm>
          <a:prstGeom prst="rect">
            <a:avLst/>
          </a:prstGeom>
        </p:spPr>
        <p:txBody>
          <a:bodyPr>
            <a:spAutoFit/>
          </a:bodyPr>
          <a:lstStyle/>
          <a:p>
            <a:pPr algn="ctr"/>
            <a:r>
              <a:rPr lang="en-US" sz="1220" dirty="0">
                <a:solidFill>
                  <a:schemeClr val="bg1"/>
                </a:solidFill>
              </a:rPr>
              <a:t>IMAGE/ICON</a:t>
            </a:r>
          </a:p>
        </p:txBody>
      </p:sp>
      <p:sp>
        <p:nvSpPr>
          <p:cNvPr id="95" name="Rectangle 94">
            <a:extLst>
              <a:ext uri="{FF2B5EF4-FFF2-40B4-BE49-F238E27FC236}">
                <a16:creationId xmlns:a16="http://schemas.microsoft.com/office/drawing/2014/main" id="{8DD633D4-6827-4989-BF83-5E293E499C8E}"/>
              </a:ext>
            </a:extLst>
          </p:cNvPr>
          <p:cNvSpPr/>
          <p:nvPr/>
        </p:nvSpPr>
        <p:spPr>
          <a:xfrm>
            <a:off x="6020197" y="3911989"/>
            <a:ext cx="1242774" cy="280077"/>
          </a:xfrm>
          <a:prstGeom prst="rect">
            <a:avLst/>
          </a:prstGeom>
        </p:spPr>
        <p:txBody>
          <a:bodyPr>
            <a:spAutoFit/>
          </a:bodyPr>
          <a:lstStyle/>
          <a:p>
            <a:pPr algn="ctr"/>
            <a:r>
              <a:rPr lang="en-US" sz="1220" dirty="0">
                <a:solidFill>
                  <a:schemeClr val="bg1"/>
                </a:solidFill>
              </a:rPr>
              <a:t>IMAGE/ICON</a:t>
            </a:r>
          </a:p>
        </p:txBody>
      </p:sp>
      <p:graphicFrame>
        <p:nvGraphicFramePr>
          <p:cNvPr id="27" name="Table 26"/>
          <p:cNvGraphicFramePr>
            <a:graphicFrameLocks noGrp="1"/>
          </p:cNvGraphicFramePr>
          <p:nvPr>
            <p:extLst>
              <p:ext uri="{D42A27DB-BD31-4B8C-83A1-F6EECF244321}">
                <p14:modId xmlns:p14="http://schemas.microsoft.com/office/powerpoint/2010/main" val="2608588460"/>
              </p:ext>
            </p:extLst>
          </p:nvPr>
        </p:nvGraphicFramePr>
        <p:xfrm>
          <a:off x="406137" y="1635760"/>
          <a:ext cx="8955087" cy="2844800"/>
        </p:xfrm>
        <a:graphic>
          <a:graphicData uri="http://schemas.openxmlformats.org/drawingml/2006/table">
            <a:tbl>
              <a:tblPr firstRow="1" bandRow="1">
                <a:tableStyleId>{5C22544A-7EE6-4342-B048-85BDC9FD1C3A}</a:tableStyleId>
              </a:tblPr>
              <a:tblGrid>
                <a:gridCol w="4082730">
                  <a:extLst>
                    <a:ext uri="{9D8B030D-6E8A-4147-A177-3AD203B41FA5}">
                      <a16:colId xmlns:a16="http://schemas.microsoft.com/office/drawing/2014/main" val="20000"/>
                    </a:ext>
                  </a:extLst>
                </a:gridCol>
                <a:gridCol w="4872357">
                  <a:extLst>
                    <a:ext uri="{9D8B030D-6E8A-4147-A177-3AD203B41FA5}">
                      <a16:colId xmlns:a16="http://schemas.microsoft.com/office/drawing/2014/main" val="20001"/>
                    </a:ext>
                  </a:extLst>
                </a:gridCol>
              </a:tblGrid>
              <a:tr h="1287814">
                <a:tc>
                  <a:txBody>
                    <a:bodyPr/>
                    <a:lstStyle/>
                    <a:p>
                      <a:pPr marL="0" algn="ctr" defTabSz="731063" rtl="0" eaLnBrk="1" latinLnBrk="0" hangingPunct="1"/>
                      <a:r>
                        <a:rPr lang="en-US" sz="1600" kern="1200" dirty="0">
                          <a:solidFill>
                            <a:schemeClr val="bg1"/>
                          </a:solidFill>
                          <a:latin typeface="+mn-lt"/>
                          <a:ea typeface="+mn-ea"/>
                          <a:cs typeface="+mn-cs"/>
                        </a:rPr>
                        <a:t>Topic</a:t>
                      </a:r>
                    </a:p>
                  </a:txBody>
                  <a:tcPr anchor="ctr">
                    <a:solidFill>
                      <a:schemeClr val="accent2"/>
                    </a:solidFill>
                  </a:tcPr>
                </a:tc>
                <a:tc>
                  <a:txBody>
                    <a:bodyPr/>
                    <a:lstStyle/>
                    <a:p>
                      <a:pPr marL="0" algn="ctr" defTabSz="731063" rtl="0" eaLnBrk="1" latinLnBrk="0" hangingPunct="1"/>
                      <a:r>
                        <a:rPr lang="en-US" sz="1600" kern="1200" dirty="0">
                          <a:solidFill>
                            <a:schemeClr val="bg1"/>
                          </a:solidFill>
                          <a:latin typeface="+mn-lt"/>
                          <a:ea typeface="+mn-ea"/>
                          <a:cs typeface="+mn-cs"/>
                        </a:rPr>
                        <a:t>Objective</a:t>
                      </a:r>
                    </a:p>
                  </a:txBody>
                  <a:tcPr anchor="ctr">
                    <a:solidFill>
                      <a:schemeClr val="accent2"/>
                    </a:solidFill>
                  </a:tcPr>
                </a:tc>
                <a:extLst>
                  <a:ext uri="{0D108BD9-81ED-4DB2-BD59-A6C34878D82A}">
                    <a16:rowId xmlns:a16="http://schemas.microsoft.com/office/drawing/2014/main" val="10000"/>
                  </a:ext>
                </a:extLst>
              </a:tr>
              <a:tr h="778493">
                <a:tc>
                  <a:txBody>
                    <a:bodyPr/>
                    <a:lstStyle/>
                    <a:p>
                      <a:pPr algn="l"/>
                      <a:r>
                        <a:rPr lang="en-US" sz="1600" dirty="0"/>
                        <a:t>Introduction &amp; Tasks Description</a:t>
                      </a:r>
                    </a:p>
                  </a:txBody>
                  <a:tcPr anchor="ctr"/>
                </a:tc>
                <a:tc>
                  <a:txBody>
                    <a:bodyPr/>
                    <a:lstStyle/>
                    <a:p>
                      <a:pPr lvl="0" algn="l"/>
                      <a:r>
                        <a:rPr lang="en-US" sz="1600" kern="1200" dirty="0">
                          <a:solidFill>
                            <a:schemeClr val="dk1"/>
                          </a:solidFill>
                          <a:effectLst/>
                          <a:latin typeface="Calibri" panose="020F0502020204030204" pitchFamily="34" charset="0"/>
                          <a:ea typeface="+mn-ea"/>
                          <a:cs typeface="+mn-cs"/>
                        </a:rPr>
                        <a:t>High Level introduction of supplier portal</a:t>
                      </a:r>
                    </a:p>
                  </a:txBody>
                  <a:tcPr anchor="ctr"/>
                </a:tc>
                <a:extLst>
                  <a:ext uri="{0D108BD9-81ED-4DB2-BD59-A6C34878D82A}">
                    <a16:rowId xmlns:a16="http://schemas.microsoft.com/office/drawing/2014/main" val="3426170978"/>
                  </a:ext>
                </a:extLst>
              </a:tr>
              <a:tr h="778493">
                <a:tc>
                  <a:txBody>
                    <a:bodyPr/>
                    <a:lstStyle/>
                    <a:p>
                      <a:pPr algn="l"/>
                      <a:r>
                        <a:rPr lang="en-US" sz="1600" dirty="0"/>
                        <a:t>Detailed</a:t>
                      </a:r>
                      <a:r>
                        <a:rPr lang="en-US" sz="1600" baseline="0" dirty="0"/>
                        <a:t> description of Tasks</a:t>
                      </a:r>
                      <a:endParaRPr lang="en-US" sz="1600" dirty="0"/>
                    </a:p>
                  </a:txBody>
                  <a:tcPr anchor="ctr"/>
                </a:tc>
                <a:tc>
                  <a:txBody>
                    <a:bodyPr/>
                    <a:lstStyle/>
                    <a:p>
                      <a:pPr lvl="0" algn="l"/>
                      <a:r>
                        <a:rPr lang="en-US" sz="1600" kern="1200" dirty="0">
                          <a:solidFill>
                            <a:schemeClr val="dk1"/>
                          </a:solidFill>
                          <a:effectLst/>
                          <a:latin typeface="Calibri" panose="020F0502020204030204" pitchFamily="34" charset="0"/>
                          <a:ea typeface="+mn-ea"/>
                          <a:cs typeface="+mn-cs"/>
                        </a:rPr>
                        <a:t>Detailed</a:t>
                      </a:r>
                      <a:r>
                        <a:rPr lang="en-US" sz="1600" kern="1200" baseline="0" dirty="0">
                          <a:solidFill>
                            <a:schemeClr val="dk1"/>
                          </a:solidFill>
                          <a:effectLst/>
                          <a:latin typeface="Calibri" panose="020F0502020204030204" pitchFamily="34" charset="0"/>
                          <a:ea typeface="+mn-ea"/>
                          <a:cs typeface="+mn-cs"/>
                        </a:rPr>
                        <a:t> tasks description with screenshots</a:t>
                      </a:r>
                      <a:endParaRPr lang="en-US" sz="1600" kern="1200" dirty="0">
                        <a:solidFill>
                          <a:schemeClr val="dk1"/>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0853894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6081" y="477520"/>
            <a:ext cx="8955087" cy="533400"/>
          </a:xfrm>
        </p:spPr>
        <p:txBody>
          <a:bodyPr/>
          <a:lstStyle/>
          <a:p>
            <a:r>
              <a:rPr lang="en-US" dirty="0"/>
              <a:t>Knowledge Check</a:t>
            </a:r>
          </a:p>
        </p:txBody>
      </p:sp>
      <p:sp>
        <p:nvSpPr>
          <p:cNvPr id="7" name="Content Placeholder 6"/>
          <p:cNvSpPr>
            <a:spLocks noGrp="1"/>
          </p:cNvSpPr>
          <p:nvPr>
            <p:ph idx="4294967295"/>
          </p:nvPr>
        </p:nvSpPr>
        <p:spPr>
          <a:xfrm>
            <a:off x="243523" y="1267460"/>
            <a:ext cx="10272077" cy="4645660"/>
          </a:xfrm>
        </p:spPr>
        <p:txBody>
          <a:bodyPr/>
          <a:lstStyle/>
          <a:p>
            <a:pPr marL="182765" lvl="1" indent="0">
              <a:buNone/>
            </a:pPr>
            <a:r>
              <a:rPr lang="en-US" sz="1280" dirty="0"/>
              <a:t>1. Supplier can create Invoice</a:t>
            </a:r>
          </a:p>
          <a:p>
            <a:pPr lvl="1"/>
            <a:r>
              <a:rPr lang="en-US" sz="1280" dirty="0"/>
              <a:t>True</a:t>
            </a:r>
          </a:p>
          <a:p>
            <a:pPr lvl="1"/>
            <a:r>
              <a:rPr lang="en-US" sz="1280" dirty="0"/>
              <a:t>False</a:t>
            </a:r>
          </a:p>
          <a:p>
            <a:pPr marL="182765" lvl="1" indent="0">
              <a:buNone/>
            </a:pPr>
            <a:r>
              <a:rPr lang="en-US" sz="1280" dirty="0"/>
              <a:t>2. Supplier can initiate a Change Order for a PO</a:t>
            </a:r>
          </a:p>
          <a:p>
            <a:pPr lvl="1"/>
            <a:r>
              <a:rPr lang="en-US" sz="1280" dirty="0"/>
              <a:t>True</a:t>
            </a:r>
          </a:p>
          <a:p>
            <a:pPr lvl="1"/>
            <a:r>
              <a:rPr lang="en-US" sz="1280" dirty="0"/>
              <a:t>False</a:t>
            </a:r>
          </a:p>
          <a:p>
            <a:pPr marL="182765" lvl="1" indent="0">
              <a:buNone/>
            </a:pPr>
            <a:r>
              <a:rPr lang="en-US" sz="1280" dirty="0"/>
              <a:t>3. Supplier can view invoice from</a:t>
            </a:r>
          </a:p>
          <a:p>
            <a:pPr lvl="1"/>
            <a:r>
              <a:rPr lang="en-US" sz="1280" dirty="0"/>
              <a:t>‘View Invoice’ link from tasks pane</a:t>
            </a:r>
          </a:p>
          <a:p>
            <a:pPr lvl="1"/>
            <a:r>
              <a:rPr lang="en-US" sz="1280" dirty="0"/>
              <a:t>PO life cycle</a:t>
            </a:r>
          </a:p>
          <a:p>
            <a:pPr lvl="1"/>
            <a:r>
              <a:rPr lang="en-US" sz="1280" dirty="0"/>
              <a:t>Both</a:t>
            </a:r>
          </a:p>
          <a:p>
            <a:pPr marL="182765" lvl="1" indent="0">
              <a:buNone/>
            </a:pPr>
            <a:r>
              <a:rPr lang="en-US" sz="1280" dirty="0"/>
              <a:t>4. Supplier can split a line into schedules</a:t>
            </a:r>
          </a:p>
          <a:p>
            <a:pPr lvl="1" fontAlgn="t"/>
            <a:r>
              <a:rPr lang="en-US" sz="1280" dirty="0"/>
              <a:t>True</a:t>
            </a:r>
          </a:p>
          <a:p>
            <a:pPr lvl="1" fontAlgn="t"/>
            <a:r>
              <a:rPr lang="en-US" sz="1280" dirty="0"/>
              <a:t>False</a:t>
            </a:r>
          </a:p>
        </p:txBody>
      </p:sp>
    </p:spTree>
    <p:extLst>
      <p:ext uri="{BB962C8B-B14F-4D97-AF65-F5344CB8AC3E}">
        <p14:creationId xmlns:p14="http://schemas.microsoft.com/office/powerpoint/2010/main" val="321478625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7956" y="767080"/>
            <a:ext cx="8955087" cy="533400"/>
          </a:xfrm>
        </p:spPr>
        <p:txBody>
          <a:bodyPr/>
          <a:lstStyle/>
          <a:p>
            <a:r>
              <a:rPr lang="en-US" dirty="0"/>
              <a:t>Answer Key to the Knowledge Check</a:t>
            </a:r>
          </a:p>
        </p:txBody>
      </p:sp>
      <p:sp>
        <p:nvSpPr>
          <p:cNvPr id="5" name="Content Placeholder 4"/>
          <p:cNvSpPr>
            <a:spLocks noGrp="1"/>
          </p:cNvSpPr>
          <p:nvPr>
            <p:ph idx="4294967295"/>
          </p:nvPr>
        </p:nvSpPr>
        <p:spPr>
          <a:xfrm>
            <a:off x="629920" y="1589089"/>
            <a:ext cx="3484880" cy="1611312"/>
          </a:xfrm>
        </p:spPr>
        <p:txBody>
          <a:bodyPr/>
          <a:lstStyle/>
          <a:p>
            <a:r>
              <a:rPr lang="en-US" sz="1600" dirty="0"/>
              <a:t>1. – True</a:t>
            </a:r>
          </a:p>
          <a:p>
            <a:r>
              <a:rPr lang="en-US" sz="1600" dirty="0"/>
              <a:t>2 – True</a:t>
            </a:r>
          </a:p>
          <a:p>
            <a:r>
              <a:rPr lang="en-US" sz="1600" dirty="0"/>
              <a:t>3 – Both</a:t>
            </a:r>
          </a:p>
          <a:p>
            <a:r>
              <a:rPr lang="en-US" sz="1600" dirty="0"/>
              <a:t>4 – True</a:t>
            </a:r>
          </a:p>
          <a:p>
            <a:endParaRPr lang="en-US" sz="1600" dirty="0"/>
          </a:p>
        </p:txBody>
      </p:sp>
    </p:spTree>
    <p:extLst>
      <p:ext uri="{BB962C8B-B14F-4D97-AF65-F5344CB8AC3E}">
        <p14:creationId xmlns:p14="http://schemas.microsoft.com/office/powerpoint/2010/main" val="361255641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97123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055-D88E-7A46-9DF8-1F2DE900E698}"/>
              </a:ext>
            </a:extLst>
          </p:cNvPr>
          <p:cNvSpPr>
            <a:spLocks noGrp="1"/>
          </p:cNvSpPr>
          <p:nvPr>
            <p:ph type="title" idx="4294967295"/>
          </p:nvPr>
        </p:nvSpPr>
        <p:spPr>
          <a:xfrm>
            <a:off x="0" y="2127250"/>
            <a:ext cx="9966960" cy="1330325"/>
          </a:xfrm>
        </p:spPr>
        <p:txBody>
          <a:bodyPr/>
          <a:lstStyle/>
          <a:p>
            <a:r>
              <a:rPr lang="en-US" sz="3600" b="1" dirty="0"/>
              <a:t>INTRODUCTION AND TASKS DESCRIPTION: </a:t>
            </a:r>
            <a:br>
              <a:rPr lang="en-US" sz="3600" b="1" dirty="0"/>
            </a:br>
            <a:r>
              <a:rPr lang="en-US" sz="3600" b="1" dirty="0"/>
              <a:t>MANAGE SUPPLIER PORTAL</a:t>
            </a:r>
          </a:p>
        </p:txBody>
      </p:sp>
    </p:spTree>
    <p:extLst>
      <p:ext uri="{BB962C8B-B14F-4D97-AF65-F5344CB8AC3E}">
        <p14:creationId xmlns:p14="http://schemas.microsoft.com/office/powerpoint/2010/main" val="91179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CA2B15-0EEF-4145-ABFF-2A235F5B707A}"/>
              </a:ext>
            </a:extLst>
          </p:cNvPr>
          <p:cNvSpPr>
            <a:spLocks noGrp="1"/>
          </p:cNvSpPr>
          <p:nvPr>
            <p:ph type="body" sz="quarter" idx="4294967295"/>
          </p:nvPr>
        </p:nvSpPr>
        <p:spPr>
          <a:xfrm>
            <a:off x="0" y="2714625"/>
            <a:ext cx="8772525" cy="485775"/>
          </a:xfrm>
          <a:noFill/>
        </p:spPr>
        <p:txBody>
          <a:bodyPr>
            <a:normAutofit lnSpcReduction="10000"/>
          </a:bodyPr>
          <a:lstStyle/>
          <a:p>
            <a:pPr marL="0" indent="0">
              <a:buNone/>
            </a:pPr>
            <a:r>
              <a:rPr lang="en-US" sz="3198" b="1" dirty="0"/>
              <a:t>SUPPLIER PORTAL LOGIN</a:t>
            </a:r>
            <a:endParaRPr lang="en-US" sz="4317" b="1" dirty="0"/>
          </a:p>
        </p:txBody>
      </p:sp>
    </p:spTree>
    <p:extLst>
      <p:ext uri="{BB962C8B-B14F-4D97-AF65-F5344CB8AC3E}">
        <p14:creationId xmlns:p14="http://schemas.microsoft.com/office/powerpoint/2010/main" val="27602373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A766FF-3DDD-42C5-B260-A175B2236FB1}"/>
              </a:ext>
            </a:extLst>
          </p:cNvPr>
          <p:cNvPicPr>
            <a:picLocks noChangeAspect="1"/>
          </p:cNvPicPr>
          <p:nvPr/>
        </p:nvPicPr>
        <p:blipFill>
          <a:blip r:embed="rId3"/>
          <a:stretch>
            <a:fillRect/>
          </a:stretch>
        </p:blipFill>
        <p:spPr>
          <a:xfrm>
            <a:off x="3137396" y="1219430"/>
            <a:ext cx="6122491" cy="266526"/>
          </a:xfrm>
          <a:prstGeom prst="rect">
            <a:avLst/>
          </a:prstGeom>
        </p:spPr>
      </p:pic>
      <p:sp>
        <p:nvSpPr>
          <p:cNvPr id="2" name="Footer Placeholder 1">
            <a:extLst>
              <a:ext uri="{FF2B5EF4-FFF2-40B4-BE49-F238E27FC236}">
                <a16:creationId xmlns:a16="http://schemas.microsoft.com/office/drawing/2014/main" id="{83E3F9AB-CADA-4D6A-B7FA-F87726A14139}"/>
              </a:ext>
            </a:extLst>
          </p:cNvPr>
          <p:cNvSpPr>
            <a:spLocks noGrp="1"/>
          </p:cNvSpPr>
          <p:nvPr>
            <p:ph type="ftr" sz="quarter" idx="4294967295"/>
          </p:nvPr>
        </p:nvSpPr>
        <p:spPr>
          <a:xfrm>
            <a:off x="0" y="0"/>
            <a:ext cx="0" cy="0"/>
          </a:xfrm>
        </p:spPr>
        <p:txBody>
          <a:bodyPr/>
          <a:lstStyle/>
          <a:p>
            <a:endParaRPr lang="en-US" dirty="0"/>
          </a:p>
          <a:p>
            <a:endParaRPr lang="en-US" dirty="0"/>
          </a:p>
          <a:p>
            <a:endParaRPr lang="en-US" dirty="0"/>
          </a:p>
        </p:txBody>
      </p:sp>
      <p:sp>
        <p:nvSpPr>
          <p:cNvPr id="22" name="Title 20">
            <a:extLst>
              <a:ext uri="{FF2B5EF4-FFF2-40B4-BE49-F238E27FC236}">
                <a16:creationId xmlns:a16="http://schemas.microsoft.com/office/drawing/2014/main" id="{9CFC8983-0C5A-44DC-8D9B-FAFA9BB96AE5}"/>
              </a:ext>
            </a:extLst>
          </p:cNvPr>
          <p:cNvSpPr>
            <a:spLocks noGrp="1"/>
          </p:cNvSpPr>
          <p:nvPr>
            <p:ph type="title" idx="4294967295"/>
          </p:nvPr>
        </p:nvSpPr>
        <p:spPr>
          <a:xfrm>
            <a:off x="0" y="485775"/>
            <a:ext cx="8012113" cy="365125"/>
          </a:xfrm>
        </p:spPr>
        <p:txBody>
          <a:bodyPr>
            <a:normAutofit/>
          </a:bodyPr>
          <a:lstStyle/>
          <a:p>
            <a:pPr eaLnBrk="0" fontAlgn="base" hangingPunct="0">
              <a:spcBef>
                <a:spcPct val="20000"/>
              </a:spcBef>
              <a:spcAft>
                <a:spcPct val="0"/>
              </a:spcAft>
              <a:buSzPct val="145000"/>
            </a:pPr>
            <a:r>
              <a:rPr lang="en-US" sz="2239" dirty="0">
                <a:cs typeface="Arial"/>
              </a:rPr>
              <a:t>Supplier Portal Login</a:t>
            </a:r>
            <a:endParaRPr lang="en-US" sz="2239" dirty="0">
              <a:latin typeface="+mj-lt"/>
              <a:cs typeface="Arial"/>
            </a:endParaRPr>
          </a:p>
        </p:txBody>
      </p:sp>
      <p:sp>
        <p:nvSpPr>
          <p:cNvPr id="9" name="Rectangle 8">
            <a:extLst>
              <a:ext uri="{FF2B5EF4-FFF2-40B4-BE49-F238E27FC236}">
                <a16:creationId xmlns:a16="http://schemas.microsoft.com/office/drawing/2014/main" id="{D231E7F9-9D57-43A8-AD9C-08A01A6C0BED}"/>
              </a:ext>
            </a:extLst>
          </p:cNvPr>
          <p:cNvSpPr/>
          <p:nvPr/>
        </p:nvSpPr>
        <p:spPr>
          <a:xfrm>
            <a:off x="6302908" y="977861"/>
            <a:ext cx="950902" cy="242374"/>
          </a:xfrm>
          <a:prstGeom prst="rect">
            <a:avLst/>
          </a:prstGeom>
        </p:spPr>
        <p:txBody>
          <a:bodyPr wrap="none">
            <a:spAutoFit/>
          </a:bodyPr>
          <a:lstStyle/>
          <a:p>
            <a:pPr algn="ctr">
              <a:spcAft>
                <a:spcPts val="384"/>
              </a:spcAft>
            </a:pPr>
            <a:r>
              <a:rPr lang="en-US" sz="975" b="1" dirty="0">
                <a:solidFill>
                  <a:schemeClr val="bg1"/>
                </a:solidFill>
              </a:rPr>
              <a:t>Formatting Tip</a:t>
            </a:r>
          </a:p>
        </p:txBody>
      </p:sp>
      <p:sp>
        <p:nvSpPr>
          <p:cNvPr id="25" name="Rectangle 24">
            <a:extLst>
              <a:ext uri="{FF2B5EF4-FFF2-40B4-BE49-F238E27FC236}">
                <a16:creationId xmlns:a16="http://schemas.microsoft.com/office/drawing/2014/main" id="{3800372F-791E-4949-927F-602044079B25}"/>
              </a:ext>
            </a:extLst>
          </p:cNvPr>
          <p:cNvSpPr/>
          <p:nvPr/>
        </p:nvSpPr>
        <p:spPr>
          <a:xfrm>
            <a:off x="6302908" y="977861"/>
            <a:ext cx="950902" cy="242374"/>
          </a:xfrm>
          <a:prstGeom prst="rect">
            <a:avLst/>
          </a:prstGeom>
        </p:spPr>
        <p:txBody>
          <a:bodyPr wrap="none">
            <a:spAutoFit/>
          </a:bodyPr>
          <a:lstStyle/>
          <a:p>
            <a:pPr algn="ctr">
              <a:spcAft>
                <a:spcPts val="384"/>
              </a:spcAft>
            </a:pPr>
            <a:r>
              <a:rPr lang="en-US" sz="975" b="1" dirty="0">
                <a:solidFill>
                  <a:schemeClr val="bg1"/>
                </a:solidFill>
              </a:rPr>
              <a:t>Formatting Tip</a:t>
            </a:r>
          </a:p>
        </p:txBody>
      </p:sp>
      <p:pic>
        <p:nvPicPr>
          <p:cNvPr id="37" name="Picture 36">
            <a:extLst>
              <a:ext uri="{FF2B5EF4-FFF2-40B4-BE49-F238E27FC236}">
                <a16:creationId xmlns:a16="http://schemas.microsoft.com/office/drawing/2014/main" id="{9DFD8002-F5B7-496B-8A07-F00CB674EAD8}"/>
              </a:ext>
            </a:extLst>
          </p:cNvPr>
          <p:cNvPicPr>
            <a:picLocks noChangeAspect="1"/>
          </p:cNvPicPr>
          <p:nvPr/>
        </p:nvPicPr>
        <p:blipFill>
          <a:blip r:embed="rId4"/>
          <a:stretch>
            <a:fillRect/>
          </a:stretch>
        </p:blipFill>
        <p:spPr>
          <a:xfrm>
            <a:off x="404244" y="1201777"/>
            <a:ext cx="2156017" cy="2307909"/>
          </a:xfrm>
          <a:prstGeom prst="rect">
            <a:avLst/>
          </a:prstGeom>
        </p:spPr>
      </p:pic>
      <p:sp>
        <p:nvSpPr>
          <p:cNvPr id="41" name="Rectangle 40">
            <a:extLst>
              <a:ext uri="{FF2B5EF4-FFF2-40B4-BE49-F238E27FC236}">
                <a16:creationId xmlns:a16="http://schemas.microsoft.com/office/drawing/2014/main" id="{2E7E8449-3736-4A8E-AE33-442604180C5C}"/>
              </a:ext>
            </a:extLst>
          </p:cNvPr>
          <p:cNvSpPr/>
          <p:nvPr/>
        </p:nvSpPr>
        <p:spPr>
          <a:xfrm>
            <a:off x="8206805" y="1253433"/>
            <a:ext cx="283034" cy="197167"/>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879"/>
          </a:p>
        </p:txBody>
      </p:sp>
      <p:sp>
        <p:nvSpPr>
          <p:cNvPr id="42" name="Rectangle 41">
            <a:extLst>
              <a:ext uri="{FF2B5EF4-FFF2-40B4-BE49-F238E27FC236}">
                <a16:creationId xmlns:a16="http://schemas.microsoft.com/office/drawing/2014/main" id="{83861329-E77C-4312-8303-200AE0D16E53}"/>
              </a:ext>
            </a:extLst>
          </p:cNvPr>
          <p:cNvSpPr/>
          <p:nvPr/>
        </p:nvSpPr>
        <p:spPr>
          <a:xfrm>
            <a:off x="7983585" y="1558869"/>
            <a:ext cx="731044" cy="154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t>Home</a:t>
            </a:r>
          </a:p>
        </p:txBody>
      </p:sp>
      <p:cxnSp>
        <p:nvCxnSpPr>
          <p:cNvPr id="43" name="Straight Arrow Connector 42">
            <a:extLst>
              <a:ext uri="{FF2B5EF4-FFF2-40B4-BE49-F238E27FC236}">
                <a16:creationId xmlns:a16="http://schemas.microsoft.com/office/drawing/2014/main" id="{EEDC1D28-6608-44EC-B973-41494976983D}"/>
              </a:ext>
            </a:extLst>
          </p:cNvPr>
          <p:cNvCxnSpPr>
            <a:cxnSpLocks/>
            <a:stCxn id="42" idx="0"/>
            <a:endCxn id="41" idx="2"/>
          </p:cNvCxnSpPr>
          <p:nvPr/>
        </p:nvCxnSpPr>
        <p:spPr>
          <a:xfrm flipH="1" flipV="1">
            <a:off x="8348322" y="1450599"/>
            <a:ext cx="785" cy="108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191D061A-460A-4461-BE6B-592FA63354A7}"/>
              </a:ext>
            </a:extLst>
          </p:cNvPr>
          <p:cNvPicPr>
            <a:picLocks noChangeAspect="1"/>
          </p:cNvPicPr>
          <p:nvPr/>
        </p:nvPicPr>
        <p:blipFill>
          <a:blip r:embed="rId5"/>
          <a:stretch>
            <a:fillRect/>
          </a:stretch>
        </p:blipFill>
        <p:spPr>
          <a:xfrm>
            <a:off x="7065846" y="1975299"/>
            <a:ext cx="2407865" cy="772424"/>
          </a:xfrm>
          <a:prstGeom prst="rect">
            <a:avLst/>
          </a:prstGeom>
        </p:spPr>
      </p:pic>
      <p:pic>
        <p:nvPicPr>
          <p:cNvPr id="50" name="Picture 49">
            <a:extLst>
              <a:ext uri="{FF2B5EF4-FFF2-40B4-BE49-F238E27FC236}">
                <a16:creationId xmlns:a16="http://schemas.microsoft.com/office/drawing/2014/main" id="{6533D404-3118-478B-9847-1AFF1E092BDC}"/>
              </a:ext>
            </a:extLst>
          </p:cNvPr>
          <p:cNvPicPr>
            <a:picLocks noChangeAspect="1"/>
          </p:cNvPicPr>
          <p:nvPr/>
        </p:nvPicPr>
        <p:blipFill>
          <a:blip r:embed="rId6"/>
          <a:stretch>
            <a:fillRect/>
          </a:stretch>
        </p:blipFill>
        <p:spPr>
          <a:xfrm>
            <a:off x="2863255" y="2936103"/>
            <a:ext cx="6006743" cy="2623753"/>
          </a:xfrm>
          <a:prstGeom prst="rect">
            <a:avLst/>
          </a:prstGeom>
        </p:spPr>
      </p:pic>
      <p:sp>
        <p:nvSpPr>
          <p:cNvPr id="52" name="TextBox 51">
            <a:extLst>
              <a:ext uri="{FF2B5EF4-FFF2-40B4-BE49-F238E27FC236}">
                <a16:creationId xmlns:a16="http://schemas.microsoft.com/office/drawing/2014/main" id="{3041E759-A85C-4CE3-B966-4FC1BE249E1B}"/>
              </a:ext>
            </a:extLst>
          </p:cNvPr>
          <p:cNvSpPr txBox="1"/>
          <p:nvPr/>
        </p:nvSpPr>
        <p:spPr>
          <a:xfrm>
            <a:off x="340930" y="3451844"/>
            <a:ext cx="1698019" cy="387542"/>
          </a:xfrm>
          <a:prstGeom prst="rect">
            <a:avLst/>
          </a:prstGeom>
          <a:solidFill>
            <a:schemeClr val="accent3">
              <a:lumMod val="20000"/>
              <a:lumOff val="80000"/>
            </a:schemeClr>
          </a:solidFill>
        </p:spPr>
        <p:txBody>
          <a:bodyPr wrap="square" rtlCol="0">
            <a:spAutoFit/>
          </a:bodyPr>
          <a:lstStyle/>
          <a:p>
            <a:pPr defTabSz="974726"/>
            <a:r>
              <a:rPr lang="en-US" sz="959" b="1" dirty="0">
                <a:solidFill>
                  <a:prstClr val="black"/>
                </a:solidFill>
              </a:rPr>
              <a:t>Input the username and password then Sign In</a:t>
            </a:r>
            <a:endParaRPr lang="en-US" sz="959" dirty="0">
              <a:solidFill>
                <a:prstClr val="black"/>
              </a:solidFill>
            </a:endParaRPr>
          </a:p>
        </p:txBody>
      </p:sp>
      <p:sp>
        <p:nvSpPr>
          <p:cNvPr id="53" name="Oval 52">
            <a:extLst>
              <a:ext uri="{FF2B5EF4-FFF2-40B4-BE49-F238E27FC236}">
                <a16:creationId xmlns:a16="http://schemas.microsoft.com/office/drawing/2014/main" id="{327E355D-43EB-438A-A394-B63EAFDA7604}"/>
              </a:ext>
            </a:extLst>
          </p:cNvPr>
          <p:cNvSpPr/>
          <p:nvPr/>
        </p:nvSpPr>
        <p:spPr>
          <a:xfrm>
            <a:off x="223040" y="3140595"/>
            <a:ext cx="235781" cy="23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9" dirty="0"/>
              <a:t>1</a:t>
            </a:r>
          </a:p>
        </p:txBody>
      </p:sp>
      <p:sp>
        <p:nvSpPr>
          <p:cNvPr id="54" name="Oval 53">
            <a:extLst>
              <a:ext uri="{FF2B5EF4-FFF2-40B4-BE49-F238E27FC236}">
                <a16:creationId xmlns:a16="http://schemas.microsoft.com/office/drawing/2014/main" id="{A5ECDC17-41CF-4C8F-8C09-2C2ABAE88D81}"/>
              </a:ext>
            </a:extLst>
          </p:cNvPr>
          <p:cNvSpPr/>
          <p:nvPr/>
        </p:nvSpPr>
        <p:spPr>
          <a:xfrm>
            <a:off x="3134577" y="1512333"/>
            <a:ext cx="235781" cy="23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9" dirty="0"/>
              <a:t>2</a:t>
            </a:r>
          </a:p>
        </p:txBody>
      </p:sp>
      <p:sp>
        <p:nvSpPr>
          <p:cNvPr id="55" name="TextBox 54">
            <a:extLst>
              <a:ext uri="{FF2B5EF4-FFF2-40B4-BE49-F238E27FC236}">
                <a16:creationId xmlns:a16="http://schemas.microsoft.com/office/drawing/2014/main" id="{4378742F-E6BC-4233-9164-8E2D0C397BF2}"/>
              </a:ext>
            </a:extLst>
          </p:cNvPr>
          <p:cNvSpPr txBox="1"/>
          <p:nvPr/>
        </p:nvSpPr>
        <p:spPr>
          <a:xfrm>
            <a:off x="3421782" y="1547357"/>
            <a:ext cx="3642493" cy="239937"/>
          </a:xfrm>
          <a:prstGeom prst="rect">
            <a:avLst/>
          </a:prstGeom>
          <a:solidFill>
            <a:schemeClr val="accent3">
              <a:lumMod val="20000"/>
              <a:lumOff val="80000"/>
            </a:schemeClr>
          </a:solidFill>
        </p:spPr>
        <p:txBody>
          <a:bodyPr wrap="square" rtlCol="0">
            <a:spAutoFit/>
          </a:bodyPr>
          <a:lstStyle/>
          <a:p>
            <a:pPr defTabSz="974726"/>
            <a:r>
              <a:rPr lang="en-US" sz="959" b="1" dirty="0">
                <a:solidFill>
                  <a:prstClr val="black"/>
                </a:solidFill>
              </a:rPr>
              <a:t>At the dashboard, click the Home icon to the Main Page</a:t>
            </a:r>
            <a:endParaRPr lang="en-US" sz="959" dirty="0">
              <a:solidFill>
                <a:prstClr val="black"/>
              </a:solidFill>
            </a:endParaRPr>
          </a:p>
        </p:txBody>
      </p:sp>
      <p:sp>
        <p:nvSpPr>
          <p:cNvPr id="56" name="Oval 55">
            <a:extLst>
              <a:ext uri="{FF2B5EF4-FFF2-40B4-BE49-F238E27FC236}">
                <a16:creationId xmlns:a16="http://schemas.microsoft.com/office/drawing/2014/main" id="{8C404B75-2A40-4F4A-96F5-C0E04B2463E4}"/>
              </a:ext>
            </a:extLst>
          </p:cNvPr>
          <p:cNvSpPr/>
          <p:nvPr/>
        </p:nvSpPr>
        <p:spPr>
          <a:xfrm>
            <a:off x="4761176" y="2248828"/>
            <a:ext cx="235781" cy="23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9" dirty="0"/>
              <a:t>3</a:t>
            </a:r>
          </a:p>
        </p:txBody>
      </p:sp>
      <p:sp>
        <p:nvSpPr>
          <p:cNvPr id="57" name="TextBox 56">
            <a:extLst>
              <a:ext uri="{FF2B5EF4-FFF2-40B4-BE49-F238E27FC236}">
                <a16:creationId xmlns:a16="http://schemas.microsoft.com/office/drawing/2014/main" id="{83CEDB08-2C76-49E0-B45C-EB0529009820}"/>
              </a:ext>
            </a:extLst>
          </p:cNvPr>
          <p:cNvSpPr txBox="1"/>
          <p:nvPr/>
        </p:nvSpPr>
        <p:spPr>
          <a:xfrm>
            <a:off x="5048381" y="2283853"/>
            <a:ext cx="1850845" cy="387542"/>
          </a:xfrm>
          <a:prstGeom prst="rect">
            <a:avLst/>
          </a:prstGeom>
          <a:solidFill>
            <a:schemeClr val="accent3">
              <a:lumMod val="20000"/>
              <a:lumOff val="80000"/>
            </a:schemeClr>
          </a:solidFill>
        </p:spPr>
        <p:txBody>
          <a:bodyPr wrap="square" rtlCol="0">
            <a:spAutoFit/>
          </a:bodyPr>
          <a:lstStyle/>
          <a:p>
            <a:pPr defTabSz="974726"/>
            <a:r>
              <a:rPr lang="en-US" sz="959" b="1" dirty="0">
                <a:solidFill>
                  <a:prstClr val="black"/>
                </a:solidFill>
              </a:rPr>
              <a:t>Click the Supplier Portal icon to proceed</a:t>
            </a:r>
            <a:endParaRPr lang="en-US" sz="959" dirty="0">
              <a:solidFill>
                <a:prstClr val="black"/>
              </a:solidFill>
            </a:endParaRPr>
          </a:p>
        </p:txBody>
      </p:sp>
      <p:sp>
        <p:nvSpPr>
          <p:cNvPr id="58" name="Oval 57">
            <a:extLst>
              <a:ext uri="{FF2B5EF4-FFF2-40B4-BE49-F238E27FC236}">
                <a16:creationId xmlns:a16="http://schemas.microsoft.com/office/drawing/2014/main" id="{978B18C0-7CDD-44C1-B648-329D5DAD958B}"/>
              </a:ext>
            </a:extLst>
          </p:cNvPr>
          <p:cNvSpPr/>
          <p:nvPr/>
        </p:nvSpPr>
        <p:spPr>
          <a:xfrm>
            <a:off x="5476989" y="3191189"/>
            <a:ext cx="235781" cy="230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9" dirty="0"/>
              <a:t>4</a:t>
            </a:r>
          </a:p>
        </p:txBody>
      </p:sp>
      <p:sp>
        <p:nvSpPr>
          <p:cNvPr id="59" name="TextBox 58">
            <a:extLst>
              <a:ext uri="{FF2B5EF4-FFF2-40B4-BE49-F238E27FC236}">
                <a16:creationId xmlns:a16="http://schemas.microsoft.com/office/drawing/2014/main" id="{1F6028F5-A940-4B20-B985-E8FB2D7692C6}"/>
              </a:ext>
            </a:extLst>
          </p:cNvPr>
          <p:cNvSpPr txBox="1"/>
          <p:nvPr/>
        </p:nvSpPr>
        <p:spPr>
          <a:xfrm>
            <a:off x="5764195" y="3226213"/>
            <a:ext cx="1850845" cy="239937"/>
          </a:xfrm>
          <a:prstGeom prst="rect">
            <a:avLst/>
          </a:prstGeom>
          <a:solidFill>
            <a:schemeClr val="accent3">
              <a:lumMod val="20000"/>
              <a:lumOff val="80000"/>
            </a:schemeClr>
          </a:solidFill>
        </p:spPr>
        <p:txBody>
          <a:bodyPr wrap="square" rtlCol="0">
            <a:spAutoFit/>
          </a:bodyPr>
          <a:lstStyle/>
          <a:p>
            <a:pPr defTabSz="974726"/>
            <a:r>
              <a:rPr lang="en-US" sz="959" b="1" dirty="0">
                <a:solidFill>
                  <a:prstClr val="black"/>
                </a:solidFill>
              </a:rPr>
              <a:t>The Supplier Portal page</a:t>
            </a:r>
            <a:endParaRPr lang="en-US" sz="959" dirty="0">
              <a:solidFill>
                <a:prstClr val="black"/>
              </a:solidFill>
            </a:endParaRPr>
          </a:p>
        </p:txBody>
      </p:sp>
      <p:sp>
        <p:nvSpPr>
          <p:cNvPr id="51" name="Arrow: Right 50">
            <a:extLst>
              <a:ext uri="{FF2B5EF4-FFF2-40B4-BE49-F238E27FC236}">
                <a16:creationId xmlns:a16="http://schemas.microsoft.com/office/drawing/2014/main" id="{23170B7A-153C-48D0-B851-B967290498B6}"/>
              </a:ext>
            </a:extLst>
          </p:cNvPr>
          <p:cNvSpPr/>
          <p:nvPr/>
        </p:nvSpPr>
        <p:spPr>
          <a:xfrm>
            <a:off x="2726184" y="1253432"/>
            <a:ext cx="263350" cy="227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61" name="Arrow: Right 60">
            <a:extLst>
              <a:ext uri="{FF2B5EF4-FFF2-40B4-BE49-F238E27FC236}">
                <a16:creationId xmlns:a16="http://schemas.microsoft.com/office/drawing/2014/main" id="{D2CEB08F-75C1-409E-84E9-7B5894630979}"/>
              </a:ext>
            </a:extLst>
          </p:cNvPr>
          <p:cNvSpPr/>
          <p:nvPr/>
        </p:nvSpPr>
        <p:spPr>
          <a:xfrm rot="5400000">
            <a:off x="9064911" y="1611481"/>
            <a:ext cx="263350" cy="227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62" name="Arrow: Right 61">
            <a:extLst>
              <a:ext uri="{FF2B5EF4-FFF2-40B4-BE49-F238E27FC236}">
                <a16:creationId xmlns:a16="http://schemas.microsoft.com/office/drawing/2014/main" id="{FC13DB4F-B55F-49BE-820A-4BB888A90C0D}"/>
              </a:ext>
            </a:extLst>
          </p:cNvPr>
          <p:cNvSpPr/>
          <p:nvPr/>
        </p:nvSpPr>
        <p:spPr>
          <a:xfrm rot="8528929">
            <a:off x="7901426" y="2992991"/>
            <a:ext cx="263350" cy="227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60" name="Rectangle 59">
            <a:extLst>
              <a:ext uri="{FF2B5EF4-FFF2-40B4-BE49-F238E27FC236}">
                <a16:creationId xmlns:a16="http://schemas.microsoft.com/office/drawing/2014/main" id="{57A9DACA-1DA3-48FF-BA30-11D2991D7544}"/>
              </a:ext>
            </a:extLst>
          </p:cNvPr>
          <p:cNvSpPr/>
          <p:nvPr/>
        </p:nvSpPr>
        <p:spPr>
          <a:xfrm>
            <a:off x="743338" y="2419091"/>
            <a:ext cx="1698019" cy="871292"/>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sp>
        <p:nvSpPr>
          <p:cNvPr id="64" name="Rectangle 63">
            <a:extLst>
              <a:ext uri="{FF2B5EF4-FFF2-40B4-BE49-F238E27FC236}">
                <a16:creationId xmlns:a16="http://schemas.microsoft.com/office/drawing/2014/main" id="{CA1D6DE4-F557-4266-8D6A-C0ABE4AB7FA3}"/>
              </a:ext>
            </a:extLst>
          </p:cNvPr>
          <p:cNvSpPr/>
          <p:nvPr/>
        </p:nvSpPr>
        <p:spPr>
          <a:xfrm>
            <a:off x="7814801" y="2045175"/>
            <a:ext cx="813038" cy="772424"/>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0"/>
          </a:p>
        </p:txBody>
      </p:sp>
      <p:cxnSp>
        <p:nvCxnSpPr>
          <p:cNvPr id="65" name="Straight Arrow Connector 64">
            <a:extLst>
              <a:ext uri="{FF2B5EF4-FFF2-40B4-BE49-F238E27FC236}">
                <a16:creationId xmlns:a16="http://schemas.microsoft.com/office/drawing/2014/main" id="{A229F1E0-540E-4EE1-9773-65FB47937DEA}"/>
              </a:ext>
            </a:extLst>
          </p:cNvPr>
          <p:cNvCxnSpPr>
            <a:cxnSpLocks/>
          </p:cNvCxnSpPr>
          <p:nvPr/>
        </p:nvCxnSpPr>
        <p:spPr>
          <a:xfrm>
            <a:off x="6899226" y="2479795"/>
            <a:ext cx="1084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E7E0F3D-1CA7-4527-A5AD-14A5D064D11F}"/>
              </a:ext>
            </a:extLst>
          </p:cNvPr>
          <p:cNvCxnSpPr>
            <a:stCxn id="55" idx="3"/>
          </p:cNvCxnSpPr>
          <p:nvPr/>
        </p:nvCxnSpPr>
        <p:spPr>
          <a:xfrm flipV="1">
            <a:off x="7064275" y="1393829"/>
            <a:ext cx="1074679" cy="273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F4C6FAD-14DD-4C66-BD3B-6EC082876CF7}"/>
              </a:ext>
            </a:extLst>
          </p:cNvPr>
          <p:cNvCxnSpPr>
            <a:stCxn id="52" idx="0"/>
          </p:cNvCxnSpPr>
          <p:nvPr/>
        </p:nvCxnSpPr>
        <p:spPr>
          <a:xfrm flipV="1">
            <a:off x="1189940" y="3140595"/>
            <a:ext cx="97002" cy="31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90014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B02659EA-0A22-413F-8871-E55237CE21EE}"/>
              </a:ext>
            </a:extLst>
          </p:cNvPr>
          <p:cNvSpPr>
            <a:spLocks noGrp="1"/>
          </p:cNvSpPr>
          <p:nvPr>
            <p:ph type="title" idx="4294967295"/>
          </p:nvPr>
        </p:nvSpPr>
        <p:spPr>
          <a:xfrm>
            <a:off x="152400" y="388782"/>
            <a:ext cx="8435975" cy="366712"/>
          </a:xfrm>
        </p:spPr>
        <p:txBody>
          <a:bodyPr/>
          <a:lstStyle/>
          <a:p>
            <a:r>
              <a:rPr lang="en-US" dirty="0"/>
              <a:t>Manage Supplier Role</a:t>
            </a:r>
          </a:p>
        </p:txBody>
      </p:sp>
      <p:grpSp>
        <p:nvGrpSpPr>
          <p:cNvPr id="7" name="Group 594">
            <a:extLst>
              <a:ext uri="{FF2B5EF4-FFF2-40B4-BE49-F238E27FC236}">
                <a16:creationId xmlns:a16="http://schemas.microsoft.com/office/drawing/2014/main" id="{2107AE8C-397D-4AA1-B046-E342AE07747E}"/>
              </a:ext>
            </a:extLst>
          </p:cNvPr>
          <p:cNvGrpSpPr>
            <a:grpSpLocks noChangeAspect="1"/>
          </p:cNvGrpSpPr>
          <p:nvPr/>
        </p:nvGrpSpPr>
        <p:grpSpPr bwMode="auto">
          <a:xfrm>
            <a:off x="3343275" y="1261029"/>
            <a:ext cx="533034" cy="533034"/>
            <a:chOff x="5828" y="2316"/>
            <a:chExt cx="340" cy="340"/>
          </a:xfrm>
          <a:solidFill>
            <a:schemeClr val="bg2"/>
          </a:solidFill>
        </p:grpSpPr>
        <p:sp>
          <p:nvSpPr>
            <p:cNvPr id="8" name="Freeform 595">
              <a:extLst>
                <a:ext uri="{FF2B5EF4-FFF2-40B4-BE49-F238E27FC236}">
                  <a16:creationId xmlns:a16="http://schemas.microsoft.com/office/drawing/2014/main" id="{66BC1CDE-747B-42EF-8CAF-92D571193F51}"/>
                </a:ext>
              </a:extLst>
            </p:cNvPr>
            <p:cNvSpPr>
              <a:spLocks noEditPoints="1"/>
            </p:cNvSpPr>
            <p:nvPr/>
          </p:nvSpPr>
          <p:spPr bwMode="auto">
            <a:xfrm>
              <a:off x="5892" y="2436"/>
              <a:ext cx="212" cy="92"/>
            </a:xfrm>
            <a:custGeom>
              <a:avLst/>
              <a:gdLst>
                <a:gd name="T0" fmla="*/ 320 w 320"/>
                <a:gd name="T1" fmla="*/ 69 h 139"/>
                <a:gd name="T2" fmla="*/ 250 w 320"/>
                <a:gd name="T3" fmla="*/ 0 h 139"/>
                <a:gd name="T4" fmla="*/ 181 w 320"/>
                <a:gd name="T5" fmla="*/ 69 h 139"/>
                <a:gd name="T6" fmla="*/ 200 w 320"/>
                <a:gd name="T7" fmla="*/ 117 h 139"/>
                <a:gd name="T8" fmla="*/ 119 w 320"/>
                <a:gd name="T9" fmla="*/ 117 h 139"/>
                <a:gd name="T10" fmla="*/ 138 w 320"/>
                <a:gd name="T11" fmla="*/ 69 h 139"/>
                <a:gd name="T12" fmla="*/ 69 w 320"/>
                <a:gd name="T13" fmla="*/ 0 h 139"/>
                <a:gd name="T14" fmla="*/ 0 w 320"/>
                <a:gd name="T15" fmla="*/ 69 h 139"/>
                <a:gd name="T16" fmla="*/ 62 w 320"/>
                <a:gd name="T17" fmla="*/ 138 h 139"/>
                <a:gd name="T18" fmla="*/ 64 w 320"/>
                <a:gd name="T19" fmla="*/ 139 h 139"/>
                <a:gd name="T20" fmla="*/ 256 w 320"/>
                <a:gd name="T21" fmla="*/ 139 h 139"/>
                <a:gd name="T22" fmla="*/ 258 w 320"/>
                <a:gd name="T23" fmla="*/ 138 h 139"/>
                <a:gd name="T24" fmla="*/ 320 w 320"/>
                <a:gd name="T25" fmla="*/ 69 h 139"/>
                <a:gd name="T26" fmla="*/ 21 w 320"/>
                <a:gd name="T27" fmla="*/ 69 h 139"/>
                <a:gd name="T28" fmla="*/ 69 w 320"/>
                <a:gd name="T29" fmla="*/ 21 h 139"/>
                <a:gd name="T30" fmla="*/ 117 w 320"/>
                <a:gd name="T31" fmla="*/ 69 h 139"/>
                <a:gd name="T32" fmla="*/ 69 w 320"/>
                <a:gd name="T33" fmla="*/ 117 h 139"/>
                <a:gd name="T34" fmla="*/ 21 w 320"/>
                <a:gd name="T35" fmla="*/ 69 h 139"/>
                <a:gd name="T36" fmla="*/ 250 w 320"/>
                <a:gd name="T37" fmla="*/ 117 h 139"/>
                <a:gd name="T38" fmla="*/ 202 w 320"/>
                <a:gd name="T39" fmla="*/ 69 h 139"/>
                <a:gd name="T40" fmla="*/ 250 w 320"/>
                <a:gd name="T41" fmla="*/ 21 h 139"/>
                <a:gd name="T42" fmla="*/ 298 w 320"/>
                <a:gd name="T43" fmla="*/ 69 h 139"/>
                <a:gd name="T44" fmla="*/ 250 w 320"/>
                <a:gd name="T45" fmla="*/ 11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0" h="139">
                  <a:moveTo>
                    <a:pt x="320" y="69"/>
                  </a:moveTo>
                  <a:cubicBezTo>
                    <a:pt x="320" y="31"/>
                    <a:pt x="289" y="0"/>
                    <a:pt x="250" y="0"/>
                  </a:cubicBezTo>
                  <a:cubicBezTo>
                    <a:pt x="212" y="0"/>
                    <a:pt x="181" y="31"/>
                    <a:pt x="181" y="69"/>
                  </a:cubicBezTo>
                  <a:cubicBezTo>
                    <a:pt x="181" y="88"/>
                    <a:pt x="188" y="105"/>
                    <a:pt x="200" y="117"/>
                  </a:cubicBezTo>
                  <a:cubicBezTo>
                    <a:pt x="119" y="117"/>
                    <a:pt x="119" y="117"/>
                    <a:pt x="119" y="117"/>
                  </a:cubicBezTo>
                  <a:cubicBezTo>
                    <a:pt x="131" y="105"/>
                    <a:pt x="138" y="88"/>
                    <a:pt x="138" y="69"/>
                  </a:cubicBezTo>
                  <a:cubicBezTo>
                    <a:pt x="138" y="31"/>
                    <a:pt x="107" y="0"/>
                    <a:pt x="69" y="0"/>
                  </a:cubicBezTo>
                  <a:cubicBezTo>
                    <a:pt x="31" y="0"/>
                    <a:pt x="0" y="31"/>
                    <a:pt x="0" y="69"/>
                  </a:cubicBezTo>
                  <a:cubicBezTo>
                    <a:pt x="0" y="105"/>
                    <a:pt x="27" y="135"/>
                    <a:pt x="62" y="138"/>
                  </a:cubicBezTo>
                  <a:cubicBezTo>
                    <a:pt x="62" y="138"/>
                    <a:pt x="63" y="139"/>
                    <a:pt x="64" y="139"/>
                  </a:cubicBezTo>
                  <a:cubicBezTo>
                    <a:pt x="256" y="139"/>
                    <a:pt x="256" y="139"/>
                    <a:pt x="256" y="139"/>
                  </a:cubicBezTo>
                  <a:cubicBezTo>
                    <a:pt x="256" y="139"/>
                    <a:pt x="257" y="138"/>
                    <a:pt x="258" y="138"/>
                  </a:cubicBezTo>
                  <a:cubicBezTo>
                    <a:pt x="292" y="135"/>
                    <a:pt x="320" y="105"/>
                    <a:pt x="320" y="69"/>
                  </a:cubicBezTo>
                  <a:close/>
                  <a:moveTo>
                    <a:pt x="21" y="69"/>
                  </a:moveTo>
                  <a:cubicBezTo>
                    <a:pt x="21" y="43"/>
                    <a:pt x="43" y="21"/>
                    <a:pt x="69" y="21"/>
                  </a:cubicBezTo>
                  <a:cubicBezTo>
                    <a:pt x="95" y="21"/>
                    <a:pt x="117" y="43"/>
                    <a:pt x="117" y="69"/>
                  </a:cubicBezTo>
                  <a:cubicBezTo>
                    <a:pt x="117" y="96"/>
                    <a:pt x="95" y="117"/>
                    <a:pt x="69" y="117"/>
                  </a:cubicBezTo>
                  <a:cubicBezTo>
                    <a:pt x="43" y="117"/>
                    <a:pt x="21" y="96"/>
                    <a:pt x="21" y="69"/>
                  </a:cubicBezTo>
                  <a:close/>
                  <a:moveTo>
                    <a:pt x="250" y="117"/>
                  </a:moveTo>
                  <a:cubicBezTo>
                    <a:pt x="224" y="117"/>
                    <a:pt x="202" y="96"/>
                    <a:pt x="202" y="69"/>
                  </a:cubicBezTo>
                  <a:cubicBezTo>
                    <a:pt x="202" y="43"/>
                    <a:pt x="224" y="21"/>
                    <a:pt x="250" y="21"/>
                  </a:cubicBezTo>
                  <a:cubicBezTo>
                    <a:pt x="277" y="21"/>
                    <a:pt x="298" y="43"/>
                    <a:pt x="298" y="69"/>
                  </a:cubicBezTo>
                  <a:cubicBezTo>
                    <a:pt x="298" y="96"/>
                    <a:pt x="277" y="117"/>
                    <a:pt x="250" y="1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9" name="Freeform 596">
              <a:extLst>
                <a:ext uri="{FF2B5EF4-FFF2-40B4-BE49-F238E27FC236}">
                  <a16:creationId xmlns:a16="http://schemas.microsoft.com/office/drawing/2014/main" id="{F564CC91-0E53-406F-B5B8-83B1B95D37D6}"/>
                </a:ext>
              </a:extLst>
            </p:cNvPr>
            <p:cNvSpPr>
              <a:spLocks noEditPoints="1"/>
            </p:cNvSpPr>
            <p:nvPr/>
          </p:nvSpPr>
          <p:spPr bwMode="auto">
            <a:xfrm>
              <a:off x="5828" y="231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sp>
        <p:nvSpPr>
          <p:cNvPr id="10" name="Rectangular Callout 19">
            <a:extLst>
              <a:ext uri="{FF2B5EF4-FFF2-40B4-BE49-F238E27FC236}">
                <a16:creationId xmlns:a16="http://schemas.microsoft.com/office/drawing/2014/main" id="{D000BFFB-4234-4F42-90E7-5F31E9267308}"/>
              </a:ext>
            </a:extLst>
          </p:cNvPr>
          <p:cNvSpPr/>
          <p:nvPr/>
        </p:nvSpPr>
        <p:spPr>
          <a:xfrm>
            <a:off x="4894119" y="3384263"/>
            <a:ext cx="1451155" cy="308148"/>
          </a:xfrm>
          <a:prstGeom prst="wedgeRectCallout">
            <a:avLst>
              <a:gd name="adj1" fmla="val -63080"/>
              <a:gd name="adj2" fmla="val 1569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ubtitle 1">
            <a:extLst>
              <a:ext uri="{FF2B5EF4-FFF2-40B4-BE49-F238E27FC236}">
                <a16:creationId xmlns:a16="http://schemas.microsoft.com/office/drawing/2014/main" id="{F9715BCC-F944-4BD8-B5D8-97437DC90927}"/>
              </a:ext>
            </a:extLst>
          </p:cNvPr>
          <p:cNvSpPr txBox="1">
            <a:spLocks/>
          </p:cNvSpPr>
          <p:nvPr/>
        </p:nvSpPr>
        <p:spPr>
          <a:xfrm>
            <a:off x="0" y="682903"/>
            <a:ext cx="8435340" cy="365760"/>
          </a:xfrm>
          <a:prstGeom prst="rect">
            <a:avLst/>
          </a:prstGeom>
        </p:spPr>
        <p:txBody>
          <a:bodyPr/>
          <a:lstStyle>
            <a:lvl1pPr marL="137074" indent="-137074" algn="l" defTabSz="731063" rtl="0" eaLnBrk="1" latinLnBrk="0" hangingPunct="1">
              <a:lnSpc>
                <a:spcPct val="95000"/>
              </a:lnSpc>
              <a:spcBef>
                <a:spcPts val="959"/>
              </a:spcBef>
              <a:buClr>
                <a:schemeClr val="accent1"/>
              </a:buClr>
              <a:buFont typeface="Arial" panose="020B0604020202020204" pitchFamily="34" charset="0"/>
              <a:buChar char="•"/>
              <a:defRPr sz="1919" kern="1200">
                <a:solidFill>
                  <a:schemeClr val="tx1"/>
                </a:solidFill>
                <a:latin typeface="+mn-lt"/>
                <a:ea typeface="+mn-ea"/>
                <a:cs typeface="+mn-cs"/>
              </a:defRPr>
            </a:lvl1pPr>
            <a:lvl2pPr marL="365531" indent="-182766" algn="l" defTabSz="731063" rtl="0" eaLnBrk="1" latinLnBrk="0" hangingPunct="1">
              <a:lnSpc>
                <a:spcPct val="95000"/>
              </a:lnSpc>
              <a:spcBef>
                <a:spcPts val="320"/>
              </a:spcBef>
              <a:buClr>
                <a:schemeClr val="accent1"/>
              </a:buClr>
              <a:buFont typeface="Calibri" panose="020F0502020204030204" pitchFamily="34" charset="0"/>
              <a:buChar char="–"/>
              <a:defRPr sz="1599" kern="1200">
                <a:solidFill>
                  <a:schemeClr val="tx1"/>
                </a:solidFill>
                <a:latin typeface="+mn-lt"/>
                <a:ea typeface="+mn-ea"/>
                <a:cs typeface="+mn-cs"/>
              </a:defRPr>
            </a:lvl2pPr>
            <a:lvl3pPr marL="502606" indent="-137074" algn="l" defTabSz="731063" rtl="0" eaLnBrk="1" latinLnBrk="0" hangingPunct="1">
              <a:lnSpc>
                <a:spcPct val="95000"/>
              </a:lnSpc>
              <a:spcBef>
                <a:spcPts val="320"/>
              </a:spcBef>
              <a:buClr>
                <a:schemeClr val="accent1"/>
              </a:buClr>
              <a:buFont typeface="Arial" panose="020B0604020202020204" pitchFamily="34" charset="0"/>
              <a:buChar char="•"/>
              <a:defRPr sz="1439" kern="1200">
                <a:solidFill>
                  <a:schemeClr val="tx1"/>
                </a:solidFill>
                <a:latin typeface="+mn-lt"/>
                <a:ea typeface="+mn-ea"/>
                <a:cs typeface="+mn-cs"/>
              </a:defRPr>
            </a:lvl3pPr>
            <a:lvl4pPr marL="685371" indent="-137074" algn="l" defTabSz="731063" rtl="0" eaLnBrk="1" latinLnBrk="0" hangingPunct="1">
              <a:lnSpc>
                <a:spcPct val="95000"/>
              </a:lnSpc>
              <a:spcBef>
                <a:spcPts val="320"/>
              </a:spcBef>
              <a:buClr>
                <a:schemeClr val="accent1"/>
              </a:buClr>
              <a:buFont typeface="Calibri" panose="020F0502020204030204" pitchFamily="34" charset="0"/>
              <a:buChar char="–"/>
              <a:defRPr sz="1439" kern="1200">
                <a:solidFill>
                  <a:schemeClr val="tx1"/>
                </a:solidFill>
                <a:latin typeface="+mn-lt"/>
                <a:ea typeface="+mn-ea"/>
                <a:cs typeface="+mn-cs"/>
              </a:defRPr>
            </a:lvl4pPr>
            <a:lvl5pPr marL="1644891" indent="-182766" algn="l" defTabSz="731063" rtl="0" eaLnBrk="1" latinLnBrk="0" hangingPunct="1">
              <a:lnSpc>
                <a:spcPct val="95000"/>
              </a:lnSpc>
              <a:spcBef>
                <a:spcPts val="320"/>
              </a:spcBef>
              <a:buFont typeface="Arial" panose="020B0604020202020204" pitchFamily="34" charset="0"/>
              <a:buChar char="•"/>
              <a:defRPr sz="1439" kern="1200">
                <a:solidFill>
                  <a:schemeClr val="tx1"/>
                </a:solidFill>
                <a:latin typeface="+mn-lt"/>
                <a:ea typeface="+mn-ea"/>
                <a:cs typeface="+mn-cs"/>
              </a:defRPr>
            </a:lvl5pPr>
            <a:lvl6pPr marL="2010423" indent="-182766" algn="l" defTabSz="731063" rtl="0" eaLnBrk="1" latinLnBrk="0" hangingPunct="1">
              <a:lnSpc>
                <a:spcPct val="90000"/>
              </a:lnSpc>
              <a:spcBef>
                <a:spcPts val="400"/>
              </a:spcBef>
              <a:buFont typeface="Arial" panose="020B0604020202020204" pitchFamily="34" charset="0"/>
              <a:buChar char="•"/>
              <a:defRPr sz="1439" kern="1200">
                <a:solidFill>
                  <a:schemeClr val="tx1"/>
                </a:solidFill>
                <a:latin typeface="+mn-lt"/>
                <a:ea typeface="+mn-ea"/>
                <a:cs typeface="+mn-cs"/>
              </a:defRPr>
            </a:lvl6pPr>
            <a:lvl7pPr marL="2375954" indent="-182766" algn="l" defTabSz="731063" rtl="0" eaLnBrk="1" latinLnBrk="0" hangingPunct="1">
              <a:lnSpc>
                <a:spcPct val="90000"/>
              </a:lnSpc>
              <a:spcBef>
                <a:spcPts val="400"/>
              </a:spcBef>
              <a:buFont typeface="Arial" panose="020B0604020202020204" pitchFamily="34" charset="0"/>
              <a:buChar char="•"/>
              <a:defRPr sz="1439" kern="1200">
                <a:solidFill>
                  <a:schemeClr val="tx1"/>
                </a:solidFill>
                <a:latin typeface="+mn-lt"/>
                <a:ea typeface="+mn-ea"/>
                <a:cs typeface="+mn-cs"/>
              </a:defRPr>
            </a:lvl7pPr>
            <a:lvl8pPr marL="2741486" indent="-182766" algn="l" defTabSz="731063" rtl="0" eaLnBrk="1" latinLnBrk="0" hangingPunct="1">
              <a:lnSpc>
                <a:spcPct val="90000"/>
              </a:lnSpc>
              <a:spcBef>
                <a:spcPts val="400"/>
              </a:spcBef>
              <a:buFont typeface="Arial" panose="020B0604020202020204" pitchFamily="34" charset="0"/>
              <a:buChar char="•"/>
              <a:defRPr sz="1439" kern="1200">
                <a:solidFill>
                  <a:schemeClr val="tx1"/>
                </a:solidFill>
                <a:latin typeface="+mn-lt"/>
                <a:ea typeface="+mn-ea"/>
                <a:cs typeface="+mn-cs"/>
              </a:defRPr>
            </a:lvl8pPr>
            <a:lvl9pPr marL="3107017" indent="-182766" algn="l" defTabSz="731063" rtl="0" eaLnBrk="1" latinLnBrk="0" hangingPunct="1">
              <a:lnSpc>
                <a:spcPct val="90000"/>
              </a:lnSpc>
              <a:spcBef>
                <a:spcPts val="400"/>
              </a:spcBef>
              <a:buFont typeface="Arial" panose="020B0604020202020204" pitchFamily="34" charset="0"/>
              <a:buChar char="•"/>
              <a:defRPr sz="1439" kern="1200">
                <a:solidFill>
                  <a:schemeClr val="tx1"/>
                </a:solidFill>
                <a:latin typeface="+mn-lt"/>
                <a:ea typeface="+mn-ea"/>
                <a:cs typeface="+mn-cs"/>
              </a:defRPr>
            </a:lvl9pPr>
          </a:lstStyle>
          <a:p>
            <a:r>
              <a:rPr lang="en-US" dirty="0"/>
              <a:t>Supplier Self Service Tasks in Supplier Portal</a:t>
            </a:r>
          </a:p>
        </p:txBody>
      </p:sp>
      <p:sp>
        <p:nvSpPr>
          <p:cNvPr id="12" name="Rectangular Callout 5">
            <a:extLst>
              <a:ext uri="{FF2B5EF4-FFF2-40B4-BE49-F238E27FC236}">
                <a16:creationId xmlns:a16="http://schemas.microsoft.com/office/drawing/2014/main" id="{3ACFCF44-28D7-4EDC-B19A-91AAB01ED7B5}"/>
              </a:ext>
            </a:extLst>
          </p:cNvPr>
          <p:cNvSpPr/>
          <p:nvPr/>
        </p:nvSpPr>
        <p:spPr>
          <a:xfrm>
            <a:off x="2934324" y="1046243"/>
            <a:ext cx="2181069" cy="654538"/>
          </a:xfrm>
          <a:prstGeom prst="wedgeRectCallout">
            <a:avLst>
              <a:gd name="adj1" fmla="val 122925"/>
              <a:gd name="adj2" fmla="val -16741"/>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algn="ctr">
              <a:lnSpc>
                <a:spcPct val="95000"/>
              </a:lnSpc>
              <a:spcBef>
                <a:spcPts val="450"/>
              </a:spcBef>
              <a:buClr>
                <a:schemeClr val="accent1"/>
              </a:buClr>
            </a:pPr>
            <a:endParaRPr lang="en-US" sz="900" dirty="0"/>
          </a:p>
          <a:p>
            <a:pPr algn="ctr">
              <a:lnSpc>
                <a:spcPct val="95000"/>
              </a:lnSpc>
              <a:spcBef>
                <a:spcPts val="450"/>
              </a:spcBef>
              <a:buClr>
                <a:schemeClr val="accent1"/>
              </a:buClr>
            </a:pPr>
            <a:r>
              <a:rPr lang="en-US" sz="900" dirty="0"/>
              <a:t>Can manage orders &amp; Schedule and initiate changes</a:t>
            </a:r>
          </a:p>
          <a:p>
            <a:pPr algn="ctr">
              <a:lnSpc>
                <a:spcPct val="95000"/>
              </a:lnSpc>
              <a:spcBef>
                <a:spcPts val="450"/>
              </a:spcBef>
              <a:buClr>
                <a:schemeClr val="accent1"/>
              </a:buClr>
            </a:pPr>
            <a:endParaRPr lang="en-US" sz="900" dirty="0"/>
          </a:p>
        </p:txBody>
      </p:sp>
      <p:sp>
        <p:nvSpPr>
          <p:cNvPr id="13" name="Rectangular Callout 13">
            <a:extLst>
              <a:ext uri="{FF2B5EF4-FFF2-40B4-BE49-F238E27FC236}">
                <a16:creationId xmlns:a16="http://schemas.microsoft.com/office/drawing/2014/main" id="{58FBD02E-5F8D-4DC6-AB76-4B8BE5C2F202}"/>
              </a:ext>
            </a:extLst>
          </p:cNvPr>
          <p:cNvSpPr/>
          <p:nvPr/>
        </p:nvSpPr>
        <p:spPr>
          <a:xfrm>
            <a:off x="2934324" y="1786290"/>
            <a:ext cx="2181069" cy="654538"/>
          </a:xfrm>
          <a:prstGeom prst="wedgeRectCallout">
            <a:avLst>
              <a:gd name="adj1" fmla="val 125610"/>
              <a:gd name="adj2" fmla="val -874"/>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algn="ctr">
              <a:lnSpc>
                <a:spcPct val="95000"/>
              </a:lnSpc>
              <a:spcBef>
                <a:spcPts val="450"/>
              </a:spcBef>
              <a:buClr>
                <a:schemeClr val="accent1"/>
              </a:buClr>
            </a:pPr>
            <a:endParaRPr lang="en-US" sz="900" dirty="0"/>
          </a:p>
          <a:p>
            <a:pPr algn="ctr">
              <a:lnSpc>
                <a:spcPct val="95000"/>
              </a:lnSpc>
              <a:spcBef>
                <a:spcPts val="450"/>
              </a:spcBef>
              <a:buClr>
                <a:schemeClr val="accent1"/>
              </a:buClr>
            </a:pPr>
            <a:r>
              <a:rPr lang="en-US" sz="900" dirty="0"/>
              <a:t>Create ASN, Manage Shipments and View Receipts &amp; Returns</a:t>
            </a:r>
          </a:p>
          <a:p>
            <a:pPr algn="ctr">
              <a:lnSpc>
                <a:spcPct val="95000"/>
              </a:lnSpc>
              <a:spcBef>
                <a:spcPts val="450"/>
              </a:spcBef>
              <a:buClr>
                <a:schemeClr val="accent1"/>
              </a:buClr>
            </a:pPr>
            <a:endParaRPr lang="en-US" sz="900" dirty="0"/>
          </a:p>
        </p:txBody>
      </p:sp>
      <p:sp>
        <p:nvSpPr>
          <p:cNvPr id="14" name="Rectangular Callout 14">
            <a:extLst>
              <a:ext uri="{FF2B5EF4-FFF2-40B4-BE49-F238E27FC236}">
                <a16:creationId xmlns:a16="http://schemas.microsoft.com/office/drawing/2014/main" id="{4DDBCD7D-CA24-4AEF-9D0D-8E064A275FF9}"/>
              </a:ext>
            </a:extLst>
          </p:cNvPr>
          <p:cNvSpPr/>
          <p:nvPr/>
        </p:nvSpPr>
        <p:spPr>
          <a:xfrm>
            <a:off x="2934324" y="2583119"/>
            <a:ext cx="2181069" cy="522964"/>
          </a:xfrm>
          <a:prstGeom prst="wedgeRectCallout">
            <a:avLst>
              <a:gd name="adj1" fmla="val 119694"/>
              <a:gd name="adj2" fmla="val 66211"/>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algn="ctr">
              <a:lnSpc>
                <a:spcPct val="95000"/>
              </a:lnSpc>
              <a:spcBef>
                <a:spcPts val="450"/>
              </a:spcBef>
              <a:buClr>
                <a:schemeClr val="accent1"/>
              </a:buClr>
            </a:pPr>
            <a:endParaRPr lang="en-US" sz="900" dirty="0"/>
          </a:p>
          <a:p>
            <a:pPr algn="ctr">
              <a:lnSpc>
                <a:spcPct val="95000"/>
              </a:lnSpc>
              <a:spcBef>
                <a:spcPts val="450"/>
              </a:spcBef>
              <a:buClr>
                <a:schemeClr val="accent1"/>
              </a:buClr>
            </a:pPr>
            <a:r>
              <a:rPr lang="en-US" sz="900" dirty="0"/>
              <a:t>Can review Consigned Inventory</a:t>
            </a:r>
          </a:p>
          <a:p>
            <a:pPr algn="ctr">
              <a:lnSpc>
                <a:spcPct val="95000"/>
              </a:lnSpc>
              <a:spcBef>
                <a:spcPts val="450"/>
              </a:spcBef>
              <a:buClr>
                <a:schemeClr val="accent1"/>
              </a:buClr>
            </a:pPr>
            <a:endParaRPr lang="en-US" sz="900" dirty="0"/>
          </a:p>
        </p:txBody>
      </p:sp>
      <p:sp>
        <p:nvSpPr>
          <p:cNvPr id="15" name="Rectangular Callout 15">
            <a:extLst>
              <a:ext uri="{FF2B5EF4-FFF2-40B4-BE49-F238E27FC236}">
                <a16:creationId xmlns:a16="http://schemas.microsoft.com/office/drawing/2014/main" id="{E1A9D85A-6C04-4872-97AF-96C78F44E6BB}"/>
              </a:ext>
            </a:extLst>
          </p:cNvPr>
          <p:cNvSpPr/>
          <p:nvPr/>
        </p:nvSpPr>
        <p:spPr>
          <a:xfrm>
            <a:off x="2934324" y="3252659"/>
            <a:ext cx="2181069" cy="654538"/>
          </a:xfrm>
          <a:prstGeom prst="wedgeRectCallout">
            <a:avLst>
              <a:gd name="adj1" fmla="val 123881"/>
              <a:gd name="adj2" fmla="val 33742"/>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algn="ctr">
              <a:lnSpc>
                <a:spcPct val="95000"/>
              </a:lnSpc>
              <a:spcBef>
                <a:spcPts val="450"/>
              </a:spcBef>
              <a:buClr>
                <a:schemeClr val="accent1"/>
              </a:buClr>
            </a:pPr>
            <a:endParaRPr lang="en-US" sz="900" dirty="0"/>
          </a:p>
          <a:p>
            <a:pPr algn="ctr">
              <a:lnSpc>
                <a:spcPct val="95000"/>
              </a:lnSpc>
              <a:spcBef>
                <a:spcPts val="450"/>
              </a:spcBef>
              <a:buClr>
                <a:schemeClr val="accent1"/>
              </a:buClr>
            </a:pPr>
            <a:r>
              <a:rPr lang="en-US" sz="900" dirty="0"/>
              <a:t>Create /View Invoices, View Payments</a:t>
            </a:r>
          </a:p>
          <a:p>
            <a:pPr algn="ctr">
              <a:lnSpc>
                <a:spcPct val="95000"/>
              </a:lnSpc>
              <a:spcBef>
                <a:spcPts val="450"/>
              </a:spcBef>
              <a:buClr>
                <a:schemeClr val="accent1"/>
              </a:buClr>
            </a:pPr>
            <a:endParaRPr lang="en-US" sz="900" dirty="0"/>
          </a:p>
        </p:txBody>
      </p:sp>
      <p:sp>
        <p:nvSpPr>
          <p:cNvPr id="16" name="Rectangular Callout 16">
            <a:extLst>
              <a:ext uri="{FF2B5EF4-FFF2-40B4-BE49-F238E27FC236}">
                <a16:creationId xmlns:a16="http://schemas.microsoft.com/office/drawing/2014/main" id="{1E58523F-5F77-4C6A-B80A-CFDC9AD04B9F}"/>
              </a:ext>
            </a:extLst>
          </p:cNvPr>
          <p:cNvSpPr/>
          <p:nvPr/>
        </p:nvSpPr>
        <p:spPr>
          <a:xfrm>
            <a:off x="2934324" y="4006329"/>
            <a:ext cx="2181069" cy="654538"/>
          </a:xfrm>
          <a:prstGeom prst="wedgeRectCallout">
            <a:avLst>
              <a:gd name="adj1" fmla="val 124924"/>
              <a:gd name="adj2" fmla="val 42048"/>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algn="ctr">
              <a:lnSpc>
                <a:spcPct val="95000"/>
              </a:lnSpc>
              <a:spcBef>
                <a:spcPts val="450"/>
              </a:spcBef>
              <a:buClr>
                <a:schemeClr val="accent1"/>
              </a:buClr>
            </a:pPr>
            <a:endParaRPr lang="en-US" sz="900" dirty="0"/>
          </a:p>
          <a:p>
            <a:pPr algn="ctr">
              <a:lnSpc>
                <a:spcPct val="95000"/>
              </a:lnSpc>
              <a:spcBef>
                <a:spcPts val="450"/>
              </a:spcBef>
              <a:buClr>
                <a:schemeClr val="accent1"/>
              </a:buClr>
            </a:pPr>
            <a:r>
              <a:rPr lang="en-US" sz="900" dirty="0"/>
              <a:t>View Negotiations &amp; Create responses</a:t>
            </a:r>
          </a:p>
          <a:p>
            <a:pPr algn="ctr">
              <a:lnSpc>
                <a:spcPct val="95000"/>
              </a:lnSpc>
              <a:spcBef>
                <a:spcPts val="450"/>
              </a:spcBef>
              <a:buClr>
                <a:schemeClr val="accent1"/>
              </a:buClr>
            </a:pPr>
            <a:endParaRPr lang="en-US" sz="900" dirty="0"/>
          </a:p>
        </p:txBody>
      </p:sp>
      <p:sp>
        <p:nvSpPr>
          <p:cNvPr id="17" name="Rectangular Callout 18">
            <a:extLst>
              <a:ext uri="{FF2B5EF4-FFF2-40B4-BE49-F238E27FC236}">
                <a16:creationId xmlns:a16="http://schemas.microsoft.com/office/drawing/2014/main" id="{1E384B1F-6E58-4E98-BF5C-4F76C3992850}"/>
              </a:ext>
            </a:extLst>
          </p:cNvPr>
          <p:cNvSpPr/>
          <p:nvPr/>
        </p:nvSpPr>
        <p:spPr>
          <a:xfrm>
            <a:off x="2934325" y="4759999"/>
            <a:ext cx="2181069" cy="654538"/>
          </a:xfrm>
          <a:prstGeom prst="wedgeRectCallout">
            <a:avLst>
              <a:gd name="adj1" fmla="val 120372"/>
              <a:gd name="adj2" fmla="val 33254"/>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algn="ctr">
              <a:lnSpc>
                <a:spcPct val="95000"/>
              </a:lnSpc>
              <a:spcBef>
                <a:spcPts val="450"/>
              </a:spcBef>
              <a:buClr>
                <a:schemeClr val="accent1"/>
              </a:buClr>
            </a:pPr>
            <a:endParaRPr lang="en-US" sz="900" dirty="0"/>
          </a:p>
          <a:p>
            <a:pPr algn="ctr">
              <a:lnSpc>
                <a:spcPct val="95000"/>
              </a:lnSpc>
              <a:spcBef>
                <a:spcPts val="450"/>
              </a:spcBef>
              <a:buClr>
                <a:schemeClr val="accent1"/>
              </a:buClr>
            </a:pPr>
            <a:r>
              <a:rPr lang="en-US" sz="900" dirty="0"/>
              <a:t>Manage Questionnaires and View Qualifications</a:t>
            </a:r>
          </a:p>
          <a:p>
            <a:pPr algn="ctr">
              <a:lnSpc>
                <a:spcPct val="95000"/>
              </a:lnSpc>
              <a:spcBef>
                <a:spcPts val="450"/>
              </a:spcBef>
              <a:buClr>
                <a:schemeClr val="accent1"/>
              </a:buClr>
            </a:pPr>
            <a:endParaRPr lang="en-US" sz="900" dirty="0"/>
          </a:p>
        </p:txBody>
      </p:sp>
      <p:sp>
        <p:nvSpPr>
          <p:cNvPr id="18" name="Rectangle 17">
            <a:extLst>
              <a:ext uri="{FF2B5EF4-FFF2-40B4-BE49-F238E27FC236}">
                <a16:creationId xmlns:a16="http://schemas.microsoft.com/office/drawing/2014/main" id="{71CFDE88-6355-40F7-91A6-EBC3C0FD21BC}"/>
              </a:ext>
            </a:extLst>
          </p:cNvPr>
          <p:cNvSpPr/>
          <p:nvPr/>
        </p:nvSpPr>
        <p:spPr>
          <a:xfrm>
            <a:off x="420948" y="5270757"/>
            <a:ext cx="2765883" cy="996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1"/>
                </a:solidFill>
              </a:rPr>
              <a:t>*Suppliers can not Manage/View BPAs</a:t>
            </a:r>
          </a:p>
          <a:p>
            <a:pPr algn="ctr"/>
            <a:endParaRPr lang="en-US" sz="1200" i="1" dirty="0">
              <a:solidFill>
                <a:schemeClr val="accent1"/>
              </a:solidFill>
            </a:endParaRPr>
          </a:p>
        </p:txBody>
      </p:sp>
      <p:pic>
        <p:nvPicPr>
          <p:cNvPr id="19" name="Picture 18">
            <a:extLst>
              <a:ext uri="{FF2B5EF4-FFF2-40B4-BE49-F238E27FC236}">
                <a16:creationId xmlns:a16="http://schemas.microsoft.com/office/drawing/2014/main" id="{47349BBC-F623-43EF-AE13-1F5BF91D490D}"/>
              </a:ext>
            </a:extLst>
          </p:cNvPr>
          <p:cNvPicPr>
            <a:picLocks noChangeAspect="1"/>
          </p:cNvPicPr>
          <p:nvPr/>
        </p:nvPicPr>
        <p:blipFill rotWithShape="1">
          <a:blip r:embed="rId3"/>
          <a:srcRect t="15818" b="4710"/>
          <a:stretch/>
        </p:blipFill>
        <p:spPr>
          <a:xfrm>
            <a:off x="7065076" y="640080"/>
            <a:ext cx="2114550" cy="4852212"/>
          </a:xfrm>
          <a:prstGeom prst="rect">
            <a:avLst/>
          </a:prstGeom>
        </p:spPr>
      </p:pic>
    </p:spTree>
    <p:extLst>
      <p:ext uri="{BB962C8B-B14F-4D97-AF65-F5344CB8AC3E}">
        <p14:creationId xmlns:p14="http://schemas.microsoft.com/office/powerpoint/2010/main" val="2580893835"/>
      </p:ext>
    </p:extLst>
  </p:cSld>
  <p:clrMapOvr>
    <a:masterClrMapping/>
  </p:clrMapOvr>
  <p:transition>
    <p:fade/>
  </p:transition>
</p:sld>
</file>

<file path=ppt/theme/theme1.xml><?xml version="1.0" encoding="utf-8"?>
<a:theme xmlns:a="http://schemas.openxmlformats.org/drawingml/2006/main" name="Sandisk PPT Template v2">
  <a:themeElements>
    <a:clrScheme name="Sandisk Corporate Colors 021625">
      <a:dk1>
        <a:srgbClr val="000000"/>
      </a:dk1>
      <a:lt1>
        <a:srgbClr val="FFFCF9"/>
      </a:lt1>
      <a:dk2>
        <a:srgbClr val="000000"/>
      </a:dk2>
      <a:lt2>
        <a:srgbClr val="FFFCF9"/>
      </a:lt2>
      <a:accent1>
        <a:srgbClr val="BCBCBC"/>
      </a:accent1>
      <a:accent2>
        <a:srgbClr val="772C22"/>
      </a:accent2>
      <a:accent3>
        <a:srgbClr val="E10600"/>
      </a:accent3>
      <a:accent4>
        <a:srgbClr val="BCBCBC"/>
      </a:accent4>
      <a:accent5>
        <a:srgbClr val="772C22"/>
      </a:accent5>
      <a:accent6>
        <a:srgbClr val="E10600"/>
      </a:accent6>
      <a:hlink>
        <a:srgbClr val="E10600"/>
      </a:hlink>
      <a:folHlink>
        <a:srgbClr val="772C22"/>
      </a:folHlink>
    </a:clrScheme>
    <a:fontScheme name="Sandisk Fonts 1.1">
      <a:majorFont>
        <a:latin typeface="Pilat Book"/>
        <a:ea typeface=""/>
        <a:cs typeface=""/>
      </a:majorFont>
      <a:minorFont>
        <a:latin typeface="Pil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disk_PPT_Template_v2_022025a (1)  -  Read-Only" id="{DB15DF9D-2B17-4BA6-98C9-B38CFD64E06D}" vid="{AD431983-8973-4F70-A684-DD342EA55ACB}"/>
    </a:ext>
  </a:extLst>
</a:theme>
</file>

<file path=ppt/theme/theme2.xml><?xml version="1.0" encoding="utf-8"?>
<a:theme xmlns:a="http://schemas.openxmlformats.org/drawingml/2006/main" name="1_Sandisk PPT Template v2">
  <a:themeElements>
    <a:clrScheme name="Sandisk Corporate Colors 021625">
      <a:dk1>
        <a:srgbClr val="000000"/>
      </a:dk1>
      <a:lt1>
        <a:srgbClr val="FFFCF9"/>
      </a:lt1>
      <a:dk2>
        <a:srgbClr val="000000"/>
      </a:dk2>
      <a:lt2>
        <a:srgbClr val="FFFCF9"/>
      </a:lt2>
      <a:accent1>
        <a:srgbClr val="BCBCBC"/>
      </a:accent1>
      <a:accent2>
        <a:srgbClr val="772C22"/>
      </a:accent2>
      <a:accent3>
        <a:srgbClr val="E10600"/>
      </a:accent3>
      <a:accent4>
        <a:srgbClr val="BCBCBC"/>
      </a:accent4>
      <a:accent5>
        <a:srgbClr val="772C22"/>
      </a:accent5>
      <a:accent6>
        <a:srgbClr val="E10600"/>
      </a:accent6>
      <a:hlink>
        <a:srgbClr val="E10600"/>
      </a:hlink>
      <a:folHlink>
        <a:srgbClr val="772C22"/>
      </a:folHlink>
    </a:clrScheme>
    <a:fontScheme name="Sandisk Fonts 1.1">
      <a:majorFont>
        <a:latin typeface="Pilat Book"/>
        <a:ea typeface=""/>
        <a:cs typeface=""/>
      </a:majorFont>
      <a:minorFont>
        <a:latin typeface="Pil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disk_PPT_Template_v2_022025a (1)  -  Read-Only" id="{DB15DF9D-2B17-4BA6-98C9-B38CFD64E06D}" vid="{AD431983-8973-4F70-A684-DD342EA55A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Sandisk_PPT_Template_v2_022025a (1)</Template>
  <TotalTime>8627</TotalTime>
  <Words>3961</Words>
  <Application>Microsoft Office PowerPoint</Application>
  <PresentationFormat>Custom</PresentationFormat>
  <Paragraphs>475</Paragraphs>
  <Slides>52</Slides>
  <Notes>39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4" baseType="lpstr">
      <vt:lpstr>Arial</vt:lpstr>
      <vt:lpstr>Calibri</vt:lpstr>
      <vt:lpstr>Century Gothic</vt:lpstr>
      <vt:lpstr>Helvetica Neue</vt:lpstr>
      <vt:lpstr>NB Architekt Pro Neue</vt:lpstr>
      <vt:lpstr>Pilat Book</vt:lpstr>
      <vt:lpstr>Pilat Regular</vt:lpstr>
      <vt:lpstr>Verdana</vt:lpstr>
      <vt:lpstr>Wingdings</vt:lpstr>
      <vt:lpstr>Sandisk PPT Template v2</vt:lpstr>
      <vt:lpstr>1_Sandisk PPT Template v2</vt:lpstr>
      <vt:lpstr>Macro-Enabled Worksheet</vt:lpstr>
      <vt:lpstr> FLASH PROCUREMENT - MANAGE SUPPLIER PORTAL TRAINING</vt:lpstr>
      <vt:lpstr>Welcome to the Flash Procurement Supplier Briefing &amp; Training</vt:lpstr>
      <vt:lpstr>Steps to Post Your Question</vt:lpstr>
      <vt:lpstr>Post Go Live Support Structure</vt:lpstr>
      <vt:lpstr>Course Agenda</vt:lpstr>
      <vt:lpstr>INTRODUCTION AND TASKS DESCRIPTION:  MANAGE SUPPLIER PORTAL</vt:lpstr>
      <vt:lpstr>PowerPoint Presentation</vt:lpstr>
      <vt:lpstr>Supplier Portal Login</vt:lpstr>
      <vt:lpstr>Manage Supplier Role</vt:lpstr>
      <vt:lpstr>Applicable Tasks for Flash Procurement</vt:lpstr>
      <vt:lpstr>Supplier Portal</vt:lpstr>
      <vt:lpstr>Require Supplier Attention</vt:lpstr>
      <vt:lpstr>Recent Activities</vt:lpstr>
      <vt:lpstr>Supplier News</vt:lpstr>
      <vt:lpstr>PowerPoint Presentation</vt:lpstr>
      <vt:lpstr>PowerPoint Presentation</vt:lpstr>
      <vt:lpstr>Manage Orders</vt:lpstr>
      <vt:lpstr>Purchase Order Header</vt:lpstr>
      <vt:lpstr>Supplier Acknowledgement (applicable for IDM suppliers)</vt:lpstr>
      <vt:lpstr>Supplier Acknowledgement Contd.</vt:lpstr>
      <vt:lpstr>PO Acknowledgement By Buyer on Behalf of Supplier</vt:lpstr>
      <vt:lpstr>PowerPoint Presentation</vt:lpstr>
      <vt:lpstr>Purchase Order Schedule </vt:lpstr>
      <vt:lpstr>Note to Supplier</vt:lpstr>
      <vt:lpstr>Purchase Order Lifecycle</vt:lpstr>
      <vt:lpstr>Purchase Order Lifecycle</vt:lpstr>
      <vt:lpstr>PowerPoint Presentation</vt:lpstr>
      <vt:lpstr>Create PO Change Order –Supplier Initiated</vt:lpstr>
      <vt:lpstr>PO Amendment –Supplier Initiated</vt:lpstr>
      <vt:lpstr>PO Amendment –Supplier Initiated</vt:lpstr>
      <vt:lpstr>Manage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 Receipts</vt:lpstr>
      <vt:lpstr>View Returns</vt:lpstr>
      <vt:lpstr>PowerPoint Presentation</vt:lpstr>
      <vt:lpstr>Create Invoice(applicable for Service PO)</vt:lpstr>
      <vt:lpstr>View Invoices</vt:lpstr>
      <vt:lpstr>View Payments</vt:lpstr>
      <vt:lpstr>Download Data</vt:lpstr>
      <vt:lpstr>Learning Summary</vt:lpstr>
      <vt:lpstr>Knowledge Check</vt:lpstr>
      <vt:lpstr>Answer Key to the Knowledge Check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Zapanta (Trianz)</dc:creator>
  <cp:lastModifiedBy>Nur Ilyana Binti Ibrahim</cp:lastModifiedBy>
  <cp:revision>1099</cp:revision>
  <dcterms:created xsi:type="dcterms:W3CDTF">2019-11-18T17:56:31Z</dcterms:created>
  <dcterms:modified xsi:type="dcterms:W3CDTF">2025-05-15T03:43:36Z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a59610c9-a721-4da7-9eb0-70689072872a</vt:lpwstr>
  </property>
  <property fmtid="{D5CDD505-2E9C-101B-9397-08002B2CF9AE}" pid="3" name="HCLClassification">
    <vt:lpwstr>HCL_Cla5s_Publ1c</vt:lpwstr>
  </property>
  <property fmtid="{D5CDD505-2E9C-101B-9397-08002B2CF9AE}" pid="4" name="HCL_Cla5s_D6">
    <vt:lpwstr>False</vt:lpwstr>
  </property>
  <property fmtid="{D5CDD505-2E9C-101B-9397-08002B2CF9AE}" pid="5" name="MSIP_Label_be4b3411-284d-4d31-bd4f-bc13ef7f1fd6_Enabled">
    <vt:lpwstr>True</vt:lpwstr>
  </property>
  <property fmtid="{D5CDD505-2E9C-101B-9397-08002B2CF9AE}" pid="6" name="MSIP_Label_be4b3411-284d-4d31-bd4f-bc13ef7f1fd6_SiteId">
    <vt:lpwstr>63ce7d59-2f3e-42cd-a8cc-be764cff5eb6</vt:lpwstr>
  </property>
  <property fmtid="{D5CDD505-2E9C-101B-9397-08002B2CF9AE}" pid="7" name="MSIP_Label_be4b3411-284d-4d31-bd4f-bc13ef7f1fd6_Owner">
    <vt:lpwstr>Neha_Raghuwanshi@ad.infosys.com</vt:lpwstr>
  </property>
  <property fmtid="{D5CDD505-2E9C-101B-9397-08002B2CF9AE}" pid="8" name="MSIP_Label_be4b3411-284d-4d31-bd4f-bc13ef7f1fd6_SetDate">
    <vt:lpwstr>2020-07-01T16:56:23.9548002Z</vt:lpwstr>
  </property>
  <property fmtid="{D5CDD505-2E9C-101B-9397-08002B2CF9AE}" pid="9" name="MSIP_Label_be4b3411-284d-4d31-bd4f-bc13ef7f1fd6_Name">
    <vt:lpwstr>Internal</vt:lpwstr>
  </property>
  <property fmtid="{D5CDD505-2E9C-101B-9397-08002B2CF9AE}" pid="10" name="MSIP_Label_be4b3411-284d-4d31-bd4f-bc13ef7f1fd6_Application">
    <vt:lpwstr>Microsoft Azure Information Protection</vt:lpwstr>
  </property>
  <property fmtid="{D5CDD505-2E9C-101B-9397-08002B2CF9AE}" pid="11" name="MSIP_Label_be4b3411-284d-4d31-bd4f-bc13ef7f1fd6_ActionId">
    <vt:lpwstr>de954b91-fa61-4dee-9ad4-f53d1e21608e</vt:lpwstr>
  </property>
  <property fmtid="{D5CDD505-2E9C-101B-9397-08002B2CF9AE}" pid="12" name="MSIP_Label_be4b3411-284d-4d31-bd4f-bc13ef7f1fd6_Extended_MSFT_Method">
    <vt:lpwstr>Automatic</vt:lpwstr>
  </property>
  <property fmtid="{D5CDD505-2E9C-101B-9397-08002B2CF9AE}" pid="13" name="MSIP_Label_a0819fa7-4367-4500-ba88-dd630d977609_Enabled">
    <vt:lpwstr>True</vt:lpwstr>
  </property>
  <property fmtid="{D5CDD505-2E9C-101B-9397-08002B2CF9AE}" pid="14" name="MSIP_Label_a0819fa7-4367-4500-ba88-dd630d977609_SiteId">
    <vt:lpwstr>63ce7d59-2f3e-42cd-a8cc-be764cff5eb6</vt:lpwstr>
  </property>
  <property fmtid="{D5CDD505-2E9C-101B-9397-08002B2CF9AE}" pid="15" name="MSIP_Label_a0819fa7-4367-4500-ba88-dd630d977609_Owner">
    <vt:lpwstr>Neha_Raghuwanshi@ad.infosys.com</vt:lpwstr>
  </property>
  <property fmtid="{D5CDD505-2E9C-101B-9397-08002B2CF9AE}" pid="16" name="MSIP_Label_a0819fa7-4367-4500-ba88-dd630d977609_SetDate">
    <vt:lpwstr>2020-07-01T16:56:23.9548002Z</vt:lpwstr>
  </property>
  <property fmtid="{D5CDD505-2E9C-101B-9397-08002B2CF9AE}" pid="17" name="MSIP_Label_a0819fa7-4367-4500-ba88-dd630d977609_Name">
    <vt:lpwstr>Companywide usage</vt:lpwstr>
  </property>
  <property fmtid="{D5CDD505-2E9C-101B-9397-08002B2CF9AE}" pid="18" name="MSIP_Label_a0819fa7-4367-4500-ba88-dd630d977609_Application">
    <vt:lpwstr>Microsoft Azure Information Protection</vt:lpwstr>
  </property>
  <property fmtid="{D5CDD505-2E9C-101B-9397-08002B2CF9AE}" pid="19" name="MSIP_Label_a0819fa7-4367-4500-ba88-dd630d977609_ActionId">
    <vt:lpwstr>de954b91-fa61-4dee-9ad4-f53d1e21608e</vt:lpwstr>
  </property>
  <property fmtid="{D5CDD505-2E9C-101B-9397-08002B2CF9AE}" pid="20" name="MSIP_Label_a0819fa7-4367-4500-ba88-dd630d977609_Parent">
    <vt:lpwstr>be4b3411-284d-4d31-bd4f-bc13ef7f1fd6</vt:lpwstr>
  </property>
  <property fmtid="{D5CDD505-2E9C-101B-9397-08002B2CF9AE}" pid="21" name="MSIP_Label_a0819fa7-4367-4500-ba88-dd630d977609_Extended_MSFT_Method">
    <vt:lpwstr>Automatic</vt:lpwstr>
  </property>
</Properties>
</file>