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83" r:id="rId3"/>
    <p:sldId id="285" r:id="rId4"/>
    <p:sldId id="284" r:id="rId5"/>
    <p:sldId id="286" r:id="rId6"/>
    <p:sldId id="261" r:id="rId7"/>
    <p:sldId id="262" r:id="rId8"/>
    <p:sldId id="263" r:id="rId9"/>
    <p:sldId id="28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89" r:id="rId19"/>
    <p:sldId id="274" r:id="rId20"/>
    <p:sldId id="275" r:id="rId21"/>
    <p:sldId id="276" r:id="rId22"/>
    <p:sldId id="290" r:id="rId23"/>
    <p:sldId id="278" r:id="rId24"/>
    <p:sldId id="279" r:id="rId25"/>
    <p:sldId id="280" r:id="rId26"/>
    <p:sldId id="291" r:id="rId27"/>
  </p:sldIdLst>
  <p:sldSz cx="9753600" cy="6400800"/>
  <p:notesSz cx="9753600" cy="64008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6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0A43A-6C7D-4B99-B1BF-7DE7A2D4C810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0C48493-8C06-4389-B92C-BD5FCBF8D219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Following topics are covered in the section:</a:t>
          </a:r>
        </a:p>
      </dgm:t>
    </dgm:pt>
    <dgm:pt modelId="{6BB9F353-39E5-4F71-A309-B5034BA784ED}" type="parTrans" cxnId="{1ACE65EE-03E1-4E49-96E5-C5DCB78273B4}">
      <dgm:prSet/>
      <dgm:spPr/>
      <dgm:t>
        <a:bodyPr/>
        <a:lstStyle/>
        <a:p>
          <a:endParaRPr lang="en-US"/>
        </a:p>
      </dgm:t>
    </dgm:pt>
    <dgm:pt modelId="{9961A52C-BB4B-41AC-88D6-A09BB3A75A05}" type="sibTrans" cxnId="{1ACE65EE-03E1-4E49-96E5-C5DCB78273B4}">
      <dgm:prSet/>
      <dgm:spPr/>
      <dgm:t>
        <a:bodyPr/>
        <a:lstStyle/>
        <a:p>
          <a:endParaRPr lang="en-US"/>
        </a:p>
      </dgm:t>
    </dgm:pt>
    <dgm:pt modelId="{AFD4B51A-A5F7-4DE3-AE8E-1787F406B172}">
      <dgm:prSet/>
      <dgm:spPr/>
      <dgm:t>
        <a:bodyPr/>
        <a:lstStyle/>
        <a:p>
          <a:r>
            <a:rPr lang="en-US"/>
            <a:t>Order Forecast &amp; Commit Page</a:t>
          </a:r>
        </a:p>
      </dgm:t>
    </dgm:pt>
    <dgm:pt modelId="{54AC49F4-27C0-4D99-A646-70AFB1743AA3}" type="parTrans" cxnId="{0CE21B31-21DE-4F5B-ADC3-518270C1565E}">
      <dgm:prSet/>
      <dgm:spPr/>
      <dgm:t>
        <a:bodyPr/>
        <a:lstStyle/>
        <a:p>
          <a:endParaRPr lang="en-US"/>
        </a:p>
      </dgm:t>
    </dgm:pt>
    <dgm:pt modelId="{C89B8C7E-77C8-4CC3-AC97-1D4A2A34753C}" type="sibTrans" cxnId="{0CE21B31-21DE-4F5B-ADC3-518270C1565E}">
      <dgm:prSet/>
      <dgm:spPr/>
      <dgm:t>
        <a:bodyPr/>
        <a:lstStyle/>
        <a:p>
          <a:endParaRPr lang="en-US"/>
        </a:p>
      </dgm:t>
    </dgm:pt>
    <dgm:pt modelId="{55422681-381A-495D-A92B-E2EB6C8ED4D5}">
      <dgm:prSet/>
      <dgm:spPr/>
      <dgm:t>
        <a:bodyPr/>
        <a:lstStyle/>
        <a:p>
          <a:r>
            <a:rPr lang="en-US"/>
            <a:t>Search based on different parameters available</a:t>
          </a:r>
        </a:p>
      </dgm:t>
    </dgm:pt>
    <dgm:pt modelId="{F0C479AC-BF91-445F-B0DE-CA190CE8A74E}" type="parTrans" cxnId="{CCEA5496-8E3D-4F32-A0EF-3BED666F7D14}">
      <dgm:prSet/>
      <dgm:spPr/>
      <dgm:t>
        <a:bodyPr/>
        <a:lstStyle/>
        <a:p>
          <a:endParaRPr lang="en-US"/>
        </a:p>
      </dgm:t>
    </dgm:pt>
    <dgm:pt modelId="{CA9759A1-4905-46B5-9360-D90BEE915531}" type="sibTrans" cxnId="{CCEA5496-8E3D-4F32-A0EF-3BED666F7D14}">
      <dgm:prSet/>
      <dgm:spPr/>
      <dgm:t>
        <a:bodyPr/>
        <a:lstStyle/>
        <a:p>
          <a:endParaRPr lang="en-US"/>
        </a:p>
      </dgm:t>
    </dgm:pt>
    <dgm:pt modelId="{D70602D4-1C58-4156-8008-0A2ED89F0A03}">
      <dgm:prSet/>
      <dgm:spPr/>
      <dgm:t>
        <a:bodyPr/>
        <a:lstStyle/>
        <a:p>
          <a:r>
            <a:rPr lang="en-US" dirty="0"/>
            <a:t>Download records for review</a:t>
          </a:r>
        </a:p>
      </dgm:t>
    </dgm:pt>
    <dgm:pt modelId="{D79CAAEF-C7BA-4BF3-8DF4-22EE146D6DE4}" type="parTrans" cxnId="{2D067C8D-8B77-4E21-A6BA-DB92B1E0269F}">
      <dgm:prSet/>
      <dgm:spPr/>
      <dgm:t>
        <a:bodyPr/>
        <a:lstStyle/>
        <a:p>
          <a:endParaRPr lang="en-US"/>
        </a:p>
      </dgm:t>
    </dgm:pt>
    <dgm:pt modelId="{5CF9B7AA-EE73-4065-BCD8-7B69A8D9D69A}" type="sibTrans" cxnId="{2D067C8D-8B77-4E21-A6BA-DB92B1E0269F}">
      <dgm:prSet/>
      <dgm:spPr/>
      <dgm:t>
        <a:bodyPr/>
        <a:lstStyle/>
        <a:p>
          <a:endParaRPr lang="en-US"/>
        </a:p>
      </dgm:t>
    </dgm:pt>
    <dgm:pt modelId="{E9CCE4F5-0452-4E64-B68A-B016AB16AA58}">
      <dgm:prSet/>
      <dgm:spPr/>
      <dgm:t>
        <a:bodyPr/>
        <a:lstStyle/>
        <a:p>
          <a:r>
            <a:rPr lang="en-US"/>
            <a:t>Commit against forecast</a:t>
          </a:r>
        </a:p>
      </dgm:t>
    </dgm:pt>
    <dgm:pt modelId="{602FDFD9-E9F0-40FB-BB13-929E59F3F31D}" type="parTrans" cxnId="{9A534548-E015-443B-9FAF-39BBA37E8C00}">
      <dgm:prSet/>
      <dgm:spPr/>
      <dgm:t>
        <a:bodyPr/>
        <a:lstStyle/>
        <a:p>
          <a:endParaRPr lang="en-US"/>
        </a:p>
      </dgm:t>
    </dgm:pt>
    <dgm:pt modelId="{28363F95-60CD-4B87-9FB6-C959E9063E92}" type="sibTrans" cxnId="{9A534548-E015-443B-9FAF-39BBA37E8C00}">
      <dgm:prSet/>
      <dgm:spPr/>
      <dgm:t>
        <a:bodyPr/>
        <a:lstStyle/>
        <a:p>
          <a:endParaRPr lang="en-US"/>
        </a:p>
      </dgm:t>
    </dgm:pt>
    <dgm:pt modelId="{8FAB086D-FFAB-42D6-95B6-C4F4801AB4B5}">
      <dgm:prSet/>
      <dgm:spPr/>
      <dgm:t>
        <a:bodyPr/>
        <a:lstStyle/>
        <a:p>
          <a:r>
            <a:rPr lang="en-US"/>
            <a:t>Manual update</a:t>
          </a:r>
        </a:p>
      </dgm:t>
    </dgm:pt>
    <dgm:pt modelId="{B9848CF8-2EF6-4D49-B0F6-4ADE77C8AE19}" type="parTrans" cxnId="{4DD0C2E4-8822-49C1-965E-4092D5060553}">
      <dgm:prSet/>
      <dgm:spPr/>
      <dgm:t>
        <a:bodyPr/>
        <a:lstStyle/>
        <a:p>
          <a:endParaRPr lang="en-US"/>
        </a:p>
      </dgm:t>
    </dgm:pt>
    <dgm:pt modelId="{E3DFB04C-BB6C-4C5D-A068-31BC6608374B}" type="sibTrans" cxnId="{4DD0C2E4-8822-49C1-965E-4092D5060553}">
      <dgm:prSet/>
      <dgm:spPr/>
      <dgm:t>
        <a:bodyPr/>
        <a:lstStyle/>
        <a:p>
          <a:endParaRPr lang="en-US"/>
        </a:p>
      </dgm:t>
    </dgm:pt>
    <dgm:pt modelId="{FCD9996A-AB05-46C0-82C4-2113FCF64867}">
      <dgm:prSet/>
      <dgm:spPr/>
      <dgm:t>
        <a:bodyPr/>
        <a:lstStyle/>
        <a:p>
          <a:r>
            <a:rPr lang="en-US" dirty="0"/>
            <a:t>Mass update commit values by using different options</a:t>
          </a:r>
        </a:p>
      </dgm:t>
    </dgm:pt>
    <dgm:pt modelId="{528D442C-574A-447C-93CF-C923217D579D}" type="parTrans" cxnId="{D92556F3-3466-4837-8469-26F61D9366AD}">
      <dgm:prSet/>
      <dgm:spPr/>
      <dgm:t>
        <a:bodyPr/>
        <a:lstStyle/>
        <a:p>
          <a:endParaRPr lang="en-US"/>
        </a:p>
      </dgm:t>
    </dgm:pt>
    <dgm:pt modelId="{02C640BF-A8EB-46AA-B183-FFBFA69F1136}" type="sibTrans" cxnId="{D92556F3-3466-4837-8469-26F61D9366AD}">
      <dgm:prSet/>
      <dgm:spPr/>
      <dgm:t>
        <a:bodyPr/>
        <a:lstStyle/>
        <a:p>
          <a:endParaRPr lang="en-US"/>
        </a:p>
      </dgm:t>
    </dgm:pt>
    <dgm:pt modelId="{3EDABA64-6F53-47D0-837A-53D81979E1EF}">
      <dgm:prSet/>
      <dgm:spPr/>
      <dgm:t>
        <a:bodyPr/>
        <a:lstStyle/>
        <a:p>
          <a:r>
            <a:rPr lang="en-US"/>
            <a:t>Download records, Edit records and upload</a:t>
          </a:r>
        </a:p>
      </dgm:t>
    </dgm:pt>
    <dgm:pt modelId="{57D05BB6-A8CE-4451-B268-D5379BF2A769}" type="parTrans" cxnId="{EBA93C2D-85D3-4E80-8AE5-099EDCE2EDFD}">
      <dgm:prSet/>
      <dgm:spPr/>
      <dgm:t>
        <a:bodyPr/>
        <a:lstStyle/>
        <a:p>
          <a:endParaRPr lang="en-US"/>
        </a:p>
      </dgm:t>
    </dgm:pt>
    <dgm:pt modelId="{81A30A2F-61F6-4423-A033-3AFDDCF8F044}" type="sibTrans" cxnId="{EBA93C2D-85D3-4E80-8AE5-099EDCE2EDFD}">
      <dgm:prSet/>
      <dgm:spPr/>
      <dgm:t>
        <a:bodyPr/>
        <a:lstStyle/>
        <a:p>
          <a:endParaRPr lang="en-US"/>
        </a:p>
      </dgm:t>
    </dgm:pt>
    <dgm:pt modelId="{5026C9E6-C9DA-411B-8288-6DEC1D3FACED}">
      <dgm:prSet/>
      <dgm:spPr/>
      <dgm:t>
        <a:bodyPr/>
        <a:lstStyle/>
        <a:p>
          <a:r>
            <a:rPr lang="en-US" dirty="0"/>
            <a:t>Mass update for multiple items together using various commit options available</a:t>
          </a:r>
        </a:p>
      </dgm:t>
    </dgm:pt>
    <dgm:pt modelId="{F9FB9B8D-2CED-499E-A0BB-569834791A76}" type="parTrans" cxnId="{229FE627-13E7-45C4-BBE9-AB8562DB3CCC}">
      <dgm:prSet/>
      <dgm:spPr/>
      <dgm:t>
        <a:bodyPr/>
        <a:lstStyle/>
        <a:p>
          <a:endParaRPr lang="en-US"/>
        </a:p>
      </dgm:t>
    </dgm:pt>
    <dgm:pt modelId="{65139051-8BE1-43AC-A449-98F96463534A}" type="sibTrans" cxnId="{229FE627-13E7-45C4-BBE9-AB8562DB3CCC}">
      <dgm:prSet/>
      <dgm:spPr/>
      <dgm:t>
        <a:bodyPr/>
        <a:lstStyle/>
        <a:p>
          <a:endParaRPr lang="en-US"/>
        </a:p>
      </dgm:t>
    </dgm:pt>
    <dgm:pt modelId="{44DD5D34-37E5-4B2C-9AC6-BE7321C7C6CD}">
      <dgm:prSet/>
      <dgm:spPr/>
      <dgm:t>
        <a:bodyPr/>
        <a:lstStyle/>
        <a:p>
          <a:r>
            <a:rPr lang="en-US"/>
            <a:t>Download records for multiple items, edit and upload</a:t>
          </a:r>
        </a:p>
      </dgm:t>
    </dgm:pt>
    <dgm:pt modelId="{7AA253CE-C073-42B9-87BE-0D25604E9109}" type="parTrans" cxnId="{9FEF8E3C-0D02-412F-8918-24A8DCD9EBF1}">
      <dgm:prSet/>
      <dgm:spPr/>
      <dgm:t>
        <a:bodyPr/>
        <a:lstStyle/>
        <a:p>
          <a:endParaRPr lang="en-US"/>
        </a:p>
      </dgm:t>
    </dgm:pt>
    <dgm:pt modelId="{9DDB37A2-D102-4AAB-8B9D-D889FA6CA8C0}" type="sibTrans" cxnId="{9FEF8E3C-0D02-412F-8918-24A8DCD9EBF1}">
      <dgm:prSet/>
      <dgm:spPr/>
      <dgm:t>
        <a:bodyPr/>
        <a:lstStyle/>
        <a:p>
          <a:endParaRPr lang="en-US"/>
        </a:p>
      </dgm:t>
    </dgm:pt>
    <dgm:pt modelId="{61139DD2-F2E8-4185-AD95-E249694ADA64}" type="pres">
      <dgm:prSet presAssocID="{F470A43A-6C7D-4B99-B1BF-7DE7A2D4C810}" presName="Name0" presStyleCnt="0">
        <dgm:presLayoutVars>
          <dgm:dir/>
          <dgm:animLvl val="lvl"/>
          <dgm:resizeHandles val="exact"/>
        </dgm:presLayoutVars>
      </dgm:prSet>
      <dgm:spPr/>
    </dgm:pt>
    <dgm:pt modelId="{7F28E43F-BA24-4543-922F-9A3AED546624}" type="pres">
      <dgm:prSet presAssocID="{B0C48493-8C06-4389-B92C-BD5FCBF8D219}" presName="linNode" presStyleCnt="0"/>
      <dgm:spPr/>
    </dgm:pt>
    <dgm:pt modelId="{25EA8CD4-052F-4C0B-BB49-07A01CEC6057}" type="pres">
      <dgm:prSet presAssocID="{B0C48493-8C06-4389-B92C-BD5FCBF8D21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7AD07E0E-25D8-4E7F-B33D-95FC058963A2}" type="pres">
      <dgm:prSet presAssocID="{B0C48493-8C06-4389-B92C-BD5FCBF8D21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59A4907-080B-4131-88E4-6B26DE13121B}" type="presOf" srcId="{44DD5D34-37E5-4B2C-9AC6-BE7321C7C6CD}" destId="{7AD07E0E-25D8-4E7F-B33D-95FC058963A2}" srcOrd="0" destOrd="8" presId="urn:microsoft.com/office/officeart/2005/8/layout/vList5"/>
    <dgm:cxn modelId="{229FE627-13E7-45C4-BBE9-AB8562DB3CCC}" srcId="{E9CCE4F5-0452-4E64-B68A-B016AB16AA58}" destId="{5026C9E6-C9DA-411B-8288-6DEC1D3FACED}" srcOrd="3" destOrd="0" parTransId="{F9FB9B8D-2CED-499E-A0BB-569834791A76}" sibTransId="{65139051-8BE1-43AC-A449-98F96463534A}"/>
    <dgm:cxn modelId="{EBA93C2D-85D3-4E80-8AE5-099EDCE2EDFD}" srcId="{E9CCE4F5-0452-4E64-B68A-B016AB16AA58}" destId="{3EDABA64-6F53-47D0-837A-53D81979E1EF}" srcOrd="2" destOrd="0" parTransId="{57D05BB6-A8CE-4451-B268-D5379BF2A769}" sibTransId="{81A30A2F-61F6-4423-A033-3AFDDCF8F044}"/>
    <dgm:cxn modelId="{0CE21B31-21DE-4F5B-ADC3-518270C1565E}" srcId="{B0C48493-8C06-4389-B92C-BD5FCBF8D219}" destId="{AFD4B51A-A5F7-4DE3-AE8E-1787F406B172}" srcOrd="0" destOrd="0" parTransId="{54AC49F4-27C0-4D99-A646-70AFB1743AA3}" sibTransId="{C89B8C7E-77C8-4CC3-AC97-1D4A2A34753C}"/>
    <dgm:cxn modelId="{207C6634-98BF-4162-8C5E-79696853233F}" type="presOf" srcId="{D70602D4-1C58-4156-8008-0A2ED89F0A03}" destId="{7AD07E0E-25D8-4E7F-B33D-95FC058963A2}" srcOrd="0" destOrd="2" presId="urn:microsoft.com/office/officeart/2005/8/layout/vList5"/>
    <dgm:cxn modelId="{11E4BC37-E73A-494F-89A4-E16D5B4A442B}" type="presOf" srcId="{8FAB086D-FFAB-42D6-95B6-C4F4801AB4B5}" destId="{7AD07E0E-25D8-4E7F-B33D-95FC058963A2}" srcOrd="0" destOrd="4" presId="urn:microsoft.com/office/officeart/2005/8/layout/vList5"/>
    <dgm:cxn modelId="{9FEF8E3C-0D02-412F-8918-24A8DCD9EBF1}" srcId="{E9CCE4F5-0452-4E64-B68A-B016AB16AA58}" destId="{44DD5D34-37E5-4B2C-9AC6-BE7321C7C6CD}" srcOrd="4" destOrd="0" parTransId="{7AA253CE-C073-42B9-87BE-0D25604E9109}" sibTransId="{9DDB37A2-D102-4AAB-8B9D-D889FA6CA8C0}"/>
    <dgm:cxn modelId="{E4CEA65D-0D73-486E-B23D-834244AE63B0}" type="presOf" srcId="{E9CCE4F5-0452-4E64-B68A-B016AB16AA58}" destId="{7AD07E0E-25D8-4E7F-B33D-95FC058963A2}" srcOrd="0" destOrd="3" presId="urn:microsoft.com/office/officeart/2005/8/layout/vList5"/>
    <dgm:cxn modelId="{9A534548-E015-443B-9FAF-39BBA37E8C00}" srcId="{B0C48493-8C06-4389-B92C-BD5FCBF8D219}" destId="{E9CCE4F5-0452-4E64-B68A-B016AB16AA58}" srcOrd="1" destOrd="0" parTransId="{602FDFD9-E9F0-40FB-BB13-929E59F3F31D}" sibTransId="{28363F95-60CD-4B87-9FB6-C959E9063E92}"/>
    <dgm:cxn modelId="{B977FB6D-48A4-40D0-87C1-E8EAE65F1E6D}" type="presOf" srcId="{5026C9E6-C9DA-411B-8288-6DEC1D3FACED}" destId="{7AD07E0E-25D8-4E7F-B33D-95FC058963A2}" srcOrd="0" destOrd="7" presId="urn:microsoft.com/office/officeart/2005/8/layout/vList5"/>
    <dgm:cxn modelId="{D3B06073-32ED-4C9F-84DD-6353BA4ACF2F}" type="presOf" srcId="{FCD9996A-AB05-46C0-82C4-2113FCF64867}" destId="{7AD07E0E-25D8-4E7F-B33D-95FC058963A2}" srcOrd="0" destOrd="5" presId="urn:microsoft.com/office/officeart/2005/8/layout/vList5"/>
    <dgm:cxn modelId="{0AAEBA76-6AFC-46BD-9FA3-8F294B698A97}" type="presOf" srcId="{B0C48493-8C06-4389-B92C-BD5FCBF8D219}" destId="{25EA8CD4-052F-4C0B-BB49-07A01CEC6057}" srcOrd="0" destOrd="0" presId="urn:microsoft.com/office/officeart/2005/8/layout/vList5"/>
    <dgm:cxn modelId="{7CBB3C86-DF5B-4FA9-9170-B6C7B4380B44}" type="presOf" srcId="{55422681-381A-495D-A92B-E2EB6C8ED4D5}" destId="{7AD07E0E-25D8-4E7F-B33D-95FC058963A2}" srcOrd="0" destOrd="1" presId="urn:microsoft.com/office/officeart/2005/8/layout/vList5"/>
    <dgm:cxn modelId="{2D067C8D-8B77-4E21-A6BA-DB92B1E0269F}" srcId="{AFD4B51A-A5F7-4DE3-AE8E-1787F406B172}" destId="{D70602D4-1C58-4156-8008-0A2ED89F0A03}" srcOrd="1" destOrd="0" parTransId="{D79CAAEF-C7BA-4BF3-8DF4-22EE146D6DE4}" sibTransId="{5CF9B7AA-EE73-4065-BCD8-7B69A8D9D69A}"/>
    <dgm:cxn modelId="{CCEA5496-8E3D-4F32-A0EF-3BED666F7D14}" srcId="{AFD4B51A-A5F7-4DE3-AE8E-1787F406B172}" destId="{55422681-381A-495D-A92B-E2EB6C8ED4D5}" srcOrd="0" destOrd="0" parTransId="{F0C479AC-BF91-445F-B0DE-CA190CE8A74E}" sibTransId="{CA9759A1-4905-46B5-9360-D90BEE915531}"/>
    <dgm:cxn modelId="{0554E0A1-5979-45D7-9263-968132458FC4}" type="presOf" srcId="{3EDABA64-6F53-47D0-837A-53D81979E1EF}" destId="{7AD07E0E-25D8-4E7F-B33D-95FC058963A2}" srcOrd="0" destOrd="6" presId="urn:microsoft.com/office/officeart/2005/8/layout/vList5"/>
    <dgm:cxn modelId="{114D22AF-FA31-489B-B11A-6827360C627D}" type="presOf" srcId="{AFD4B51A-A5F7-4DE3-AE8E-1787F406B172}" destId="{7AD07E0E-25D8-4E7F-B33D-95FC058963A2}" srcOrd="0" destOrd="0" presId="urn:microsoft.com/office/officeart/2005/8/layout/vList5"/>
    <dgm:cxn modelId="{4DD0C2E4-8822-49C1-965E-4092D5060553}" srcId="{E9CCE4F5-0452-4E64-B68A-B016AB16AA58}" destId="{8FAB086D-FFAB-42D6-95B6-C4F4801AB4B5}" srcOrd="0" destOrd="0" parTransId="{B9848CF8-2EF6-4D49-B0F6-4ADE77C8AE19}" sibTransId="{E3DFB04C-BB6C-4C5D-A068-31BC6608374B}"/>
    <dgm:cxn modelId="{1ACE65EE-03E1-4E49-96E5-C5DCB78273B4}" srcId="{F470A43A-6C7D-4B99-B1BF-7DE7A2D4C810}" destId="{B0C48493-8C06-4389-B92C-BD5FCBF8D219}" srcOrd="0" destOrd="0" parTransId="{6BB9F353-39E5-4F71-A309-B5034BA784ED}" sibTransId="{9961A52C-BB4B-41AC-88D6-A09BB3A75A05}"/>
    <dgm:cxn modelId="{D92556F3-3466-4837-8469-26F61D9366AD}" srcId="{E9CCE4F5-0452-4E64-B68A-B016AB16AA58}" destId="{FCD9996A-AB05-46C0-82C4-2113FCF64867}" srcOrd="1" destOrd="0" parTransId="{528D442C-574A-447C-93CF-C923217D579D}" sibTransId="{02C640BF-A8EB-46AA-B183-FFBFA69F1136}"/>
    <dgm:cxn modelId="{2D801BF5-0AD0-4043-8344-A23429AB8659}" type="presOf" srcId="{F470A43A-6C7D-4B99-B1BF-7DE7A2D4C810}" destId="{61139DD2-F2E8-4185-AD95-E249694ADA64}" srcOrd="0" destOrd="0" presId="urn:microsoft.com/office/officeart/2005/8/layout/vList5"/>
    <dgm:cxn modelId="{6A1B7870-0C56-4CBA-877F-3E3F00248B0C}" type="presParOf" srcId="{61139DD2-F2E8-4185-AD95-E249694ADA64}" destId="{7F28E43F-BA24-4543-922F-9A3AED546624}" srcOrd="0" destOrd="0" presId="urn:microsoft.com/office/officeart/2005/8/layout/vList5"/>
    <dgm:cxn modelId="{93040DA6-57FD-4923-9D43-BA171BBAC477}" type="presParOf" srcId="{7F28E43F-BA24-4543-922F-9A3AED546624}" destId="{25EA8CD4-052F-4C0B-BB49-07A01CEC6057}" srcOrd="0" destOrd="0" presId="urn:microsoft.com/office/officeart/2005/8/layout/vList5"/>
    <dgm:cxn modelId="{D5AD633C-79CA-411F-B0F2-3C87A5C653E6}" type="presParOf" srcId="{7F28E43F-BA24-4543-922F-9A3AED546624}" destId="{7AD07E0E-25D8-4E7F-B33D-95FC058963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07E0E-25D8-4E7F-B33D-95FC058963A2}">
      <dsp:nvSpPr>
        <dsp:cNvPr id="0" name=""/>
        <dsp:cNvSpPr/>
      </dsp:nvSpPr>
      <dsp:spPr>
        <a:xfrm rot="5400000">
          <a:off x="4912571" y="-1337471"/>
          <a:ext cx="2500158" cy="580014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Order Forecast &amp; Commit Page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Search based on different parameters available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Download records for review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Commit against forecast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Manual update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Mass update commit values by using different options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Download records, Edit records and upload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Mass update for multiple items together using various commit options available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Download records for multiple items, edit and upload</a:t>
          </a:r>
        </a:p>
      </dsp:txBody>
      <dsp:txXfrm rot="-5400000">
        <a:off x="3262580" y="434568"/>
        <a:ext cx="5678093" cy="2256062"/>
      </dsp:txXfrm>
    </dsp:sp>
    <dsp:sp modelId="{25EA8CD4-052F-4C0B-BB49-07A01CEC6057}">
      <dsp:nvSpPr>
        <dsp:cNvPr id="0" name=""/>
        <dsp:cNvSpPr/>
      </dsp:nvSpPr>
      <dsp:spPr>
        <a:xfrm>
          <a:off x="0" y="0"/>
          <a:ext cx="3262579" cy="3125198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Following topics are covered in the section:</a:t>
          </a:r>
        </a:p>
      </dsp:txBody>
      <dsp:txXfrm>
        <a:off x="152560" y="152560"/>
        <a:ext cx="2957459" cy="282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1" y="4680372"/>
            <a:ext cx="4632960" cy="123111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365738" indent="0">
              <a:buNone/>
              <a:defRPr sz="1920">
                <a:solidFill>
                  <a:schemeClr val="bg1"/>
                </a:solidFill>
              </a:defRPr>
            </a:lvl2pPr>
            <a:lvl3pPr marL="731477" indent="0">
              <a:buNone/>
              <a:defRPr sz="1920">
                <a:solidFill>
                  <a:schemeClr val="bg1"/>
                </a:solidFill>
              </a:defRPr>
            </a:lvl3pPr>
            <a:lvl4pPr marL="1097215" indent="0">
              <a:buNone/>
              <a:defRPr sz="1920">
                <a:solidFill>
                  <a:schemeClr val="bg1"/>
                </a:solidFill>
              </a:defRPr>
            </a:lvl4pPr>
            <a:lvl5pPr marL="1462954" indent="0">
              <a:buNone/>
              <a:defRPr sz="19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241300" y="4680372"/>
            <a:ext cx="115824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195065"/>
            <a:ext cx="8696960" cy="375555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6400" b="0" spc="-176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5240" y="4680372"/>
            <a:ext cx="2321560" cy="145085"/>
          </a:xfrm>
        </p:spPr>
        <p:txBody>
          <a:bodyPr lIns="0"/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971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7219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7577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54969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90027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/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154524529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79" y="413410"/>
            <a:ext cx="9286241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649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37095411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3685" y="6025107"/>
            <a:ext cx="685732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102044987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408985381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35183077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09961"/>
            <a:ext cx="9286240" cy="133032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191457828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3685" y="6025107"/>
            <a:ext cx="685732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21112853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1" y="4680372"/>
            <a:ext cx="4632960" cy="123111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365738" indent="0">
              <a:buNone/>
              <a:defRPr sz="1920">
                <a:solidFill>
                  <a:schemeClr val="bg1"/>
                </a:solidFill>
              </a:defRPr>
            </a:lvl2pPr>
            <a:lvl3pPr marL="731477" indent="0">
              <a:buNone/>
              <a:defRPr sz="1920">
                <a:solidFill>
                  <a:schemeClr val="bg1"/>
                </a:solidFill>
              </a:defRPr>
            </a:lvl3pPr>
            <a:lvl4pPr marL="1097215" indent="0">
              <a:buNone/>
              <a:defRPr sz="1920">
                <a:solidFill>
                  <a:schemeClr val="bg1"/>
                </a:solidFill>
              </a:defRPr>
            </a:lvl4pPr>
            <a:lvl5pPr marL="1462954" indent="0">
              <a:buNone/>
              <a:defRPr sz="19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241300" y="4680372"/>
            <a:ext cx="115824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195065"/>
            <a:ext cx="8696960" cy="375555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64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5240" y="4680372"/>
            <a:ext cx="2321560" cy="145085"/>
          </a:xfrm>
        </p:spPr>
        <p:txBody>
          <a:bodyPr lIns="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728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263167256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</p:spTree>
    <p:extLst>
      <p:ext uri="{BB962C8B-B14F-4D97-AF65-F5344CB8AC3E}">
        <p14:creationId xmlns:p14="http://schemas.microsoft.com/office/powerpoint/2010/main" val="13271505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33680" y="1673100"/>
            <a:ext cx="3079242" cy="86323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37216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9464334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3312922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6388628" y="4720373"/>
            <a:ext cx="61937" cy="72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3699391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5A80D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80"/>
              </a:lnSpc>
            </a:pPr>
            <a:r>
              <a:rPr dirty="0"/>
              <a:t>©</a:t>
            </a:r>
            <a:r>
              <a:rPr spc="30" dirty="0"/>
              <a:t> </a:t>
            </a:r>
            <a:r>
              <a:rPr dirty="0"/>
              <a:t>2020</a:t>
            </a:r>
            <a:r>
              <a:rPr spc="25" dirty="0"/>
              <a:t> </a:t>
            </a:r>
            <a:r>
              <a:rPr dirty="0"/>
              <a:t>Western</a:t>
            </a:r>
            <a:r>
              <a:rPr spc="35" dirty="0"/>
              <a:t> </a:t>
            </a:r>
            <a:r>
              <a:rPr dirty="0"/>
              <a:t>Digital</a:t>
            </a:r>
            <a:r>
              <a:rPr spc="5" dirty="0"/>
              <a:t> </a:t>
            </a:r>
            <a:r>
              <a:rPr dirty="0"/>
              <a:t>Corporation</a:t>
            </a:r>
            <a:r>
              <a:rPr spc="-1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dirty="0"/>
              <a:t>its</a:t>
            </a:r>
            <a:r>
              <a:rPr spc="20" dirty="0"/>
              <a:t> </a:t>
            </a:r>
            <a:r>
              <a:rPr dirty="0"/>
              <a:t>affiliates.</a:t>
            </a:r>
            <a:r>
              <a:rPr spc="55" dirty="0"/>
              <a:t> </a:t>
            </a:r>
            <a:r>
              <a:rPr dirty="0"/>
              <a:t>All</a:t>
            </a:r>
            <a:r>
              <a:rPr spc="5" dirty="0"/>
              <a:t> </a:t>
            </a:r>
            <a:r>
              <a:rPr dirty="0"/>
              <a:t>rights</a:t>
            </a:r>
            <a:r>
              <a:rPr spc="1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929A9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80"/>
              </a:lnSpc>
            </a:pPr>
            <a:r>
              <a:rPr spc="-10" dirty="0"/>
              <a:t>3/22/2022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929A9D"/>
                </a:solidFill>
                <a:latin typeface="Calibri"/>
                <a:cs typeface="Calibri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923763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5A80D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80"/>
              </a:lnSpc>
            </a:pPr>
            <a:r>
              <a:rPr dirty="0"/>
              <a:t>©</a:t>
            </a:r>
            <a:r>
              <a:rPr spc="30" dirty="0"/>
              <a:t> </a:t>
            </a:r>
            <a:r>
              <a:rPr dirty="0"/>
              <a:t>2020</a:t>
            </a:r>
            <a:r>
              <a:rPr spc="25" dirty="0"/>
              <a:t> </a:t>
            </a:r>
            <a:r>
              <a:rPr dirty="0"/>
              <a:t>Western</a:t>
            </a:r>
            <a:r>
              <a:rPr spc="35" dirty="0"/>
              <a:t> </a:t>
            </a:r>
            <a:r>
              <a:rPr dirty="0"/>
              <a:t>Digital</a:t>
            </a:r>
            <a:r>
              <a:rPr spc="5" dirty="0"/>
              <a:t> </a:t>
            </a:r>
            <a:r>
              <a:rPr dirty="0"/>
              <a:t>Corporation</a:t>
            </a:r>
            <a:r>
              <a:rPr spc="-1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dirty="0"/>
              <a:t>its</a:t>
            </a:r>
            <a:r>
              <a:rPr spc="20" dirty="0"/>
              <a:t> </a:t>
            </a:r>
            <a:r>
              <a:rPr dirty="0"/>
              <a:t>affiliates.</a:t>
            </a:r>
            <a:r>
              <a:rPr spc="55" dirty="0"/>
              <a:t> </a:t>
            </a:r>
            <a:r>
              <a:rPr dirty="0"/>
              <a:t>All</a:t>
            </a:r>
            <a:r>
              <a:rPr spc="5" dirty="0"/>
              <a:t> </a:t>
            </a:r>
            <a:r>
              <a:rPr dirty="0"/>
              <a:t>rights</a:t>
            </a:r>
            <a:r>
              <a:rPr spc="10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929A9D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80"/>
              </a:lnSpc>
            </a:pPr>
            <a:r>
              <a:rPr spc="-10" dirty="0"/>
              <a:t>3/22/2022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929A9D"/>
                </a:solidFill>
                <a:latin typeface="Calibri"/>
                <a:cs typeface="Calibri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65758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01" y="4680372"/>
            <a:ext cx="4632960" cy="123111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8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365738" indent="0">
              <a:buNone/>
              <a:defRPr sz="1920">
                <a:solidFill>
                  <a:schemeClr val="bg1"/>
                </a:solidFill>
              </a:defRPr>
            </a:lvl2pPr>
            <a:lvl3pPr marL="731477" indent="0">
              <a:buNone/>
              <a:defRPr sz="1920">
                <a:solidFill>
                  <a:schemeClr val="bg1"/>
                </a:solidFill>
              </a:defRPr>
            </a:lvl3pPr>
            <a:lvl4pPr marL="1097215" indent="0">
              <a:buNone/>
              <a:defRPr sz="1920">
                <a:solidFill>
                  <a:schemeClr val="bg1"/>
                </a:solidFill>
              </a:defRPr>
            </a:lvl4pPr>
            <a:lvl5pPr marL="1462954" indent="0">
              <a:buNone/>
              <a:defRPr sz="192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241300" y="4680372"/>
            <a:ext cx="115824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195065"/>
            <a:ext cx="8696960" cy="375555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64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37604" y="5050519"/>
            <a:ext cx="9282316" cy="1081146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5240" y="4680372"/>
            <a:ext cx="2321560" cy="145085"/>
          </a:xfrm>
        </p:spPr>
        <p:txBody>
          <a:bodyPr lIns="0"/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9250776" y="274109"/>
            <a:ext cx="269144" cy="314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3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226030"/>
            <a:ext cx="8110220" cy="266859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4800" b="0" spc="-176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33680" y="2993427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9285834" y="274109"/>
            <a:ext cx="234086" cy="273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861888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226030"/>
            <a:ext cx="8110220" cy="266859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48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33680" y="2993427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9285834" y="274109"/>
            <a:ext cx="234086" cy="273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220946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226030"/>
            <a:ext cx="8110220" cy="2668590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4800" b="0" spc="-176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33680" y="2993427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9285834" y="274109"/>
            <a:ext cx="234086" cy="273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990564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900274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/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105668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3685" y="6025107"/>
            <a:ext cx="685732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79" y="413410"/>
            <a:ext cx="9285833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9569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5240" y="6025107"/>
            <a:ext cx="684177" cy="1109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pPr marL="58419">
              <a:lnSpc>
                <a:spcPts val="780"/>
              </a:lnSpc>
            </a:pPr>
            <a:fld id="{81D60167-4931-47E6-BA6A-407CBD079E47}" type="slidenum">
              <a:rPr lang="en-MY" spc="-50" smtClean="0"/>
              <a:t>‹#›</a:t>
            </a:fld>
            <a:endParaRPr lang="en-MY" spc="-50" dirty="0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33680" y="249684"/>
            <a:ext cx="105918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37622" y="5921520"/>
            <a:ext cx="1792224" cy="203542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4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680" y="413410"/>
            <a:ext cx="9286241" cy="896112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2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680" y="1313685"/>
            <a:ext cx="9286241" cy="463067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19443" indent="0">
              <a:buNone/>
              <a:defRPr/>
            </a:lvl2pPr>
            <a:lvl3pPr marL="731477" indent="0">
              <a:buNone/>
              <a:defRPr/>
            </a:lvl3pPr>
            <a:lvl4pPr marL="1097215" indent="0">
              <a:buNone/>
              <a:defRPr/>
            </a:lvl4pPr>
            <a:lvl5pPr marL="1462954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4876800" y="6029291"/>
            <a:ext cx="4643120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7198361" y="249684"/>
            <a:ext cx="179382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487530" hangingPunct="0">
              <a:lnSpc>
                <a:spcPct val="100000"/>
              </a:lnSpc>
            </a:pPr>
            <a:r>
              <a:rPr lang="en-US" sz="8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9447075" y="276809"/>
            <a:ext cx="72846" cy="849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3680" y="2132602"/>
            <a:ext cx="9286241" cy="362669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3408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1pPr>
            <a:lvl2pPr marL="468173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2pPr>
            <a:lvl3pPr marL="702259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3pPr>
            <a:lvl4pPr marL="936346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4pPr>
            <a:lvl5pPr marL="1170432" indent="-23408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defRPr sz="16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39962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1" y="408987"/>
            <a:ext cx="9286239" cy="133129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680" y="1945429"/>
            <a:ext cx="9276081" cy="376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5554" marR="0" lvl="0" indent="-175554" algn="l" defTabSz="731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351110" marR="0" lvl="1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526664" marR="0" lvl="2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702218" marR="0" lvl="3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877773" marR="0" lvl="4" indent="-175554" algn="l" defTabSz="731477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16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31477" rtl="0" eaLnBrk="1" latinLnBrk="0" hangingPunct="1">
        <a:lnSpc>
          <a:spcPct val="100000"/>
        </a:lnSpc>
        <a:spcBef>
          <a:spcPct val="0"/>
        </a:spcBef>
        <a:buNone/>
        <a:defRPr sz="24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19456" indent="-219456" algn="l" defTabSz="7314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438912" indent="-219456" algn="l" defTabSz="731477" rtl="0" eaLnBrk="1" latinLnBrk="0" hangingPunct="1">
        <a:lnSpc>
          <a:spcPts val="1920"/>
        </a:lnSpc>
        <a:spcBef>
          <a:spcPts val="0"/>
        </a:spcBef>
        <a:spcAft>
          <a:spcPts val="800"/>
        </a:spcAft>
        <a:buClrTx/>
        <a:buSzPct val="100000"/>
        <a:buFont typeface="Pilat Regular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011562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301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39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778" indent="-182869" algn="l" defTabSz="731477" rtl="0" eaLnBrk="1" latinLnBrk="0" hangingPunct="1">
        <a:lnSpc>
          <a:spcPct val="90000"/>
        </a:lnSpc>
        <a:spcBef>
          <a:spcPts val="400"/>
        </a:spcBef>
        <a:buFont typeface="Pilat Regular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38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477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15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54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93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431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170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5910" algn="l" defTabSz="73147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80" y="195065"/>
            <a:ext cx="8986520" cy="3755550"/>
          </a:xfrm>
        </p:spPr>
        <p:txBody>
          <a:bodyPr vert="horz" wrap="square" lIns="0" tIns="0" rIns="0" bIns="0" rtlCol="0" anchor="t">
            <a:noAutofit/>
          </a:bodyPr>
          <a:lstStyle/>
          <a:p>
            <a:pPr marR="5080"/>
            <a:r>
              <a:rPr lang="en-US" sz="5400" b="0" i="0" kern="1200" spc="-176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FLASH SUPPLY CHAIN COLLABORATION TRAINING</a:t>
            </a:r>
            <a:br>
              <a:rPr lang="en-US" sz="5400" b="0" i="0" kern="1200" spc="-176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</a:br>
            <a:r>
              <a:rPr lang="en-US" sz="5400" b="0" i="0" kern="1200" spc="-176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FORECAST REVIEW &amp; COMMIT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71857" y="-469769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Order</a:t>
            </a:r>
            <a:r>
              <a:rPr sz="2400" spc="-35" dirty="0"/>
              <a:t> </a:t>
            </a:r>
            <a:r>
              <a:rPr sz="2400" dirty="0"/>
              <a:t>Forecast</a:t>
            </a:r>
            <a:r>
              <a:rPr sz="2400" spc="-30" dirty="0"/>
              <a:t> </a:t>
            </a:r>
            <a:r>
              <a:rPr sz="2400" dirty="0"/>
              <a:t>and</a:t>
            </a:r>
            <a:r>
              <a:rPr sz="2400" spc="-35" dirty="0"/>
              <a:t> </a:t>
            </a:r>
            <a:r>
              <a:rPr sz="2400" spc="-10" dirty="0"/>
              <a:t>Commit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41578" y="908499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Based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Search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criteria,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search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result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shown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866" y="1470412"/>
            <a:ext cx="8851877" cy="28760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83208" y="4780788"/>
            <a:ext cx="3685540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Item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link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details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2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item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5372" y="4299203"/>
            <a:ext cx="534035" cy="486409"/>
          </a:xfrm>
          <a:custGeom>
            <a:avLst/>
            <a:gdLst/>
            <a:ahLst/>
            <a:cxnLst/>
            <a:rect l="l" t="t" r="r" b="b"/>
            <a:pathLst>
              <a:path w="534035" h="486410">
                <a:moveTo>
                  <a:pt x="60727" y="46539"/>
                </a:moveTo>
                <a:lnTo>
                  <a:pt x="52138" y="55978"/>
                </a:lnTo>
                <a:lnTo>
                  <a:pt x="525144" y="486029"/>
                </a:lnTo>
                <a:lnTo>
                  <a:pt x="533653" y="476631"/>
                </a:lnTo>
                <a:lnTo>
                  <a:pt x="60727" y="46539"/>
                </a:lnTo>
                <a:close/>
              </a:path>
              <a:path w="534035" h="486410">
                <a:moveTo>
                  <a:pt x="0" y="0"/>
                </a:moveTo>
                <a:lnTo>
                  <a:pt x="30733" y="79502"/>
                </a:lnTo>
                <a:lnTo>
                  <a:pt x="52138" y="55978"/>
                </a:lnTo>
                <a:lnTo>
                  <a:pt x="42671" y="47371"/>
                </a:lnTo>
                <a:lnTo>
                  <a:pt x="51307" y="37973"/>
                </a:lnTo>
                <a:lnTo>
                  <a:pt x="68521" y="37973"/>
                </a:lnTo>
                <a:lnTo>
                  <a:pt x="82041" y="23114"/>
                </a:lnTo>
                <a:lnTo>
                  <a:pt x="0" y="0"/>
                </a:lnTo>
                <a:close/>
              </a:path>
              <a:path w="534035" h="486410">
                <a:moveTo>
                  <a:pt x="51307" y="37973"/>
                </a:moveTo>
                <a:lnTo>
                  <a:pt x="42671" y="47371"/>
                </a:lnTo>
                <a:lnTo>
                  <a:pt x="52138" y="55978"/>
                </a:lnTo>
                <a:lnTo>
                  <a:pt x="60727" y="46539"/>
                </a:lnTo>
                <a:lnTo>
                  <a:pt x="51307" y="37973"/>
                </a:lnTo>
                <a:close/>
              </a:path>
              <a:path w="534035" h="486410">
                <a:moveTo>
                  <a:pt x="68521" y="37973"/>
                </a:moveTo>
                <a:lnTo>
                  <a:pt x="51307" y="37973"/>
                </a:lnTo>
                <a:lnTo>
                  <a:pt x="60727" y="46539"/>
                </a:lnTo>
                <a:lnTo>
                  <a:pt x="68521" y="37973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1" y="1243568"/>
            <a:ext cx="8734044" cy="37500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33362" y="-618617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Order</a:t>
            </a:r>
            <a:r>
              <a:rPr sz="2400" spc="-40" dirty="0"/>
              <a:t> </a:t>
            </a:r>
            <a:r>
              <a:rPr sz="2400" dirty="0"/>
              <a:t>Forecast</a:t>
            </a:r>
            <a:r>
              <a:rPr sz="2400" spc="-30" dirty="0"/>
              <a:t> </a:t>
            </a:r>
            <a:r>
              <a:rPr sz="2400" dirty="0"/>
              <a:t>and</a:t>
            </a:r>
            <a:r>
              <a:rPr sz="2400" spc="-30" dirty="0"/>
              <a:t> </a:t>
            </a:r>
            <a:r>
              <a:rPr sz="2400" spc="-10" dirty="0"/>
              <a:t>Commit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26719" y="711708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Details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item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shown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8755" y="5216652"/>
            <a:ext cx="3355975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Review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Order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(Current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Cumulative)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89148" y="3863340"/>
            <a:ext cx="833119" cy="1356360"/>
          </a:xfrm>
          <a:custGeom>
            <a:avLst/>
            <a:gdLst/>
            <a:ahLst/>
            <a:cxnLst/>
            <a:rect l="l" t="t" r="r" b="b"/>
            <a:pathLst>
              <a:path w="833120" h="1356360">
                <a:moveTo>
                  <a:pt x="45221" y="61616"/>
                </a:moveTo>
                <a:lnTo>
                  <a:pt x="34276" y="68306"/>
                </a:lnTo>
                <a:lnTo>
                  <a:pt x="821943" y="1356131"/>
                </a:lnTo>
                <a:lnTo>
                  <a:pt x="832738" y="1349514"/>
                </a:lnTo>
                <a:lnTo>
                  <a:pt x="45221" y="61616"/>
                </a:lnTo>
                <a:close/>
              </a:path>
              <a:path w="833120" h="1356360">
                <a:moveTo>
                  <a:pt x="0" y="0"/>
                </a:moveTo>
                <a:lnTo>
                  <a:pt x="7238" y="84836"/>
                </a:lnTo>
                <a:lnTo>
                  <a:pt x="34276" y="68306"/>
                </a:lnTo>
                <a:lnTo>
                  <a:pt x="27685" y="57531"/>
                </a:lnTo>
                <a:lnTo>
                  <a:pt x="38607" y="50800"/>
                </a:lnTo>
                <a:lnTo>
                  <a:pt x="62914" y="50800"/>
                </a:lnTo>
                <a:lnTo>
                  <a:pt x="72262" y="45085"/>
                </a:lnTo>
                <a:lnTo>
                  <a:pt x="0" y="0"/>
                </a:lnTo>
                <a:close/>
              </a:path>
              <a:path w="833120" h="1356360">
                <a:moveTo>
                  <a:pt x="38607" y="50800"/>
                </a:moveTo>
                <a:lnTo>
                  <a:pt x="27685" y="57531"/>
                </a:lnTo>
                <a:lnTo>
                  <a:pt x="34276" y="68306"/>
                </a:lnTo>
                <a:lnTo>
                  <a:pt x="45221" y="61616"/>
                </a:lnTo>
                <a:lnTo>
                  <a:pt x="38607" y="50800"/>
                </a:lnTo>
                <a:close/>
              </a:path>
              <a:path w="833120" h="1356360">
                <a:moveTo>
                  <a:pt x="62914" y="50800"/>
                </a:moveTo>
                <a:lnTo>
                  <a:pt x="38607" y="50800"/>
                </a:lnTo>
                <a:lnTo>
                  <a:pt x="45221" y="61616"/>
                </a:lnTo>
                <a:lnTo>
                  <a:pt x="62914" y="5080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569963" y="1266374"/>
            <a:ext cx="9065260" cy="4592320"/>
            <a:chOff x="569963" y="1266374"/>
            <a:chExt cx="9065260" cy="4592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63" y="1266374"/>
              <a:ext cx="7659636" cy="31760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263" y="5059680"/>
              <a:ext cx="5739384" cy="6537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1948" y="4390643"/>
              <a:ext cx="3192779" cy="14676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39776" y="-723969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Order</a:t>
            </a:r>
            <a:r>
              <a:rPr sz="2400" spc="-40" dirty="0"/>
              <a:t> </a:t>
            </a:r>
            <a:r>
              <a:rPr sz="2400" dirty="0"/>
              <a:t>Forecast</a:t>
            </a:r>
            <a:r>
              <a:rPr sz="2400" spc="-30" dirty="0"/>
              <a:t> </a:t>
            </a:r>
            <a:r>
              <a:rPr sz="2400" dirty="0"/>
              <a:t>and</a:t>
            </a:r>
            <a:r>
              <a:rPr sz="2400" spc="-30" dirty="0"/>
              <a:t> </a:t>
            </a:r>
            <a:r>
              <a:rPr sz="2400" spc="-10" dirty="0"/>
              <a:t>Commit</a:t>
            </a:r>
            <a:endParaRPr sz="2400" dirty="0"/>
          </a:p>
        </p:txBody>
      </p:sp>
      <p:sp>
        <p:nvSpPr>
          <p:cNvPr id="9" name="object 9"/>
          <p:cNvSpPr txBox="1"/>
          <p:nvPr/>
        </p:nvSpPr>
        <p:spPr>
          <a:xfrm>
            <a:off x="426719" y="711708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Download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records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review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8276" y="3970020"/>
            <a:ext cx="3354704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Action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0" dirty="0">
                <a:latin typeface="Calibri"/>
                <a:cs typeface="Calibri"/>
              </a:rPr>
              <a:t> Download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6800" y="2852927"/>
            <a:ext cx="1145540" cy="1259205"/>
          </a:xfrm>
          <a:custGeom>
            <a:avLst/>
            <a:gdLst/>
            <a:ahLst/>
            <a:cxnLst/>
            <a:rect l="l" t="t" r="r" b="b"/>
            <a:pathLst>
              <a:path w="1145539" h="1259204">
                <a:moveTo>
                  <a:pt x="55978" y="52096"/>
                </a:moveTo>
                <a:lnTo>
                  <a:pt x="46546" y="60681"/>
                </a:lnTo>
                <a:lnTo>
                  <a:pt x="1136142" y="1259078"/>
                </a:lnTo>
                <a:lnTo>
                  <a:pt x="1145539" y="1250442"/>
                </a:lnTo>
                <a:lnTo>
                  <a:pt x="55978" y="52096"/>
                </a:lnTo>
                <a:close/>
              </a:path>
              <a:path w="1145539" h="1259204">
                <a:moveTo>
                  <a:pt x="0" y="0"/>
                </a:moveTo>
                <a:lnTo>
                  <a:pt x="23075" y="82042"/>
                </a:lnTo>
                <a:lnTo>
                  <a:pt x="46546" y="60681"/>
                </a:lnTo>
                <a:lnTo>
                  <a:pt x="38023" y="51308"/>
                </a:lnTo>
                <a:lnTo>
                  <a:pt x="47409" y="42672"/>
                </a:lnTo>
                <a:lnTo>
                  <a:pt x="66334" y="42672"/>
                </a:lnTo>
                <a:lnTo>
                  <a:pt x="79451" y="30734"/>
                </a:lnTo>
                <a:lnTo>
                  <a:pt x="0" y="0"/>
                </a:lnTo>
                <a:close/>
              </a:path>
              <a:path w="1145539" h="1259204">
                <a:moveTo>
                  <a:pt x="47409" y="42672"/>
                </a:moveTo>
                <a:lnTo>
                  <a:pt x="38023" y="51308"/>
                </a:lnTo>
                <a:lnTo>
                  <a:pt x="46546" y="60681"/>
                </a:lnTo>
                <a:lnTo>
                  <a:pt x="55978" y="52096"/>
                </a:lnTo>
                <a:lnTo>
                  <a:pt x="47409" y="42672"/>
                </a:lnTo>
                <a:close/>
              </a:path>
              <a:path w="1145539" h="1259204">
                <a:moveTo>
                  <a:pt x="66334" y="42672"/>
                </a:moveTo>
                <a:lnTo>
                  <a:pt x="47409" y="42672"/>
                </a:lnTo>
                <a:lnTo>
                  <a:pt x="55978" y="52096"/>
                </a:lnTo>
                <a:lnTo>
                  <a:pt x="66334" y="42672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51676" y="3988308"/>
            <a:ext cx="2974975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0" dirty="0">
                <a:latin typeface="Calibri"/>
                <a:cs typeface="Calibri"/>
              </a:rPr>
              <a:t> different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10" dirty="0">
                <a:latin typeface="Calibri"/>
                <a:cs typeface="Calibri"/>
              </a:rPr>
              <a:t> download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22677" y="3590290"/>
            <a:ext cx="6107430" cy="925830"/>
            <a:chOff x="2122677" y="3590290"/>
            <a:chExt cx="6107430" cy="9258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" name="object 14"/>
            <p:cNvSpPr/>
            <p:nvPr/>
          </p:nvSpPr>
          <p:spPr>
            <a:xfrm>
              <a:off x="2129028" y="3596640"/>
              <a:ext cx="6101080" cy="919480"/>
            </a:xfrm>
            <a:custGeom>
              <a:avLst/>
              <a:gdLst/>
              <a:ahLst/>
              <a:cxnLst/>
              <a:rect l="l" t="t" r="r" b="b"/>
              <a:pathLst>
                <a:path w="6101080" h="919479">
                  <a:moveTo>
                    <a:pt x="294132" y="144780"/>
                  </a:moveTo>
                  <a:lnTo>
                    <a:pt x="286639" y="99009"/>
                  </a:lnTo>
                  <a:lnTo>
                    <a:pt x="265772" y="59258"/>
                  </a:lnTo>
                  <a:lnTo>
                    <a:pt x="233934" y="27927"/>
                  </a:lnTo>
                  <a:lnTo>
                    <a:pt x="193560" y="7378"/>
                  </a:lnTo>
                  <a:lnTo>
                    <a:pt x="147066" y="0"/>
                  </a:lnTo>
                  <a:lnTo>
                    <a:pt x="100558" y="7378"/>
                  </a:lnTo>
                  <a:lnTo>
                    <a:pt x="60185" y="27927"/>
                  </a:lnTo>
                  <a:lnTo>
                    <a:pt x="28346" y="59258"/>
                  </a:lnTo>
                  <a:lnTo>
                    <a:pt x="7480" y="99009"/>
                  </a:lnTo>
                  <a:lnTo>
                    <a:pt x="0" y="144780"/>
                  </a:lnTo>
                  <a:lnTo>
                    <a:pt x="7480" y="190563"/>
                  </a:lnTo>
                  <a:lnTo>
                    <a:pt x="28346" y="230314"/>
                  </a:lnTo>
                  <a:lnTo>
                    <a:pt x="60185" y="261645"/>
                  </a:lnTo>
                  <a:lnTo>
                    <a:pt x="100558" y="282194"/>
                  </a:lnTo>
                  <a:lnTo>
                    <a:pt x="147066" y="289560"/>
                  </a:lnTo>
                  <a:lnTo>
                    <a:pt x="193560" y="282194"/>
                  </a:lnTo>
                  <a:lnTo>
                    <a:pt x="233934" y="261645"/>
                  </a:lnTo>
                  <a:lnTo>
                    <a:pt x="265772" y="230314"/>
                  </a:lnTo>
                  <a:lnTo>
                    <a:pt x="286639" y="190563"/>
                  </a:lnTo>
                  <a:lnTo>
                    <a:pt x="294132" y="144780"/>
                  </a:lnTo>
                  <a:close/>
                </a:path>
                <a:path w="6101080" h="919479">
                  <a:moveTo>
                    <a:pt x="6100699" y="919353"/>
                  </a:moveTo>
                  <a:lnTo>
                    <a:pt x="6091821" y="872617"/>
                  </a:lnTo>
                  <a:lnTo>
                    <a:pt x="6084824" y="835660"/>
                  </a:lnTo>
                  <a:lnTo>
                    <a:pt x="6059576" y="854875"/>
                  </a:lnTo>
                  <a:lnTo>
                    <a:pt x="5915152" y="665226"/>
                  </a:lnTo>
                  <a:lnTo>
                    <a:pt x="5904992" y="672846"/>
                  </a:lnTo>
                  <a:lnTo>
                    <a:pt x="6049467" y="862571"/>
                  </a:lnTo>
                  <a:lnTo>
                    <a:pt x="6024245" y="881761"/>
                  </a:lnTo>
                  <a:lnTo>
                    <a:pt x="6100699" y="91935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9027" y="3596640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39" h="289560">
                  <a:moveTo>
                    <a:pt x="0" y="144780"/>
                  </a:moveTo>
                  <a:lnTo>
                    <a:pt x="7491" y="98999"/>
                  </a:lnTo>
                  <a:lnTo>
                    <a:pt x="28358" y="59253"/>
                  </a:lnTo>
                  <a:lnTo>
                    <a:pt x="60185" y="27919"/>
                  </a:lnTo>
                  <a:lnTo>
                    <a:pt x="100559" y="7376"/>
                  </a:lnTo>
                  <a:lnTo>
                    <a:pt x="147066" y="0"/>
                  </a:lnTo>
                  <a:lnTo>
                    <a:pt x="193572" y="7376"/>
                  </a:lnTo>
                  <a:lnTo>
                    <a:pt x="233946" y="27919"/>
                  </a:lnTo>
                  <a:lnTo>
                    <a:pt x="265773" y="59253"/>
                  </a:lnTo>
                  <a:lnTo>
                    <a:pt x="286640" y="98999"/>
                  </a:lnTo>
                  <a:lnTo>
                    <a:pt x="294132" y="144780"/>
                  </a:lnTo>
                  <a:lnTo>
                    <a:pt x="286640" y="190560"/>
                  </a:lnTo>
                  <a:lnTo>
                    <a:pt x="265773" y="230306"/>
                  </a:lnTo>
                  <a:lnTo>
                    <a:pt x="233946" y="261640"/>
                  </a:lnTo>
                  <a:lnTo>
                    <a:pt x="193572" y="282183"/>
                  </a:lnTo>
                  <a:lnTo>
                    <a:pt x="147066" y="289560"/>
                  </a:lnTo>
                  <a:lnTo>
                    <a:pt x="100559" y="282183"/>
                  </a:lnTo>
                  <a:lnTo>
                    <a:pt x="60185" y="261640"/>
                  </a:lnTo>
                  <a:lnTo>
                    <a:pt x="28358" y="230306"/>
                  </a:lnTo>
                  <a:lnTo>
                    <a:pt x="7491" y="190560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24785" y="362940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244330" y="4359909"/>
            <a:ext cx="307340" cy="300990"/>
            <a:chOff x="9244330" y="4359909"/>
            <a:chExt cx="307340" cy="30099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" name="object 18"/>
            <p:cNvSpPr/>
            <p:nvPr/>
          </p:nvSpPr>
          <p:spPr>
            <a:xfrm>
              <a:off x="9250680" y="4366259"/>
              <a:ext cx="294640" cy="288290"/>
            </a:xfrm>
            <a:custGeom>
              <a:avLst/>
              <a:gdLst/>
              <a:ahLst/>
              <a:cxnLst/>
              <a:rect l="l" t="t" r="r" b="b"/>
              <a:pathLst>
                <a:path w="294640" h="288289">
                  <a:moveTo>
                    <a:pt x="147066" y="0"/>
                  </a:moveTo>
                  <a:lnTo>
                    <a:pt x="100559" y="7345"/>
                  </a:lnTo>
                  <a:lnTo>
                    <a:pt x="60185" y="27797"/>
                  </a:lnTo>
                  <a:lnTo>
                    <a:pt x="28358" y="58978"/>
                  </a:lnTo>
                  <a:lnTo>
                    <a:pt x="7491" y="98511"/>
                  </a:lnTo>
                  <a:lnTo>
                    <a:pt x="0" y="144017"/>
                  </a:lnTo>
                  <a:lnTo>
                    <a:pt x="7491" y="189524"/>
                  </a:lnTo>
                  <a:lnTo>
                    <a:pt x="28358" y="229057"/>
                  </a:lnTo>
                  <a:lnTo>
                    <a:pt x="60185" y="260238"/>
                  </a:lnTo>
                  <a:lnTo>
                    <a:pt x="100559" y="280690"/>
                  </a:lnTo>
                  <a:lnTo>
                    <a:pt x="147066" y="288035"/>
                  </a:lnTo>
                  <a:lnTo>
                    <a:pt x="193572" y="280690"/>
                  </a:lnTo>
                  <a:lnTo>
                    <a:pt x="233946" y="260238"/>
                  </a:lnTo>
                  <a:lnTo>
                    <a:pt x="265773" y="229057"/>
                  </a:lnTo>
                  <a:lnTo>
                    <a:pt x="286640" y="189524"/>
                  </a:lnTo>
                  <a:lnTo>
                    <a:pt x="294131" y="144017"/>
                  </a:lnTo>
                  <a:lnTo>
                    <a:pt x="286640" y="98511"/>
                  </a:lnTo>
                  <a:lnTo>
                    <a:pt x="265773" y="58978"/>
                  </a:lnTo>
                  <a:lnTo>
                    <a:pt x="233946" y="27797"/>
                  </a:lnTo>
                  <a:lnTo>
                    <a:pt x="193572" y="7345"/>
                  </a:lnTo>
                  <a:lnTo>
                    <a:pt x="14706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50680" y="4366259"/>
              <a:ext cx="294640" cy="288290"/>
            </a:xfrm>
            <a:custGeom>
              <a:avLst/>
              <a:gdLst/>
              <a:ahLst/>
              <a:cxnLst/>
              <a:rect l="l" t="t" r="r" b="b"/>
              <a:pathLst>
                <a:path w="294640" h="288289">
                  <a:moveTo>
                    <a:pt x="0" y="144017"/>
                  </a:moveTo>
                  <a:lnTo>
                    <a:pt x="7491" y="98511"/>
                  </a:lnTo>
                  <a:lnTo>
                    <a:pt x="28358" y="58978"/>
                  </a:lnTo>
                  <a:lnTo>
                    <a:pt x="60185" y="27797"/>
                  </a:lnTo>
                  <a:lnTo>
                    <a:pt x="100559" y="7345"/>
                  </a:lnTo>
                  <a:lnTo>
                    <a:pt x="147066" y="0"/>
                  </a:lnTo>
                  <a:lnTo>
                    <a:pt x="193572" y="7345"/>
                  </a:lnTo>
                  <a:lnTo>
                    <a:pt x="233946" y="27797"/>
                  </a:lnTo>
                  <a:lnTo>
                    <a:pt x="265773" y="58978"/>
                  </a:lnTo>
                  <a:lnTo>
                    <a:pt x="286640" y="98511"/>
                  </a:lnTo>
                  <a:lnTo>
                    <a:pt x="294131" y="144017"/>
                  </a:lnTo>
                  <a:lnTo>
                    <a:pt x="286640" y="189524"/>
                  </a:lnTo>
                  <a:lnTo>
                    <a:pt x="265773" y="229057"/>
                  </a:lnTo>
                  <a:lnTo>
                    <a:pt x="233946" y="260238"/>
                  </a:lnTo>
                  <a:lnTo>
                    <a:pt x="193572" y="280690"/>
                  </a:lnTo>
                  <a:lnTo>
                    <a:pt x="147066" y="288035"/>
                  </a:lnTo>
                  <a:lnTo>
                    <a:pt x="100559" y="280690"/>
                  </a:lnTo>
                  <a:lnTo>
                    <a:pt x="60185" y="260238"/>
                  </a:lnTo>
                  <a:lnTo>
                    <a:pt x="28358" y="229057"/>
                  </a:lnTo>
                  <a:lnTo>
                    <a:pt x="7491" y="189524"/>
                  </a:lnTo>
                  <a:lnTo>
                    <a:pt x="0" y="144017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347707" y="43980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19530" y="4588509"/>
            <a:ext cx="307340" cy="300990"/>
            <a:chOff x="1319530" y="4588509"/>
            <a:chExt cx="307340" cy="30099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" name="object 22"/>
            <p:cNvSpPr/>
            <p:nvPr/>
          </p:nvSpPr>
          <p:spPr>
            <a:xfrm>
              <a:off x="1325880" y="4594859"/>
              <a:ext cx="294640" cy="288290"/>
            </a:xfrm>
            <a:custGeom>
              <a:avLst/>
              <a:gdLst/>
              <a:ahLst/>
              <a:cxnLst/>
              <a:rect l="l" t="t" r="r" b="b"/>
              <a:pathLst>
                <a:path w="294640" h="288289">
                  <a:moveTo>
                    <a:pt x="147065" y="0"/>
                  </a:moveTo>
                  <a:lnTo>
                    <a:pt x="100559" y="7345"/>
                  </a:lnTo>
                  <a:lnTo>
                    <a:pt x="60185" y="27797"/>
                  </a:lnTo>
                  <a:lnTo>
                    <a:pt x="28358" y="58978"/>
                  </a:lnTo>
                  <a:lnTo>
                    <a:pt x="7491" y="98511"/>
                  </a:lnTo>
                  <a:lnTo>
                    <a:pt x="0" y="144017"/>
                  </a:lnTo>
                  <a:lnTo>
                    <a:pt x="7491" y="189524"/>
                  </a:lnTo>
                  <a:lnTo>
                    <a:pt x="28358" y="229057"/>
                  </a:lnTo>
                  <a:lnTo>
                    <a:pt x="60185" y="260238"/>
                  </a:lnTo>
                  <a:lnTo>
                    <a:pt x="100559" y="280690"/>
                  </a:lnTo>
                  <a:lnTo>
                    <a:pt x="147065" y="288035"/>
                  </a:lnTo>
                  <a:lnTo>
                    <a:pt x="193572" y="280690"/>
                  </a:lnTo>
                  <a:lnTo>
                    <a:pt x="233946" y="260238"/>
                  </a:lnTo>
                  <a:lnTo>
                    <a:pt x="265773" y="229057"/>
                  </a:lnTo>
                  <a:lnTo>
                    <a:pt x="286640" y="189524"/>
                  </a:lnTo>
                  <a:lnTo>
                    <a:pt x="294131" y="144017"/>
                  </a:lnTo>
                  <a:lnTo>
                    <a:pt x="286640" y="98511"/>
                  </a:lnTo>
                  <a:lnTo>
                    <a:pt x="265773" y="58978"/>
                  </a:lnTo>
                  <a:lnTo>
                    <a:pt x="233946" y="27797"/>
                  </a:lnTo>
                  <a:lnTo>
                    <a:pt x="193572" y="7345"/>
                  </a:lnTo>
                  <a:lnTo>
                    <a:pt x="14706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5880" y="4594859"/>
              <a:ext cx="294640" cy="288290"/>
            </a:xfrm>
            <a:custGeom>
              <a:avLst/>
              <a:gdLst/>
              <a:ahLst/>
              <a:cxnLst/>
              <a:rect l="l" t="t" r="r" b="b"/>
              <a:pathLst>
                <a:path w="294640" h="288289">
                  <a:moveTo>
                    <a:pt x="0" y="144017"/>
                  </a:moveTo>
                  <a:lnTo>
                    <a:pt x="7491" y="98511"/>
                  </a:lnTo>
                  <a:lnTo>
                    <a:pt x="28358" y="58978"/>
                  </a:lnTo>
                  <a:lnTo>
                    <a:pt x="60185" y="27797"/>
                  </a:lnTo>
                  <a:lnTo>
                    <a:pt x="100559" y="7345"/>
                  </a:lnTo>
                  <a:lnTo>
                    <a:pt x="147065" y="0"/>
                  </a:lnTo>
                  <a:lnTo>
                    <a:pt x="193572" y="7345"/>
                  </a:lnTo>
                  <a:lnTo>
                    <a:pt x="233946" y="27797"/>
                  </a:lnTo>
                  <a:lnTo>
                    <a:pt x="265773" y="58978"/>
                  </a:lnTo>
                  <a:lnTo>
                    <a:pt x="286640" y="98511"/>
                  </a:lnTo>
                  <a:lnTo>
                    <a:pt x="294131" y="144017"/>
                  </a:lnTo>
                  <a:lnTo>
                    <a:pt x="286640" y="189524"/>
                  </a:lnTo>
                  <a:lnTo>
                    <a:pt x="265773" y="229057"/>
                  </a:lnTo>
                  <a:lnTo>
                    <a:pt x="233946" y="260238"/>
                  </a:lnTo>
                  <a:lnTo>
                    <a:pt x="193572" y="280690"/>
                  </a:lnTo>
                  <a:lnTo>
                    <a:pt x="147065" y="288035"/>
                  </a:lnTo>
                  <a:lnTo>
                    <a:pt x="100559" y="280690"/>
                  </a:lnTo>
                  <a:lnTo>
                    <a:pt x="60185" y="260238"/>
                  </a:lnTo>
                  <a:lnTo>
                    <a:pt x="28358" y="229057"/>
                  </a:lnTo>
                  <a:lnTo>
                    <a:pt x="7491" y="189524"/>
                  </a:lnTo>
                  <a:lnTo>
                    <a:pt x="0" y="144017"/>
                  </a:lnTo>
                  <a:close/>
                </a:path>
              </a:pathLst>
            </a:custGeom>
            <a:grpFill/>
            <a:ln w="12699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21383" y="462699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3127" y="2706623"/>
            <a:ext cx="447040" cy="220979"/>
          </a:xfrm>
          <a:custGeom>
            <a:avLst/>
            <a:gdLst/>
            <a:ahLst/>
            <a:cxnLst/>
            <a:rect l="l" t="t" r="r" b="b"/>
            <a:pathLst>
              <a:path w="447040" h="220980">
                <a:moveTo>
                  <a:pt x="0" y="220979"/>
                </a:moveTo>
                <a:lnTo>
                  <a:pt x="446531" y="220979"/>
                </a:lnTo>
                <a:lnTo>
                  <a:pt x="446531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ln w="12699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09927" y="4654296"/>
            <a:ext cx="1795780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Downloaded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CSV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Excel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3160" y="4927219"/>
            <a:ext cx="188467" cy="19723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1" y="1243568"/>
            <a:ext cx="8734044" cy="37500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50456" y="-599251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2.0</a:t>
            </a:r>
            <a:r>
              <a:rPr sz="2400" spc="-20" dirty="0"/>
              <a:t> </a:t>
            </a:r>
            <a:r>
              <a:rPr sz="2400" dirty="0"/>
              <a:t>Commit</a:t>
            </a:r>
            <a:r>
              <a:rPr sz="2400" spc="-30" dirty="0"/>
              <a:t> </a:t>
            </a:r>
            <a:r>
              <a:rPr sz="2400" dirty="0"/>
              <a:t>against</a:t>
            </a:r>
            <a:r>
              <a:rPr sz="2400" spc="-30" dirty="0"/>
              <a:t> </a:t>
            </a:r>
            <a:r>
              <a:rPr sz="2400" spc="-10" dirty="0"/>
              <a:t>Forecast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26719" y="711708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Navigation</a:t>
            </a:r>
            <a:r>
              <a:rPr sz="1600" spc="-10" dirty="0">
                <a:latin typeface="Calibri"/>
                <a:cs typeface="Calibri"/>
              </a:rPr>
              <a:t>–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Supplier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Portal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Work</a:t>
            </a:r>
            <a:r>
              <a:rPr sz="1600" dirty="0">
                <a:latin typeface="Calibri"/>
                <a:cs typeface="Calibri"/>
              </a:rPr>
              <a:t> area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Supply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Manage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Order </a:t>
            </a:r>
            <a:r>
              <a:rPr sz="1600" spc="-10" dirty="0">
                <a:latin typeface="Calibri"/>
                <a:cs typeface="Calibri"/>
              </a:rPr>
              <a:t>Forecasts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Commits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831" y="5157232"/>
            <a:ext cx="8955405" cy="646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Search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based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multiple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search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criteria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available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item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which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provided</a:t>
            </a:r>
            <a:endParaRPr sz="1200" dirty="0">
              <a:latin typeface="Calibri"/>
              <a:cs typeface="Calibri"/>
            </a:endParaRPr>
          </a:p>
          <a:p>
            <a:pPr marL="90805" marR="59309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Note: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done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only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level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Granularity i.e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Weekly,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also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done</a:t>
            </a:r>
            <a:r>
              <a:rPr sz="1200" b="1" spc="-20" dirty="0">
                <a:latin typeface="Calibri"/>
                <a:cs typeface="Calibri"/>
              </a:rPr>
              <a:t> Weekly.</a:t>
            </a:r>
            <a:r>
              <a:rPr sz="1200" b="1" spc="-10" dirty="0">
                <a:latin typeface="Calibri"/>
                <a:cs typeface="Calibri"/>
              </a:rPr>
              <a:t> Daily </a:t>
            </a:r>
            <a:r>
              <a:rPr sz="1200" b="1" dirty="0">
                <a:latin typeface="Calibri"/>
                <a:cs typeface="Calibri"/>
              </a:rPr>
              <a:t>commits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cannot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done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this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case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93894" y="4404359"/>
            <a:ext cx="111506" cy="752873"/>
          </a:xfrm>
          <a:custGeom>
            <a:avLst/>
            <a:gdLst/>
            <a:ahLst/>
            <a:cxnLst/>
            <a:rect l="l" t="t" r="r" b="b"/>
            <a:pathLst>
              <a:path w="125729" h="892175">
                <a:moveTo>
                  <a:pt x="81297" y="75176"/>
                </a:moveTo>
                <a:lnTo>
                  <a:pt x="0" y="890803"/>
                </a:lnTo>
                <a:lnTo>
                  <a:pt x="12700" y="892060"/>
                </a:lnTo>
                <a:lnTo>
                  <a:pt x="93984" y="76451"/>
                </a:lnTo>
                <a:lnTo>
                  <a:pt x="81297" y="75176"/>
                </a:lnTo>
                <a:close/>
              </a:path>
              <a:path w="125729" h="892175">
                <a:moveTo>
                  <a:pt x="119116" y="62610"/>
                </a:moveTo>
                <a:lnTo>
                  <a:pt x="82550" y="62610"/>
                </a:lnTo>
                <a:lnTo>
                  <a:pt x="95250" y="63753"/>
                </a:lnTo>
                <a:lnTo>
                  <a:pt x="93984" y="76451"/>
                </a:lnTo>
                <a:lnTo>
                  <a:pt x="125602" y="79628"/>
                </a:lnTo>
                <a:lnTo>
                  <a:pt x="119116" y="62610"/>
                </a:lnTo>
                <a:close/>
              </a:path>
              <a:path w="125729" h="892175">
                <a:moveTo>
                  <a:pt x="82550" y="62610"/>
                </a:moveTo>
                <a:lnTo>
                  <a:pt x="81297" y="75176"/>
                </a:lnTo>
                <a:lnTo>
                  <a:pt x="93984" y="76451"/>
                </a:lnTo>
                <a:lnTo>
                  <a:pt x="95250" y="63753"/>
                </a:lnTo>
                <a:lnTo>
                  <a:pt x="82550" y="62610"/>
                </a:lnTo>
                <a:close/>
              </a:path>
              <a:path w="125729" h="892175">
                <a:moveTo>
                  <a:pt x="95250" y="0"/>
                </a:moveTo>
                <a:lnTo>
                  <a:pt x="49783" y="72008"/>
                </a:lnTo>
                <a:lnTo>
                  <a:pt x="81297" y="75176"/>
                </a:lnTo>
                <a:lnTo>
                  <a:pt x="82436" y="63753"/>
                </a:lnTo>
                <a:lnTo>
                  <a:pt x="82550" y="62610"/>
                </a:lnTo>
                <a:lnTo>
                  <a:pt x="119116" y="62610"/>
                </a:lnTo>
                <a:lnTo>
                  <a:pt x="95250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26719" y="-604737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Commit</a:t>
            </a:r>
            <a:r>
              <a:rPr sz="2400" spc="-30" dirty="0"/>
              <a:t> </a:t>
            </a:r>
            <a:r>
              <a:rPr sz="2400" dirty="0"/>
              <a:t>against</a:t>
            </a:r>
            <a:r>
              <a:rPr sz="2400" spc="-30" dirty="0"/>
              <a:t> </a:t>
            </a:r>
            <a:r>
              <a:rPr sz="2400" dirty="0"/>
              <a:t>Forecast</a:t>
            </a:r>
            <a:r>
              <a:rPr sz="2400" spc="-30" dirty="0"/>
              <a:t> </a:t>
            </a:r>
            <a:r>
              <a:rPr sz="2400" dirty="0"/>
              <a:t>–</a:t>
            </a:r>
            <a:r>
              <a:rPr sz="2400" spc="-10" dirty="0"/>
              <a:t> </a:t>
            </a:r>
            <a:r>
              <a:rPr sz="2400" dirty="0"/>
              <a:t>Option</a:t>
            </a:r>
            <a:r>
              <a:rPr sz="2400" spc="-20" dirty="0"/>
              <a:t> </a:t>
            </a:r>
            <a:r>
              <a:rPr sz="2400" spc="-50" dirty="0"/>
              <a:t>1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54151" y="792499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Option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Update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individual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buckets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manually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19" y="3581199"/>
            <a:ext cx="7057644" cy="22246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772" y="1243366"/>
            <a:ext cx="6852995" cy="22313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11311" y="1938527"/>
            <a:ext cx="1213485" cy="10166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 marR="11176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Update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Commit </a:t>
            </a:r>
            <a:r>
              <a:rPr sz="1200" b="1" dirty="0">
                <a:latin typeface="Calibri"/>
                <a:cs typeface="Calibri"/>
              </a:rPr>
              <a:t>values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for </a:t>
            </a:r>
            <a:r>
              <a:rPr sz="1200" b="1" spc="-10" dirty="0">
                <a:latin typeface="Calibri"/>
                <a:cs typeface="Calibri"/>
              </a:rPr>
              <a:t>individual records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and </a:t>
            </a:r>
            <a:r>
              <a:rPr sz="1200" b="1" spc="-20" dirty="0">
                <a:latin typeface="Calibri"/>
                <a:cs typeface="Calibri"/>
              </a:rPr>
              <a:t>save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91000" y="2441194"/>
            <a:ext cx="4021454" cy="372745"/>
          </a:xfrm>
          <a:custGeom>
            <a:avLst/>
            <a:gdLst/>
            <a:ahLst/>
            <a:cxnLst/>
            <a:rect l="l" t="t" r="r" b="b"/>
            <a:pathLst>
              <a:path w="4021454" h="372744">
                <a:moveTo>
                  <a:pt x="72771" y="296290"/>
                </a:moveTo>
                <a:lnTo>
                  <a:pt x="0" y="340613"/>
                </a:lnTo>
                <a:lnTo>
                  <a:pt x="79121" y="372236"/>
                </a:lnTo>
                <a:lnTo>
                  <a:pt x="76561" y="341629"/>
                </a:lnTo>
                <a:lnTo>
                  <a:pt x="63753" y="341629"/>
                </a:lnTo>
                <a:lnTo>
                  <a:pt x="62737" y="328929"/>
                </a:lnTo>
                <a:lnTo>
                  <a:pt x="75411" y="327876"/>
                </a:lnTo>
                <a:lnTo>
                  <a:pt x="72771" y="296290"/>
                </a:lnTo>
                <a:close/>
              </a:path>
              <a:path w="4021454" h="372744">
                <a:moveTo>
                  <a:pt x="75411" y="327876"/>
                </a:moveTo>
                <a:lnTo>
                  <a:pt x="62737" y="328929"/>
                </a:lnTo>
                <a:lnTo>
                  <a:pt x="63672" y="340613"/>
                </a:lnTo>
                <a:lnTo>
                  <a:pt x="63753" y="341629"/>
                </a:lnTo>
                <a:lnTo>
                  <a:pt x="75978" y="340613"/>
                </a:lnTo>
                <a:lnTo>
                  <a:pt x="76476" y="340613"/>
                </a:lnTo>
                <a:lnTo>
                  <a:pt x="75500" y="328929"/>
                </a:lnTo>
                <a:lnTo>
                  <a:pt x="75411" y="327876"/>
                </a:lnTo>
                <a:close/>
              </a:path>
              <a:path w="4021454" h="372744">
                <a:moveTo>
                  <a:pt x="76476" y="340613"/>
                </a:moveTo>
                <a:lnTo>
                  <a:pt x="75978" y="340613"/>
                </a:lnTo>
                <a:lnTo>
                  <a:pt x="63753" y="341629"/>
                </a:lnTo>
                <a:lnTo>
                  <a:pt x="76561" y="341629"/>
                </a:lnTo>
                <a:lnTo>
                  <a:pt x="76476" y="340613"/>
                </a:lnTo>
                <a:close/>
              </a:path>
              <a:path w="4021454" h="372744">
                <a:moveTo>
                  <a:pt x="4020439" y="0"/>
                </a:moveTo>
                <a:lnTo>
                  <a:pt x="75411" y="327876"/>
                </a:lnTo>
                <a:lnTo>
                  <a:pt x="76476" y="340613"/>
                </a:lnTo>
                <a:lnTo>
                  <a:pt x="75978" y="340613"/>
                </a:lnTo>
                <a:lnTo>
                  <a:pt x="4021454" y="12700"/>
                </a:lnTo>
                <a:lnTo>
                  <a:pt x="4020439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78723" y="4456176"/>
            <a:ext cx="1213485" cy="12014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 marR="113664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After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saving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records, Cumulative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will</a:t>
            </a:r>
            <a:r>
              <a:rPr sz="1200" b="1" spc="-25" dirty="0">
                <a:latin typeface="Calibri"/>
                <a:cs typeface="Calibri"/>
              </a:rPr>
              <a:t> be </a:t>
            </a:r>
            <a:r>
              <a:rPr sz="1200" b="1" spc="-10" dirty="0">
                <a:latin typeface="Calibri"/>
                <a:cs typeface="Calibri"/>
              </a:rPr>
              <a:t>calculated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displayed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46347" y="5050282"/>
            <a:ext cx="4533265" cy="546735"/>
          </a:xfrm>
          <a:custGeom>
            <a:avLst/>
            <a:gdLst/>
            <a:ahLst/>
            <a:cxnLst/>
            <a:rect l="l" t="t" r="r" b="b"/>
            <a:pathLst>
              <a:path w="4533265" h="546735">
                <a:moveTo>
                  <a:pt x="71500" y="470750"/>
                </a:moveTo>
                <a:lnTo>
                  <a:pt x="0" y="517144"/>
                </a:lnTo>
                <a:lnTo>
                  <a:pt x="80010" y="546468"/>
                </a:lnTo>
                <a:lnTo>
                  <a:pt x="76714" y="517144"/>
                </a:lnTo>
                <a:lnTo>
                  <a:pt x="76624" y="516343"/>
                </a:lnTo>
                <a:lnTo>
                  <a:pt x="63753" y="516343"/>
                </a:lnTo>
                <a:lnTo>
                  <a:pt x="62356" y="503720"/>
                </a:lnTo>
                <a:lnTo>
                  <a:pt x="75045" y="502290"/>
                </a:lnTo>
                <a:lnTo>
                  <a:pt x="71500" y="470750"/>
                </a:lnTo>
                <a:close/>
              </a:path>
              <a:path w="4533265" h="546735">
                <a:moveTo>
                  <a:pt x="75045" y="502290"/>
                </a:moveTo>
                <a:lnTo>
                  <a:pt x="62356" y="503720"/>
                </a:lnTo>
                <a:lnTo>
                  <a:pt x="63753" y="516343"/>
                </a:lnTo>
                <a:lnTo>
                  <a:pt x="76463" y="514911"/>
                </a:lnTo>
                <a:lnTo>
                  <a:pt x="75045" y="502290"/>
                </a:lnTo>
                <a:close/>
              </a:path>
              <a:path w="4533265" h="546735">
                <a:moveTo>
                  <a:pt x="76463" y="514911"/>
                </a:moveTo>
                <a:lnTo>
                  <a:pt x="63753" y="516343"/>
                </a:lnTo>
                <a:lnTo>
                  <a:pt x="76624" y="516343"/>
                </a:lnTo>
                <a:lnTo>
                  <a:pt x="76463" y="514911"/>
                </a:lnTo>
                <a:close/>
              </a:path>
              <a:path w="4533265" h="546735">
                <a:moveTo>
                  <a:pt x="4531613" y="0"/>
                </a:moveTo>
                <a:lnTo>
                  <a:pt x="75045" y="502290"/>
                </a:lnTo>
                <a:lnTo>
                  <a:pt x="76463" y="514911"/>
                </a:lnTo>
                <a:lnTo>
                  <a:pt x="4533137" y="12700"/>
                </a:lnTo>
                <a:lnTo>
                  <a:pt x="4531613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811514" y="1561846"/>
            <a:ext cx="308610" cy="302260"/>
            <a:chOff x="8811514" y="1561846"/>
            <a:chExt cx="308610" cy="3022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" name="object 11"/>
            <p:cNvSpPr/>
            <p:nvPr/>
          </p:nvSpPr>
          <p:spPr>
            <a:xfrm>
              <a:off x="8817864" y="1568196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09" h="289560">
                  <a:moveTo>
                    <a:pt x="147827" y="0"/>
                  </a:moveTo>
                  <a:lnTo>
                    <a:pt x="101096" y="7376"/>
                  </a:lnTo>
                  <a:lnTo>
                    <a:pt x="60514" y="27919"/>
                  </a:lnTo>
                  <a:lnTo>
                    <a:pt x="28517" y="59253"/>
                  </a:lnTo>
                  <a:lnTo>
                    <a:pt x="7534" y="98999"/>
                  </a:lnTo>
                  <a:lnTo>
                    <a:pt x="0" y="144779"/>
                  </a:lnTo>
                  <a:lnTo>
                    <a:pt x="7534" y="190560"/>
                  </a:lnTo>
                  <a:lnTo>
                    <a:pt x="28517" y="230306"/>
                  </a:lnTo>
                  <a:lnTo>
                    <a:pt x="60514" y="261640"/>
                  </a:lnTo>
                  <a:lnTo>
                    <a:pt x="101096" y="282183"/>
                  </a:lnTo>
                  <a:lnTo>
                    <a:pt x="147827" y="289559"/>
                  </a:lnTo>
                  <a:lnTo>
                    <a:pt x="194559" y="282183"/>
                  </a:lnTo>
                  <a:lnTo>
                    <a:pt x="235141" y="261640"/>
                  </a:lnTo>
                  <a:lnTo>
                    <a:pt x="267138" y="230306"/>
                  </a:lnTo>
                  <a:lnTo>
                    <a:pt x="288121" y="190560"/>
                  </a:lnTo>
                  <a:lnTo>
                    <a:pt x="295655" y="144779"/>
                  </a:lnTo>
                  <a:lnTo>
                    <a:pt x="288121" y="98999"/>
                  </a:lnTo>
                  <a:lnTo>
                    <a:pt x="267138" y="59253"/>
                  </a:lnTo>
                  <a:lnTo>
                    <a:pt x="235141" y="27919"/>
                  </a:lnTo>
                  <a:lnTo>
                    <a:pt x="194559" y="7376"/>
                  </a:lnTo>
                  <a:lnTo>
                    <a:pt x="1478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17864" y="1568196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09" h="289560">
                  <a:moveTo>
                    <a:pt x="0" y="144779"/>
                  </a:moveTo>
                  <a:lnTo>
                    <a:pt x="7534" y="98999"/>
                  </a:lnTo>
                  <a:lnTo>
                    <a:pt x="28517" y="59253"/>
                  </a:lnTo>
                  <a:lnTo>
                    <a:pt x="60514" y="27919"/>
                  </a:lnTo>
                  <a:lnTo>
                    <a:pt x="101096" y="7376"/>
                  </a:lnTo>
                  <a:lnTo>
                    <a:pt x="147827" y="0"/>
                  </a:lnTo>
                  <a:lnTo>
                    <a:pt x="194559" y="7376"/>
                  </a:lnTo>
                  <a:lnTo>
                    <a:pt x="235141" y="27919"/>
                  </a:lnTo>
                  <a:lnTo>
                    <a:pt x="267138" y="59253"/>
                  </a:lnTo>
                  <a:lnTo>
                    <a:pt x="288121" y="98999"/>
                  </a:lnTo>
                  <a:lnTo>
                    <a:pt x="295655" y="144779"/>
                  </a:lnTo>
                  <a:lnTo>
                    <a:pt x="288121" y="190560"/>
                  </a:lnTo>
                  <a:lnTo>
                    <a:pt x="267138" y="230306"/>
                  </a:lnTo>
                  <a:lnTo>
                    <a:pt x="235141" y="261640"/>
                  </a:lnTo>
                  <a:lnTo>
                    <a:pt x="194559" y="282183"/>
                  </a:lnTo>
                  <a:lnTo>
                    <a:pt x="147827" y="289559"/>
                  </a:lnTo>
                  <a:lnTo>
                    <a:pt x="101096" y="282183"/>
                  </a:lnTo>
                  <a:lnTo>
                    <a:pt x="60514" y="261640"/>
                  </a:lnTo>
                  <a:lnTo>
                    <a:pt x="28517" y="230306"/>
                  </a:lnTo>
                  <a:lnTo>
                    <a:pt x="7534" y="19056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915527" y="1599641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65209" y="4032250"/>
            <a:ext cx="307340" cy="302260"/>
            <a:chOff x="8665209" y="4032250"/>
            <a:chExt cx="307340" cy="3022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object 15"/>
            <p:cNvSpPr/>
            <p:nvPr/>
          </p:nvSpPr>
          <p:spPr>
            <a:xfrm>
              <a:off x="8671559" y="4038600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40" h="289560">
                  <a:moveTo>
                    <a:pt x="147066" y="0"/>
                  </a:moveTo>
                  <a:lnTo>
                    <a:pt x="100559" y="7376"/>
                  </a:lnTo>
                  <a:lnTo>
                    <a:pt x="60185" y="27919"/>
                  </a:lnTo>
                  <a:lnTo>
                    <a:pt x="28358" y="59253"/>
                  </a:lnTo>
                  <a:lnTo>
                    <a:pt x="7491" y="98999"/>
                  </a:lnTo>
                  <a:lnTo>
                    <a:pt x="0" y="144780"/>
                  </a:lnTo>
                  <a:lnTo>
                    <a:pt x="7491" y="190560"/>
                  </a:lnTo>
                  <a:lnTo>
                    <a:pt x="28358" y="230306"/>
                  </a:lnTo>
                  <a:lnTo>
                    <a:pt x="60185" y="261640"/>
                  </a:lnTo>
                  <a:lnTo>
                    <a:pt x="100559" y="282183"/>
                  </a:lnTo>
                  <a:lnTo>
                    <a:pt x="147066" y="289560"/>
                  </a:lnTo>
                  <a:lnTo>
                    <a:pt x="193572" y="282183"/>
                  </a:lnTo>
                  <a:lnTo>
                    <a:pt x="233946" y="261640"/>
                  </a:lnTo>
                  <a:lnTo>
                    <a:pt x="265773" y="230306"/>
                  </a:lnTo>
                  <a:lnTo>
                    <a:pt x="286640" y="190560"/>
                  </a:lnTo>
                  <a:lnTo>
                    <a:pt x="294132" y="144780"/>
                  </a:lnTo>
                  <a:lnTo>
                    <a:pt x="286640" y="98999"/>
                  </a:lnTo>
                  <a:lnTo>
                    <a:pt x="265773" y="59253"/>
                  </a:lnTo>
                  <a:lnTo>
                    <a:pt x="233946" y="27919"/>
                  </a:lnTo>
                  <a:lnTo>
                    <a:pt x="193572" y="7376"/>
                  </a:lnTo>
                  <a:lnTo>
                    <a:pt x="14706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71559" y="4038600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40" h="289560">
                  <a:moveTo>
                    <a:pt x="0" y="144780"/>
                  </a:moveTo>
                  <a:lnTo>
                    <a:pt x="7491" y="98999"/>
                  </a:lnTo>
                  <a:lnTo>
                    <a:pt x="28358" y="59253"/>
                  </a:lnTo>
                  <a:lnTo>
                    <a:pt x="60185" y="27919"/>
                  </a:lnTo>
                  <a:lnTo>
                    <a:pt x="100559" y="7376"/>
                  </a:lnTo>
                  <a:lnTo>
                    <a:pt x="147066" y="0"/>
                  </a:lnTo>
                  <a:lnTo>
                    <a:pt x="193572" y="7376"/>
                  </a:lnTo>
                  <a:lnTo>
                    <a:pt x="233946" y="27919"/>
                  </a:lnTo>
                  <a:lnTo>
                    <a:pt x="265773" y="59253"/>
                  </a:lnTo>
                  <a:lnTo>
                    <a:pt x="286640" y="98999"/>
                  </a:lnTo>
                  <a:lnTo>
                    <a:pt x="294132" y="144780"/>
                  </a:lnTo>
                  <a:lnTo>
                    <a:pt x="286640" y="190560"/>
                  </a:lnTo>
                  <a:lnTo>
                    <a:pt x="265773" y="230306"/>
                  </a:lnTo>
                  <a:lnTo>
                    <a:pt x="233946" y="261640"/>
                  </a:lnTo>
                  <a:lnTo>
                    <a:pt x="193572" y="282183"/>
                  </a:lnTo>
                  <a:lnTo>
                    <a:pt x="147066" y="289560"/>
                  </a:lnTo>
                  <a:lnTo>
                    <a:pt x="100559" y="282183"/>
                  </a:lnTo>
                  <a:lnTo>
                    <a:pt x="60185" y="261640"/>
                  </a:lnTo>
                  <a:lnTo>
                    <a:pt x="28358" y="230306"/>
                  </a:lnTo>
                  <a:lnTo>
                    <a:pt x="7491" y="190560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767953" y="407073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84" y="1489873"/>
            <a:ext cx="7110095" cy="4232275"/>
            <a:chOff x="329884" y="1489873"/>
            <a:chExt cx="7110095" cy="4232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809" y="1489873"/>
              <a:ext cx="6018806" cy="21834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884" y="3834247"/>
              <a:ext cx="6119683" cy="18876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18943" y="2016505"/>
              <a:ext cx="5220970" cy="463550"/>
            </a:xfrm>
            <a:custGeom>
              <a:avLst/>
              <a:gdLst/>
              <a:ahLst/>
              <a:cxnLst/>
              <a:rect l="l" t="t" r="r" b="b"/>
              <a:pathLst>
                <a:path w="5220970" h="463550">
                  <a:moveTo>
                    <a:pt x="77793" y="31750"/>
                  </a:moveTo>
                  <a:lnTo>
                    <a:pt x="76445" y="31750"/>
                  </a:lnTo>
                  <a:lnTo>
                    <a:pt x="75528" y="43180"/>
                  </a:lnTo>
                  <a:lnTo>
                    <a:pt x="75444" y="44214"/>
                  </a:lnTo>
                  <a:lnTo>
                    <a:pt x="5219827" y="463169"/>
                  </a:lnTo>
                  <a:lnTo>
                    <a:pt x="5220842" y="450469"/>
                  </a:lnTo>
                  <a:lnTo>
                    <a:pt x="77793" y="31750"/>
                  </a:lnTo>
                  <a:close/>
                </a:path>
                <a:path w="5220970" h="463550">
                  <a:moveTo>
                    <a:pt x="78993" y="0"/>
                  </a:moveTo>
                  <a:lnTo>
                    <a:pt x="0" y="31750"/>
                  </a:lnTo>
                  <a:lnTo>
                    <a:pt x="72898" y="75946"/>
                  </a:lnTo>
                  <a:lnTo>
                    <a:pt x="75444" y="44214"/>
                  </a:lnTo>
                  <a:lnTo>
                    <a:pt x="62737" y="43180"/>
                  </a:lnTo>
                  <a:lnTo>
                    <a:pt x="63661" y="31750"/>
                  </a:lnTo>
                  <a:lnTo>
                    <a:pt x="63754" y="30607"/>
                  </a:lnTo>
                  <a:lnTo>
                    <a:pt x="76537" y="30607"/>
                  </a:lnTo>
                  <a:lnTo>
                    <a:pt x="78993" y="0"/>
                  </a:lnTo>
                  <a:close/>
                </a:path>
                <a:path w="5220970" h="463550">
                  <a:moveTo>
                    <a:pt x="76537" y="30607"/>
                  </a:moveTo>
                  <a:lnTo>
                    <a:pt x="63754" y="30607"/>
                  </a:lnTo>
                  <a:lnTo>
                    <a:pt x="77793" y="31750"/>
                  </a:lnTo>
                  <a:lnTo>
                    <a:pt x="63661" y="31750"/>
                  </a:lnTo>
                  <a:lnTo>
                    <a:pt x="62737" y="43180"/>
                  </a:lnTo>
                  <a:lnTo>
                    <a:pt x="75444" y="44214"/>
                  </a:lnTo>
                  <a:lnTo>
                    <a:pt x="76445" y="31750"/>
                  </a:lnTo>
                  <a:lnTo>
                    <a:pt x="77793" y="31750"/>
                  </a:lnTo>
                  <a:lnTo>
                    <a:pt x="63754" y="30607"/>
                  </a:lnTo>
                  <a:lnTo>
                    <a:pt x="76537" y="30607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2404" y="3666744"/>
            <a:ext cx="2599944" cy="12009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65633" y="-650115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Commit</a:t>
            </a:r>
            <a:r>
              <a:rPr sz="2400" spc="-30" dirty="0"/>
              <a:t> </a:t>
            </a:r>
            <a:r>
              <a:rPr sz="2400" dirty="0"/>
              <a:t>against</a:t>
            </a:r>
            <a:r>
              <a:rPr sz="2400" spc="-30" dirty="0"/>
              <a:t> </a:t>
            </a:r>
            <a:r>
              <a:rPr sz="2400" dirty="0"/>
              <a:t>Forecast</a:t>
            </a:r>
            <a:r>
              <a:rPr sz="2400" spc="-30" dirty="0"/>
              <a:t> </a:t>
            </a:r>
            <a:r>
              <a:rPr sz="2400" dirty="0"/>
              <a:t>–</a:t>
            </a:r>
            <a:r>
              <a:rPr sz="2400" spc="-10" dirty="0"/>
              <a:t> </a:t>
            </a:r>
            <a:r>
              <a:rPr sz="2400" dirty="0"/>
              <a:t>Option</a:t>
            </a:r>
            <a:r>
              <a:rPr sz="2400" spc="-20" dirty="0"/>
              <a:t> </a:t>
            </a:r>
            <a:r>
              <a:rPr sz="2400" spc="-50" dirty="0"/>
              <a:t>2</a:t>
            </a:r>
            <a:endParaRPr sz="2400" dirty="0"/>
          </a:p>
        </p:txBody>
      </p:sp>
      <p:sp>
        <p:nvSpPr>
          <p:cNvPr id="8" name="object 8"/>
          <p:cNvSpPr txBox="1"/>
          <p:nvPr/>
        </p:nvSpPr>
        <p:spPr>
          <a:xfrm>
            <a:off x="426719" y="711708"/>
            <a:ext cx="8955405" cy="63436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Option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Mass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update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different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options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available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multiple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records 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records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Edit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Edit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button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0168" y="1965960"/>
            <a:ext cx="1551940" cy="10166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119380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multiple records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all </a:t>
            </a:r>
            <a:r>
              <a:rPr sz="1200" b="1" spc="-10" dirty="0">
                <a:latin typeface="Calibri"/>
                <a:cs typeface="Calibri"/>
              </a:rPr>
              <a:t>records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Action</a:t>
            </a:r>
            <a:endParaRPr sz="1200" dirty="0">
              <a:latin typeface="Calibri"/>
              <a:cs typeface="Calibri"/>
            </a:endParaRPr>
          </a:p>
          <a:p>
            <a:pPr marL="92075" marR="34163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Edit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on </a:t>
            </a:r>
            <a:r>
              <a:rPr sz="1200" b="1" dirty="0">
                <a:latin typeface="Calibri"/>
                <a:cs typeface="Calibri"/>
              </a:rPr>
              <a:t>Edit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button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1713" y="4988783"/>
            <a:ext cx="2901887" cy="9618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39624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option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and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Save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Close</a:t>
            </a:r>
            <a:endParaRPr sz="1200" dirty="0">
              <a:latin typeface="Calibri"/>
              <a:cs typeface="Calibri"/>
            </a:endParaRPr>
          </a:p>
          <a:p>
            <a:pPr marL="264795" indent="-173355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200" b="1" dirty="0">
                <a:latin typeface="Calibri"/>
                <a:cs typeface="Calibri"/>
              </a:rPr>
              <a:t>Set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Current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endParaRPr sz="1200" dirty="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200" b="1" dirty="0">
                <a:latin typeface="Calibri"/>
                <a:cs typeface="Calibri"/>
              </a:rPr>
              <a:t>Set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previous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commit</a:t>
            </a:r>
            <a:endParaRPr sz="1200" dirty="0">
              <a:latin typeface="Calibri"/>
              <a:cs typeface="Calibri"/>
            </a:endParaRPr>
          </a:p>
          <a:p>
            <a:pPr marL="264795" indent="-1733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4795" algn="l"/>
              </a:tabLst>
            </a:pPr>
            <a:r>
              <a:rPr sz="1200" b="1" dirty="0">
                <a:latin typeface="Calibri"/>
                <a:cs typeface="Calibri"/>
              </a:rPr>
              <a:t>Set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explicit</a:t>
            </a:r>
            <a:r>
              <a:rPr sz="1200" b="1" spc="2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values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04276" y="3773170"/>
            <a:ext cx="1108710" cy="1408430"/>
            <a:chOff x="8304276" y="3773170"/>
            <a:chExt cx="1108710" cy="132842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object 12"/>
            <p:cNvSpPr/>
            <p:nvPr/>
          </p:nvSpPr>
          <p:spPr>
            <a:xfrm>
              <a:off x="8304276" y="4663440"/>
              <a:ext cx="76200" cy="438150"/>
            </a:xfrm>
            <a:custGeom>
              <a:avLst/>
              <a:gdLst/>
              <a:ahLst/>
              <a:cxnLst/>
              <a:rect l="l" t="t" r="r" b="b"/>
              <a:pathLst>
                <a:path w="76200" h="43815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38150"/>
                  </a:lnTo>
                  <a:lnTo>
                    <a:pt x="44450" y="438150"/>
                  </a:lnTo>
                  <a:lnTo>
                    <a:pt x="44450" y="63500"/>
                  </a:lnTo>
                  <a:close/>
                </a:path>
                <a:path w="76200" h="43815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3815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10472" y="3779520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09" h="289560">
                  <a:moveTo>
                    <a:pt x="147827" y="0"/>
                  </a:moveTo>
                  <a:lnTo>
                    <a:pt x="101096" y="7376"/>
                  </a:lnTo>
                  <a:lnTo>
                    <a:pt x="60514" y="27919"/>
                  </a:lnTo>
                  <a:lnTo>
                    <a:pt x="28517" y="59253"/>
                  </a:lnTo>
                  <a:lnTo>
                    <a:pt x="7534" y="98999"/>
                  </a:lnTo>
                  <a:lnTo>
                    <a:pt x="0" y="144779"/>
                  </a:lnTo>
                  <a:lnTo>
                    <a:pt x="7534" y="190560"/>
                  </a:lnTo>
                  <a:lnTo>
                    <a:pt x="28517" y="230306"/>
                  </a:lnTo>
                  <a:lnTo>
                    <a:pt x="60514" y="261640"/>
                  </a:lnTo>
                  <a:lnTo>
                    <a:pt x="101096" y="282183"/>
                  </a:lnTo>
                  <a:lnTo>
                    <a:pt x="147827" y="289559"/>
                  </a:lnTo>
                  <a:lnTo>
                    <a:pt x="194559" y="282183"/>
                  </a:lnTo>
                  <a:lnTo>
                    <a:pt x="235141" y="261640"/>
                  </a:lnTo>
                  <a:lnTo>
                    <a:pt x="267138" y="230306"/>
                  </a:lnTo>
                  <a:lnTo>
                    <a:pt x="288121" y="190560"/>
                  </a:lnTo>
                  <a:lnTo>
                    <a:pt x="295655" y="144779"/>
                  </a:lnTo>
                  <a:lnTo>
                    <a:pt x="288121" y="98999"/>
                  </a:lnTo>
                  <a:lnTo>
                    <a:pt x="267138" y="59253"/>
                  </a:lnTo>
                  <a:lnTo>
                    <a:pt x="235141" y="27919"/>
                  </a:lnTo>
                  <a:lnTo>
                    <a:pt x="194559" y="7376"/>
                  </a:lnTo>
                  <a:lnTo>
                    <a:pt x="1478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10472" y="3779520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09" h="289560">
                  <a:moveTo>
                    <a:pt x="0" y="144779"/>
                  </a:moveTo>
                  <a:lnTo>
                    <a:pt x="7534" y="98999"/>
                  </a:lnTo>
                  <a:lnTo>
                    <a:pt x="28517" y="59253"/>
                  </a:lnTo>
                  <a:lnTo>
                    <a:pt x="60514" y="27919"/>
                  </a:lnTo>
                  <a:lnTo>
                    <a:pt x="101096" y="7376"/>
                  </a:lnTo>
                  <a:lnTo>
                    <a:pt x="147827" y="0"/>
                  </a:lnTo>
                  <a:lnTo>
                    <a:pt x="194559" y="7376"/>
                  </a:lnTo>
                  <a:lnTo>
                    <a:pt x="235141" y="27919"/>
                  </a:lnTo>
                  <a:lnTo>
                    <a:pt x="267138" y="59253"/>
                  </a:lnTo>
                  <a:lnTo>
                    <a:pt x="288121" y="98999"/>
                  </a:lnTo>
                  <a:lnTo>
                    <a:pt x="295655" y="144779"/>
                  </a:lnTo>
                  <a:lnTo>
                    <a:pt x="288121" y="190560"/>
                  </a:lnTo>
                  <a:lnTo>
                    <a:pt x="267138" y="230306"/>
                  </a:lnTo>
                  <a:lnTo>
                    <a:pt x="235141" y="261640"/>
                  </a:lnTo>
                  <a:lnTo>
                    <a:pt x="194559" y="282183"/>
                  </a:lnTo>
                  <a:lnTo>
                    <a:pt x="147827" y="289559"/>
                  </a:lnTo>
                  <a:lnTo>
                    <a:pt x="101096" y="282183"/>
                  </a:lnTo>
                  <a:lnTo>
                    <a:pt x="60514" y="261640"/>
                  </a:lnTo>
                  <a:lnTo>
                    <a:pt x="28517" y="230306"/>
                  </a:lnTo>
                  <a:lnTo>
                    <a:pt x="7534" y="19056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878826" y="3102610"/>
            <a:ext cx="335915" cy="491490"/>
            <a:chOff x="7878826" y="3102610"/>
            <a:chExt cx="335915" cy="49149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object 16"/>
            <p:cNvSpPr/>
            <p:nvPr/>
          </p:nvSpPr>
          <p:spPr>
            <a:xfrm>
              <a:off x="7885176" y="3108960"/>
              <a:ext cx="323215" cy="478790"/>
            </a:xfrm>
            <a:custGeom>
              <a:avLst/>
              <a:gdLst/>
              <a:ahLst/>
              <a:cxnLst/>
              <a:rect l="l" t="t" r="r" b="b"/>
              <a:pathLst>
                <a:path w="323215" h="478789">
                  <a:moveTo>
                    <a:pt x="242316" y="0"/>
                  </a:moveTo>
                  <a:lnTo>
                    <a:pt x="80772" y="0"/>
                  </a:lnTo>
                  <a:lnTo>
                    <a:pt x="80772" y="316991"/>
                  </a:lnTo>
                  <a:lnTo>
                    <a:pt x="0" y="316991"/>
                  </a:lnTo>
                  <a:lnTo>
                    <a:pt x="161544" y="478535"/>
                  </a:lnTo>
                  <a:lnTo>
                    <a:pt x="323088" y="316991"/>
                  </a:lnTo>
                  <a:lnTo>
                    <a:pt x="242316" y="316991"/>
                  </a:lnTo>
                  <a:lnTo>
                    <a:pt x="2423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85176" y="3108960"/>
              <a:ext cx="323215" cy="478790"/>
            </a:xfrm>
            <a:custGeom>
              <a:avLst/>
              <a:gdLst/>
              <a:ahLst/>
              <a:cxnLst/>
              <a:rect l="l" t="t" r="r" b="b"/>
              <a:pathLst>
                <a:path w="323215" h="478789">
                  <a:moveTo>
                    <a:pt x="0" y="316991"/>
                  </a:moveTo>
                  <a:lnTo>
                    <a:pt x="80772" y="316991"/>
                  </a:lnTo>
                  <a:lnTo>
                    <a:pt x="80772" y="0"/>
                  </a:lnTo>
                  <a:lnTo>
                    <a:pt x="242316" y="0"/>
                  </a:lnTo>
                  <a:lnTo>
                    <a:pt x="242316" y="316991"/>
                  </a:lnTo>
                  <a:lnTo>
                    <a:pt x="323088" y="316991"/>
                  </a:lnTo>
                  <a:lnTo>
                    <a:pt x="161544" y="478535"/>
                  </a:lnTo>
                  <a:lnTo>
                    <a:pt x="0" y="316991"/>
                  </a:lnTo>
                  <a:close/>
                </a:path>
              </a:pathLst>
            </a:custGeom>
            <a:grpFill/>
            <a:ln w="12699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24300" y="3805428"/>
            <a:ext cx="2514600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Once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updated,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0" dirty="0">
                <a:latin typeface="Calibri"/>
                <a:cs typeface="Calibri"/>
              </a:rPr>
              <a:t> Commit</a:t>
            </a:r>
            <a:endParaRPr sz="120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button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Action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Commit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60566" y="4382770"/>
            <a:ext cx="407670" cy="287020"/>
            <a:chOff x="6560566" y="4382770"/>
            <a:chExt cx="407670" cy="28702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0" name="object 20"/>
            <p:cNvSpPr/>
            <p:nvPr/>
          </p:nvSpPr>
          <p:spPr>
            <a:xfrm>
              <a:off x="6566916" y="4389120"/>
              <a:ext cx="394970" cy="274320"/>
            </a:xfrm>
            <a:custGeom>
              <a:avLst/>
              <a:gdLst/>
              <a:ahLst/>
              <a:cxnLst/>
              <a:rect l="l" t="t" r="r" b="b"/>
              <a:pathLst>
                <a:path w="394970" h="274320">
                  <a:moveTo>
                    <a:pt x="137159" y="0"/>
                  </a:moveTo>
                  <a:lnTo>
                    <a:pt x="0" y="137159"/>
                  </a:lnTo>
                  <a:lnTo>
                    <a:pt x="137159" y="274319"/>
                  </a:lnTo>
                  <a:lnTo>
                    <a:pt x="137159" y="205739"/>
                  </a:lnTo>
                  <a:lnTo>
                    <a:pt x="394715" y="205739"/>
                  </a:lnTo>
                  <a:lnTo>
                    <a:pt x="394715" y="68579"/>
                  </a:lnTo>
                  <a:lnTo>
                    <a:pt x="137159" y="68579"/>
                  </a:lnTo>
                  <a:lnTo>
                    <a:pt x="13715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66916" y="4389120"/>
              <a:ext cx="394970" cy="274320"/>
            </a:xfrm>
            <a:custGeom>
              <a:avLst/>
              <a:gdLst/>
              <a:ahLst/>
              <a:cxnLst/>
              <a:rect l="l" t="t" r="r" b="b"/>
              <a:pathLst>
                <a:path w="394970" h="274320">
                  <a:moveTo>
                    <a:pt x="0" y="137159"/>
                  </a:moveTo>
                  <a:lnTo>
                    <a:pt x="137159" y="0"/>
                  </a:lnTo>
                  <a:lnTo>
                    <a:pt x="137159" y="68579"/>
                  </a:lnTo>
                  <a:lnTo>
                    <a:pt x="394715" y="68579"/>
                  </a:lnTo>
                  <a:lnTo>
                    <a:pt x="394715" y="205739"/>
                  </a:lnTo>
                  <a:lnTo>
                    <a:pt x="137159" y="205739"/>
                  </a:lnTo>
                  <a:lnTo>
                    <a:pt x="137159" y="274319"/>
                  </a:lnTo>
                  <a:lnTo>
                    <a:pt x="0" y="137159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14400" y="3654297"/>
            <a:ext cx="3010535" cy="645795"/>
            <a:chOff x="914400" y="3654297"/>
            <a:chExt cx="3010535" cy="64579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3" name="object 23"/>
            <p:cNvSpPr/>
            <p:nvPr/>
          </p:nvSpPr>
          <p:spPr>
            <a:xfrm>
              <a:off x="914400" y="3660647"/>
              <a:ext cx="3010535" cy="639445"/>
            </a:xfrm>
            <a:custGeom>
              <a:avLst/>
              <a:gdLst/>
              <a:ahLst/>
              <a:cxnLst/>
              <a:rect l="l" t="t" r="r" b="b"/>
              <a:pathLst>
                <a:path w="3010535" h="639445">
                  <a:moveTo>
                    <a:pt x="2889504" y="144018"/>
                  </a:moveTo>
                  <a:lnTo>
                    <a:pt x="2881960" y="98513"/>
                  </a:lnTo>
                  <a:lnTo>
                    <a:pt x="2860979" y="58978"/>
                  </a:lnTo>
                  <a:lnTo>
                    <a:pt x="2828988" y="27800"/>
                  </a:lnTo>
                  <a:lnTo>
                    <a:pt x="2788399" y="7353"/>
                  </a:lnTo>
                  <a:lnTo>
                    <a:pt x="2741676" y="0"/>
                  </a:lnTo>
                  <a:lnTo>
                    <a:pt x="2694940" y="7353"/>
                  </a:lnTo>
                  <a:lnTo>
                    <a:pt x="2654350" y="27800"/>
                  </a:lnTo>
                  <a:lnTo>
                    <a:pt x="2622359" y="58978"/>
                  </a:lnTo>
                  <a:lnTo>
                    <a:pt x="2601379" y="98513"/>
                  </a:lnTo>
                  <a:lnTo>
                    <a:pt x="2593848" y="144018"/>
                  </a:lnTo>
                  <a:lnTo>
                    <a:pt x="2601379" y="189534"/>
                  </a:lnTo>
                  <a:lnTo>
                    <a:pt x="2622359" y="229057"/>
                  </a:lnTo>
                  <a:lnTo>
                    <a:pt x="2654350" y="260248"/>
                  </a:lnTo>
                  <a:lnTo>
                    <a:pt x="2694940" y="280695"/>
                  </a:lnTo>
                  <a:lnTo>
                    <a:pt x="2741676" y="288036"/>
                  </a:lnTo>
                  <a:lnTo>
                    <a:pt x="2788399" y="280695"/>
                  </a:lnTo>
                  <a:lnTo>
                    <a:pt x="2828988" y="260248"/>
                  </a:lnTo>
                  <a:lnTo>
                    <a:pt x="2860979" y="229057"/>
                  </a:lnTo>
                  <a:lnTo>
                    <a:pt x="2881960" y="189534"/>
                  </a:lnTo>
                  <a:lnTo>
                    <a:pt x="2889504" y="144018"/>
                  </a:lnTo>
                  <a:close/>
                </a:path>
                <a:path w="3010535" h="639445">
                  <a:moveTo>
                    <a:pt x="3010408" y="382778"/>
                  </a:moveTo>
                  <a:lnTo>
                    <a:pt x="3009392" y="370078"/>
                  </a:lnTo>
                  <a:lnTo>
                    <a:pt x="75476" y="595045"/>
                  </a:lnTo>
                  <a:lnTo>
                    <a:pt x="73063" y="563499"/>
                  </a:lnTo>
                  <a:lnTo>
                    <a:pt x="0" y="607314"/>
                  </a:lnTo>
                  <a:lnTo>
                    <a:pt x="78892" y="639445"/>
                  </a:lnTo>
                  <a:lnTo>
                    <a:pt x="76530" y="608711"/>
                  </a:lnTo>
                  <a:lnTo>
                    <a:pt x="76454" y="607745"/>
                  </a:lnTo>
                  <a:lnTo>
                    <a:pt x="3010408" y="38277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8248" y="3660647"/>
              <a:ext cx="295910" cy="288290"/>
            </a:xfrm>
            <a:custGeom>
              <a:avLst/>
              <a:gdLst/>
              <a:ahLst/>
              <a:cxnLst/>
              <a:rect l="l" t="t" r="r" b="b"/>
              <a:pathLst>
                <a:path w="295910" h="288289">
                  <a:moveTo>
                    <a:pt x="0" y="144018"/>
                  </a:moveTo>
                  <a:lnTo>
                    <a:pt x="7534" y="98511"/>
                  </a:lnTo>
                  <a:lnTo>
                    <a:pt x="28517" y="58978"/>
                  </a:lnTo>
                  <a:lnTo>
                    <a:pt x="60514" y="27797"/>
                  </a:lnTo>
                  <a:lnTo>
                    <a:pt x="101096" y="7345"/>
                  </a:lnTo>
                  <a:lnTo>
                    <a:pt x="147827" y="0"/>
                  </a:lnTo>
                  <a:lnTo>
                    <a:pt x="194559" y="7345"/>
                  </a:lnTo>
                  <a:lnTo>
                    <a:pt x="235141" y="27797"/>
                  </a:lnTo>
                  <a:lnTo>
                    <a:pt x="267138" y="58978"/>
                  </a:lnTo>
                  <a:lnTo>
                    <a:pt x="288121" y="98511"/>
                  </a:lnTo>
                  <a:lnTo>
                    <a:pt x="295655" y="144018"/>
                  </a:lnTo>
                  <a:lnTo>
                    <a:pt x="288121" y="189524"/>
                  </a:lnTo>
                  <a:lnTo>
                    <a:pt x="267138" y="229057"/>
                  </a:lnTo>
                  <a:lnTo>
                    <a:pt x="235141" y="260238"/>
                  </a:lnTo>
                  <a:lnTo>
                    <a:pt x="194559" y="280690"/>
                  </a:lnTo>
                  <a:lnTo>
                    <a:pt x="147827" y="288035"/>
                  </a:lnTo>
                  <a:lnTo>
                    <a:pt x="101096" y="280690"/>
                  </a:lnTo>
                  <a:lnTo>
                    <a:pt x="60514" y="260238"/>
                  </a:lnTo>
                  <a:lnTo>
                    <a:pt x="28517" y="229057"/>
                  </a:lnTo>
                  <a:lnTo>
                    <a:pt x="7534" y="189524"/>
                  </a:lnTo>
                  <a:lnTo>
                    <a:pt x="0" y="144018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020302" y="1776729"/>
            <a:ext cx="307340" cy="302260"/>
            <a:chOff x="9020302" y="1776729"/>
            <a:chExt cx="307340" cy="3022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6" name="object 26"/>
            <p:cNvSpPr/>
            <p:nvPr/>
          </p:nvSpPr>
          <p:spPr>
            <a:xfrm>
              <a:off x="9026652" y="1783079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40" h="289560">
                  <a:moveTo>
                    <a:pt x="147066" y="0"/>
                  </a:moveTo>
                  <a:lnTo>
                    <a:pt x="100559" y="7376"/>
                  </a:lnTo>
                  <a:lnTo>
                    <a:pt x="60185" y="27919"/>
                  </a:lnTo>
                  <a:lnTo>
                    <a:pt x="28358" y="59253"/>
                  </a:lnTo>
                  <a:lnTo>
                    <a:pt x="7491" y="98999"/>
                  </a:lnTo>
                  <a:lnTo>
                    <a:pt x="0" y="144780"/>
                  </a:lnTo>
                  <a:lnTo>
                    <a:pt x="7491" y="190560"/>
                  </a:lnTo>
                  <a:lnTo>
                    <a:pt x="28358" y="230306"/>
                  </a:lnTo>
                  <a:lnTo>
                    <a:pt x="60185" y="261640"/>
                  </a:lnTo>
                  <a:lnTo>
                    <a:pt x="100559" y="282183"/>
                  </a:lnTo>
                  <a:lnTo>
                    <a:pt x="147066" y="289560"/>
                  </a:lnTo>
                  <a:lnTo>
                    <a:pt x="193572" y="282183"/>
                  </a:lnTo>
                  <a:lnTo>
                    <a:pt x="233946" y="261640"/>
                  </a:lnTo>
                  <a:lnTo>
                    <a:pt x="265773" y="230306"/>
                  </a:lnTo>
                  <a:lnTo>
                    <a:pt x="286640" y="190560"/>
                  </a:lnTo>
                  <a:lnTo>
                    <a:pt x="294131" y="144780"/>
                  </a:lnTo>
                  <a:lnTo>
                    <a:pt x="286640" y="98999"/>
                  </a:lnTo>
                  <a:lnTo>
                    <a:pt x="265773" y="59253"/>
                  </a:lnTo>
                  <a:lnTo>
                    <a:pt x="233946" y="27919"/>
                  </a:lnTo>
                  <a:lnTo>
                    <a:pt x="193572" y="7376"/>
                  </a:lnTo>
                  <a:lnTo>
                    <a:pt x="14706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26652" y="1783079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40" h="289560">
                  <a:moveTo>
                    <a:pt x="0" y="144780"/>
                  </a:moveTo>
                  <a:lnTo>
                    <a:pt x="7491" y="98999"/>
                  </a:lnTo>
                  <a:lnTo>
                    <a:pt x="28358" y="59253"/>
                  </a:lnTo>
                  <a:lnTo>
                    <a:pt x="60185" y="27919"/>
                  </a:lnTo>
                  <a:lnTo>
                    <a:pt x="100559" y="7376"/>
                  </a:lnTo>
                  <a:lnTo>
                    <a:pt x="147066" y="0"/>
                  </a:lnTo>
                  <a:lnTo>
                    <a:pt x="193572" y="7376"/>
                  </a:lnTo>
                  <a:lnTo>
                    <a:pt x="233946" y="27919"/>
                  </a:lnTo>
                  <a:lnTo>
                    <a:pt x="265773" y="59253"/>
                  </a:lnTo>
                  <a:lnTo>
                    <a:pt x="286640" y="98999"/>
                  </a:lnTo>
                  <a:lnTo>
                    <a:pt x="294131" y="144780"/>
                  </a:lnTo>
                  <a:lnTo>
                    <a:pt x="286640" y="190560"/>
                  </a:lnTo>
                  <a:lnTo>
                    <a:pt x="265773" y="230306"/>
                  </a:lnTo>
                  <a:lnTo>
                    <a:pt x="233946" y="261640"/>
                  </a:lnTo>
                  <a:lnTo>
                    <a:pt x="193572" y="282183"/>
                  </a:lnTo>
                  <a:lnTo>
                    <a:pt x="147066" y="289560"/>
                  </a:lnTo>
                  <a:lnTo>
                    <a:pt x="100559" y="282183"/>
                  </a:lnTo>
                  <a:lnTo>
                    <a:pt x="60185" y="261640"/>
                  </a:lnTo>
                  <a:lnTo>
                    <a:pt x="28358" y="230306"/>
                  </a:lnTo>
                  <a:lnTo>
                    <a:pt x="7491" y="190560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123044" y="181521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08134" y="381165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05021" y="369277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93492" y="5181600"/>
            <a:ext cx="3616960" cy="142240"/>
          </a:xfrm>
          <a:custGeom>
            <a:avLst/>
            <a:gdLst/>
            <a:ahLst/>
            <a:cxnLst/>
            <a:rect l="l" t="t" r="r" b="b"/>
            <a:pathLst>
              <a:path w="3616960" h="142239">
                <a:moveTo>
                  <a:pt x="0" y="141731"/>
                </a:moveTo>
                <a:lnTo>
                  <a:pt x="3616452" y="141731"/>
                </a:lnTo>
                <a:lnTo>
                  <a:pt x="3616452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497" y="1753239"/>
            <a:ext cx="6603334" cy="20460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98937" y="323653"/>
            <a:ext cx="92106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Commit</a:t>
            </a:r>
            <a:r>
              <a:rPr sz="2400" spc="-30" dirty="0"/>
              <a:t> </a:t>
            </a:r>
            <a:r>
              <a:rPr sz="2400" dirty="0"/>
              <a:t>against</a:t>
            </a:r>
            <a:r>
              <a:rPr sz="2400" spc="-30" dirty="0"/>
              <a:t> </a:t>
            </a:r>
            <a:r>
              <a:rPr sz="2400" dirty="0"/>
              <a:t>Forecast</a:t>
            </a:r>
            <a:r>
              <a:rPr sz="2400" spc="-30" dirty="0"/>
              <a:t> </a:t>
            </a:r>
            <a:r>
              <a:rPr sz="2400" dirty="0"/>
              <a:t>–</a:t>
            </a:r>
            <a:r>
              <a:rPr sz="2400" spc="-10" dirty="0"/>
              <a:t> </a:t>
            </a:r>
            <a:r>
              <a:rPr sz="2400" dirty="0"/>
              <a:t>Option</a:t>
            </a:r>
            <a:r>
              <a:rPr sz="2400" spc="-20" dirty="0"/>
              <a:t> </a:t>
            </a:r>
            <a:r>
              <a:rPr sz="2400" spc="-50" dirty="0"/>
              <a:t>3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34497" y="771659"/>
            <a:ext cx="8955405" cy="87947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Option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Mass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update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Download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Excel,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Edit/update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Upload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85"/>
              </a:spcBef>
            </a:pPr>
            <a:r>
              <a:rPr sz="1600" spc="-10" dirty="0">
                <a:latin typeface="Calibri"/>
                <a:cs typeface="Calibri"/>
              </a:rPr>
              <a:t>Forecast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downloaded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excel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format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necessary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made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data.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done,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file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uploaded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back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2464" y="1958339"/>
            <a:ext cx="1728470" cy="830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710" marR="10985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Download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records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by </a:t>
            </a:r>
            <a:r>
              <a:rPr sz="1200" b="1" dirty="0">
                <a:latin typeface="Calibri"/>
                <a:cs typeface="Calibri"/>
              </a:rPr>
              <a:t>clicking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Action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spc="-50" dirty="0">
                <a:latin typeface="Wingdings"/>
                <a:cs typeface="Wingdings"/>
              </a:rPr>
              <a:t>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Download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clicking </a:t>
            </a:r>
            <a:r>
              <a:rPr sz="1200" b="1" dirty="0">
                <a:latin typeface="Calibri"/>
                <a:cs typeface="Calibri"/>
              </a:rPr>
              <a:t>download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button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4691" y="2119376"/>
            <a:ext cx="6558280" cy="260985"/>
          </a:xfrm>
          <a:custGeom>
            <a:avLst/>
            <a:gdLst/>
            <a:ahLst/>
            <a:cxnLst/>
            <a:rect l="l" t="t" r="r" b="b"/>
            <a:pathLst>
              <a:path w="6558280" h="260985">
                <a:moveTo>
                  <a:pt x="76372" y="31793"/>
                </a:moveTo>
                <a:lnTo>
                  <a:pt x="75962" y="44069"/>
                </a:lnTo>
                <a:lnTo>
                  <a:pt x="75948" y="44493"/>
                </a:lnTo>
                <a:lnTo>
                  <a:pt x="6557517" y="260476"/>
                </a:lnTo>
                <a:lnTo>
                  <a:pt x="6557899" y="247776"/>
                </a:lnTo>
                <a:lnTo>
                  <a:pt x="76372" y="31793"/>
                </a:lnTo>
                <a:close/>
              </a:path>
              <a:path w="6558280" h="260985">
                <a:moveTo>
                  <a:pt x="77431" y="0"/>
                </a:moveTo>
                <a:lnTo>
                  <a:pt x="0" y="35560"/>
                </a:lnTo>
                <a:lnTo>
                  <a:pt x="74891" y="76200"/>
                </a:lnTo>
                <a:lnTo>
                  <a:pt x="75948" y="44493"/>
                </a:lnTo>
                <a:lnTo>
                  <a:pt x="63220" y="44069"/>
                </a:lnTo>
                <a:lnTo>
                  <a:pt x="63501" y="35560"/>
                </a:lnTo>
                <a:lnTo>
                  <a:pt x="63625" y="31793"/>
                </a:lnTo>
                <a:lnTo>
                  <a:pt x="63639" y="31369"/>
                </a:lnTo>
                <a:lnTo>
                  <a:pt x="76386" y="31369"/>
                </a:lnTo>
                <a:lnTo>
                  <a:pt x="77431" y="0"/>
                </a:lnTo>
                <a:close/>
              </a:path>
              <a:path w="6558280" h="260985">
                <a:moveTo>
                  <a:pt x="63639" y="31369"/>
                </a:moveTo>
                <a:lnTo>
                  <a:pt x="63220" y="44069"/>
                </a:lnTo>
                <a:lnTo>
                  <a:pt x="75948" y="44493"/>
                </a:lnTo>
                <a:lnTo>
                  <a:pt x="76246" y="35560"/>
                </a:lnTo>
                <a:lnTo>
                  <a:pt x="76372" y="31793"/>
                </a:lnTo>
                <a:lnTo>
                  <a:pt x="63639" y="31369"/>
                </a:lnTo>
                <a:close/>
              </a:path>
              <a:path w="6558280" h="260985">
                <a:moveTo>
                  <a:pt x="76386" y="31369"/>
                </a:moveTo>
                <a:lnTo>
                  <a:pt x="63639" y="31369"/>
                </a:lnTo>
                <a:lnTo>
                  <a:pt x="76372" y="31793"/>
                </a:lnTo>
                <a:lnTo>
                  <a:pt x="76386" y="31369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336026" y="3084322"/>
            <a:ext cx="335915" cy="491490"/>
            <a:chOff x="8336026" y="3084322"/>
            <a:chExt cx="335915" cy="49149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" name="object 8"/>
            <p:cNvSpPr/>
            <p:nvPr/>
          </p:nvSpPr>
          <p:spPr>
            <a:xfrm>
              <a:off x="8342376" y="3090672"/>
              <a:ext cx="323215" cy="478790"/>
            </a:xfrm>
            <a:custGeom>
              <a:avLst/>
              <a:gdLst/>
              <a:ahLst/>
              <a:cxnLst/>
              <a:rect l="l" t="t" r="r" b="b"/>
              <a:pathLst>
                <a:path w="323215" h="478789">
                  <a:moveTo>
                    <a:pt x="242316" y="0"/>
                  </a:moveTo>
                  <a:lnTo>
                    <a:pt x="80772" y="0"/>
                  </a:lnTo>
                  <a:lnTo>
                    <a:pt x="80772" y="316991"/>
                  </a:lnTo>
                  <a:lnTo>
                    <a:pt x="0" y="316991"/>
                  </a:lnTo>
                  <a:lnTo>
                    <a:pt x="161544" y="478535"/>
                  </a:lnTo>
                  <a:lnTo>
                    <a:pt x="323088" y="316991"/>
                  </a:lnTo>
                  <a:lnTo>
                    <a:pt x="242316" y="316991"/>
                  </a:lnTo>
                  <a:lnTo>
                    <a:pt x="2423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42376" y="3090672"/>
              <a:ext cx="323215" cy="478790"/>
            </a:xfrm>
            <a:custGeom>
              <a:avLst/>
              <a:gdLst/>
              <a:ahLst/>
              <a:cxnLst/>
              <a:rect l="l" t="t" r="r" b="b"/>
              <a:pathLst>
                <a:path w="323215" h="478789">
                  <a:moveTo>
                    <a:pt x="0" y="316991"/>
                  </a:moveTo>
                  <a:lnTo>
                    <a:pt x="80772" y="316991"/>
                  </a:lnTo>
                  <a:lnTo>
                    <a:pt x="80772" y="0"/>
                  </a:lnTo>
                  <a:lnTo>
                    <a:pt x="242316" y="0"/>
                  </a:lnTo>
                  <a:lnTo>
                    <a:pt x="242316" y="316991"/>
                  </a:lnTo>
                  <a:lnTo>
                    <a:pt x="323088" y="316991"/>
                  </a:lnTo>
                  <a:lnTo>
                    <a:pt x="161544" y="478535"/>
                  </a:lnTo>
                  <a:lnTo>
                    <a:pt x="0" y="316991"/>
                  </a:lnTo>
                  <a:close/>
                </a:path>
              </a:pathLst>
            </a:custGeom>
            <a:grpFill/>
            <a:ln w="12699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82385" y="4730241"/>
            <a:ext cx="488315" cy="191135"/>
            <a:chOff x="5882385" y="4730241"/>
            <a:chExt cx="488315" cy="19113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" name="object 11"/>
            <p:cNvSpPr/>
            <p:nvPr/>
          </p:nvSpPr>
          <p:spPr>
            <a:xfrm>
              <a:off x="5888735" y="4736591"/>
              <a:ext cx="475615" cy="178435"/>
            </a:xfrm>
            <a:custGeom>
              <a:avLst/>
              <a:gdLst/>
              <a:ahLst/>
              <a:cxnLst/>
              <a:rect l="l" t="t" r="r" b="b"/>
              <a:pathLst>
                <a:path w="475614" h="178435">
                  <a:moveTo>
                    <a:pt x="89153" y="0"/>
                  </a:moveTo>
                  <a:lnTo>
                    <a:pt x="0" y="89153"/>
                  </a:lnTo>
                  <a:lnTo>
                    <a:pt x="89153" y="178307"/>
                  </a:lnTo>
                  <a:lnTo>
                    <a:pt x="89153" y="133730"/>
                  </a:lnTo>
                  <a:lnTo>
                    <a:pt x="475488" y="133730"/>
                  </a:lnTo>
                  <a:lnTo>
                    <a:pt x="475488" y="44576"/>
                  </a:lnTo>
                  <a:lnTo>
                    <a:pt x="89153" y="44576"/>
                  </a:lnTo>
                  <a:lnTo>
                    <a:pt x="8915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8735" y="4736591"/>
              <a:ext cx="475615" cy="178435"/>
            </a:xfrm>
            <a:custGeom>
              <a:avLst/>
              <a:gdLst/>
              <a:ahLst/>
              <a:cxnLst/>
              <a:rect l="l" t="t" r="r" b="b"/>
              <a:pathLst>
                <a:path w="475614" h="178435">
                  <a:moveTo>
                    <a:pt x="0" y="89153"/>
                  </a:moveTo>
                  <a:lnTo>
                    <a:pt x="89153" y="0"/>
                  </a:lnTo>
                  <a:lnTo>
                    <a:pt x="89153" y="44576"/>
                  </a:lnTo>
                  <a:lnTo>
                    <a:pt x="475488" y="44576"/>
                  </a:lnTo>
                  <a:lnTo>
                    <a:pt x="475488" y="133730"/>
                  </a:lnTo>
                  <a:lnTo>
                    <a:pt x="89153" y="133730"/>
                  </a:lnTo>
                  <a:lnTo>
                    <a:pt x="89153" y="178307"/>
                  </a:lnTo>
                  <a:lnTo>
                    <a:pt x="0" y="89153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659114" y="4743958"/>
            <a:ext cx="753745" cy="474980"/>
            <a:chOff x="8659114" y="4743958"/>
            <a:chExt cx="753745" cy="474980"/>
          </a:xfrm>
        </p:grpSpPr>
        <p:sp>
          <p:nvSpPr>
            <p:cNvPr id="14" name="object 14"/>
            <p:cNvSpPr/>
            <p:nvPr/>
          </p:nvSpPr>
          <p:spPr>
            <a:xfrm>
              <a:off x="8665464" y="4750308"/>
              <a:ext cx="741045" cy="462280"/>
            </a:xfrm>
            <a:custGeom>
              <a:avLst/>
              <a:gdLst/>
              <a:ahLst/>
              <a:cxnLst/>
              <a:rect l="l" t="t" r="r" b="b"/>
              <a:pathLst>
                <a:path w="741045" h="462279">
                  <a:moveTo>
                    <a:pt x="370331" y="0"/>
                  </a:moveTo>
                  <a:lnTo>
                    <a:pt x="310276" y="3022"/>
                  </a:lnTo>
                  <a:lnTo>
                    <a:pt x="253300" y="11771"/>
                  </a:lnTo>
                  <a:lnTo>
                    <a:pt x="200169" y="25772"/>
                  </a:lnTo>
                  <a:lnTo>
                    <a:pt x="151644" y="44549"/>
                  </a:lnTo>
                  <a:lnTo>
                    <a:pt x="108489" y="67627"/>
                  </a:lnTo>
                  <a:lnTo>
                    <a:pt x="71469" y="94530"/>
                  </a:lnTo>
                  <a:lnTo>
                    <a:pt x="41346" y="124783"/>
                  </a:lnTo>
                  <a:lnTo>
                    <a:pt x="18885" y="157910"/>
                  </a:lnTo>
                  <a:lnTo>
                    <a:pt x="4848" y="193436"/>
                  </a:lnTo>
                  <a:lnTo>
                    <a:pt x="0" y="230886"/>
                  </a:lnTo>
                  <a:lnTo>
                    <a:pt x="4848" y="268335"/>
                  </a:lnTo>
                  <a:lnTo>
                    <a:pt x="18885" y="303861"/>
                  </a:lnTo>
                  <a:lnTo>
                    <a:pt x="41346" y="336988"/>
                  </a:lnTo>
                  <a:lnTo>
                    <a:pt x="71469" y="367241"/>
                  </a:lnTo>
                  <a:lnTo>
                    <a:pt x="108489" y="394144"/>
                  </a:lnTo>
                  <a:lnTo>
                    <a:pt x="151644" y="417222"/>
                  </a:lnTo>
                  <a:lnTo>
                    <a:pt x="200169" y="435999"/>
                  </a:lnTo>
                  <a:lnTo>
                    <a:pt x="253300" y="450000"/>
                  </a:lnTo>
                  <a:lnTo>
                    <a:pt x="310276" y="458749"/>
                  </a:lnTo>
                  <a:lnTo>
                    <a:pt x="370331" y="461772"/>
                  </a:lnTo>
                  <a:lnTo>
                    <a:pt x="430387" y="458749"/>
                  </a:lnTo>
                  <a:lnTo>
                    <a:pt x="487363" y="450000"/>
                  </a:lnTo>
                  <a:lnTo>
                    <a:pt x="540494" y="435999"/>
                  </a:lnTo>
                  <a:lnTo>
                    <a:pt x="589019" y="417222"/>
                  </a:lnTo>
                  <a:lnTo>
                    <a:pt x="632174" y="394144"/>
                  </a:lnTo>
                  <a:lnTo>
                    <a:pt x="669194" y="367241"/>
                  </a:lnTo>
                  <a:lnTo>
                    <a:pt x="699317" y="336988"/>
                  </a:lnTo>
                  <a:lnTo>
                    <a:pt x="721778" y="303861"/>
                  </a:lnTo>
                  <a:lnTo>
                    <a:pt x="735815" y="268335"/>
                  </a:lnTo>
                  <a:lnTo>
                    <a:pt x="740663" y="230886"/>
                  </a:lnTo>
                  <a:lnTo>
                    <a:pt x="735815" y="193436"/>
                  </a:lnTo>
                  <a:lnTo>
                    <a:pt x="721778" y="157910"/>
                  </a:lnTo>
                  <a:lnTo>
                    <a:pt x="699317" y="124783"/>
                  </a:lnTo>
                  <a:lnTo>
                    <a:pt x="669194" y="94530"/>
                  </a:lnTo>
                  <a:lnTo>
                    <a:pt x="632174" y="67627"/>
                  </a:lnTo>
                  <a:lnTo>
                    <a:pt x="589019" y="44549"/>
                  </a:lnTo>
                  <a:lnTo>
                    <a:pt x="540494" y="25772"/>
                  </a:lnTo>
                  <a:lnTo>
                    <a:pt x="487363" y="11771"/>
                  </a:lnTo>
                  <a:lnTo>
                    <a:pt x="430387" y="3022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5464" y="4750308"/>
              <a:ext cx="741045" cy="462280"/>
            </a:xfrm>
            <a:custGeom>
              <a:avLst/>
              <a:gdLst/>
              <a:ahLst/>
              <a:cxnLst/>
              <a:rect l="l" t="t" r="r" b="b"/>
              <a:pathLst>
                <a:path w="741045" h="462279">
                  <a:moveTo>
                    <a:pt x="0" y="230886"/>
                  </a:moveTo>
                  <a:lnTo>
                    <a:pt x="18885" y="157910"/>
                  </a:lnTo>
                  <a:lnTo>
                    <a:pt x="41346" y="124783"/>
                  </a:lnTo>
                  <a:lnTo>
                    <a:pt x="71469" y="94530"/>
                  </a:lnTo>
                  <a:lnTo>
                    <a:pt x="108489" y="67627"/>
                  </a:lnTo>
                  <a:lnTo>
                    <a:pt x="151644" y="44549"/>
                  </a:lnTo>
                  <a:lnTo>
                    <a:pt x="200169" y="25772"/>
                  </a:lnTo>
                  <a:lnTo>
                    <a:pt x="253300" y="11771"/>
                  </a:lnTo>
                  <a:lnTo>
                    <a:pt x="310276" y="3022"/>
                  </a:lnTo>
                  <a:lnTo>
                    <a:pt x="370331" y="0"/>
                  </a:lnTo>
                  <a:lnTo>
                    <a:pt x="430387" y="3022"/>
                  </a:lnTo>
                  <a:lnTo>
                    <a:pt x="487363" y="11771"/>
                  </a:lnTo>
                  <a:lnTo>
                    <a:pt x="540494" y="25772"/>
                  </a:lnTo>
                  <a:lnTo>
                    <a:pt x="589019" y="44549"/>
                  </a:lnTo>
                  <a:lnTo>
                    <a:pt x="632174" y="67627"/>
                  </a:lnTo>
                  <a:lnTo>
                    <a:pt x="669194" y="94530"/>
                  </a:lnTo>
                  <a:lnTo>
                    <a:pt x="699317" y="124783"/>
                  </a:lnTo>
                  <a:lnTo>
                    <a:pt x="721778" y="157910"/>
                  </a:lnTo>
                  <a:lnTo>
                    <a:pt x="735815" y="193436"/>
                  </a:lnTo>
                  <a:lnTo>
                    <a:pt x="740663" y="230886"/>
                  </a:lnTo>
                  <a:lnTo>
                    <a:pt x="735815" y="268335"/>
                  </a:lnTo>
                  <a:lnTo>
                    <a:pt x="721778" y="303861"/>
                  </a:lnTo>
                  <a:lnTo>
                    <a:pt x="699317" y="336988"/>
                  </a:lnTo>
                  <a:lnTo>
                    <a:pt x="669194" y="367241"/>
                  </a:lnTo>
                  <a:lnTo>
                    <a:pt x="632174" y="394144"/>
                  </a:lnTo>
                  <a:lnTo>
                    <a:pt x="589019" y="417222"/>
                  </a:lnTo>
                  <a:lnTo>
                    <a:pt x="540494" y="435999"/>
                  </a:lnTo>
                  <a:lnTo>
                    <a:pt x="487363" y="450000"/>
                  </a:lnTo>
                  <a:lnTo>
                    <a:pt x="430387" y="458749"/>
                  </a:lnTo>
                  <a:lnTo>
                    <a:pt x="370331" y="461772"/>
                  </a:lnTo>
                  <a:lnTo>
                    <a:pt x="310276" y="458749"/>
                  </a:lnTo>
                  <a:lnTo>
                    <a:pt x="253300" y="450000"/>
                  </a:lnTo>
                  <a:lnTo>
                    <a:pt x="200169" y="435999"/>
                  </a:lnTo>
                  <a:lnTo>
                    <a:pt x="151644" y="417222"/>
                  </a:lnTo>
                  <a:lnTo>
                    <a:pt x="108489" y="394144"/>
                  </a:lnTo>
                  <a:lnTo>
                    <a:pt x="71469" y="367241"/>
                  </a:lnTo>
                  <a:lnTo>
                    <a:pt x="41346" y="336988"/>
                  </a:lnTo>
                  <a:lnTo>
                    <a:pt x="18885" y="303861"/>
                  </a:lnTo>
                  <a:lnTo>
                    <a:pt x="4848" y="26833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987663" y="4902327"/>
            <a:ext cx="9842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5"/>
              </a:lnSpc>
            </a:pP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1947" y="4390644"/>
            <a:ext cx="3192779" cy="146761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551676" y="3988308"/>
            <a:ext cx="2974975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10" dirty="0">
                <a:latin typeface="Calibri"/>
                <a:cs typeface="Calibri"/>
              </a:rPr>
              <a:t> different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parameters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10" dirty="0">
                <a:latin typeface="Calibri"/>
                <a:cs typeface="Calibri"/>
              </a:rPr>
              <a:t> download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34019" y="4261865"/>
            <a:ext cx="1517650" cy="398780"/>
            <a:chOff x="8034019" y="4261865"/>
            <a:chExt cx="1517650" cy="39878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0" name="object 20"/>
            <p:cNvSpPr/>
            <p:nvPr/>
          </p:nvSpPr>
          <p:spPr>
            <a:xfrm>
              <a:off x="8034020" y="4261865"/>
              <a:ext cx="1511300" cy="392430"/>
            </a:xfrm>
            <a:custGeom>
              <a:avLst/>
              <a:gdLst/>
              <a:ahLst/>
              <a:cxnLst/>
              <a:rect l="l" t="t" r="r" b="b"/>
              <a:pathLst>
                <a:path w="1511300" h="392429">
                  <a:moveTo>
                    <a:pt x="195707" y="254127"/>
                  </a:moveTo>
                  <a:lnTo>
                    <a:pt x="186829" y="207391"/>
                  </a:lnTo>
                  <a:lnTo>
                    <a:pt x="179832" y="170434"/>
                  </a:lnTo>
                  <a:lnTo>
                    <a:pt x="154584" y="189649"/>
                  </a:lnTo>
                  <a:lnTo>
                    <a:pt x="10160" y="0"/>
                  </a:lnTo>
                  <a:lnTo>
                    <a:pt x="0" y="7620"/>
                  </a:lnTo>
                  <a:lnTo>
                    <a:pt x="144475" y="197345"/>
                  </a:lnTo>
                  <a:lnTo>
                    <a:pt x="119253" y="216535"/>
                  </a:lnTo>
                  <a:lnTo>
                    <a:pt x="195707" y="254127"/>
                  </a:lnTo>
                  <a:close/>
                </a:path>
                <a:path w="1511300" h="392429">
                  <a:moveTo>
                    <a:pt x="1510792" y="248412"/>
                  </a:moveTo>
                  <a:lnTo>
                    <a:pt x="1503299" y="202907"/>
                  </a:lnTo>
                  <a:lnTo>
                    <a:pt x="1482432" y="163372"/>
                  </a:lnTo>
                  <a:lnTo>
                    <a:pt x="1450594" y="132194"/>
                  </a:lnTo>
                  <a:lnTo>
                    <a:pt x="1410220" y="111747"/>
                  </a:lnTo>
                  <a:lnTo>
                    <a:pt x="1363726" y="104394"/>
                  </a:lnTo>
                  <a:lnTo>
                    <a:pt x="1317218" y="111747"/>
                  </a:lnTo>
                  <a:lnTo>
                    <a:pt x="1276845" y="132194"/>
                  </a:lnTo>
                  <a:lnTo>
                    <a:pt x="1245006" y="163372"/>
                  </a:lnTo>
                  <a:lnTo>
                    <a:pt x="1224140" y="202907"/>
                  </a:lnTo>
                  <a:lnTo>
                    <a:pt x="1216660" y="248412"/>
                  </a:lnTo>
                  <a:lnTo>
                    <a:pt x="1224140" y="293928"/>
                  </a:lnTo>
                  <a:lnTo>
                    <a:pt x="1245006" y="333451"/>
                  </a:lnTo>
                  <a:lnTo>
                    <a:pt x="1276845" y="364642"/>
                  </a:lnTo>
                  <a:lnTo>
                    <a:pt x="1317218" y="385089"/>
                  </a:lnTo>
                  <a:lnTo>
                    <a:pt x="1363726" y="392430"/>
                  </a:lnTo>
                  <a:lnTo>
                    <a:pt x="1410220" y="385089"/>
                  </a:lnTo>
                  <a:lnTo>
                    <a:pt x="1450594" y="364642"/>
                  </a:lnTo>
                  <a:lnTo>
                    <a:pt x="1482432" y="333451"/>
                  </a:lnTo>
                  <a:lnTo>
                    <a:pt x="1503299" y="293928"/>
                  </a:lnTo>
                  <a:lnTo>
                    <a:pt x="1510792" y="2484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50679" y="4366259"/>
              <a:ext cx="294640" cy="288290"/>
            </a:xfrm>
            <a:custGeom>
              <a:avLst/>
              <a:gdLst/>
              <a:ahLst/>
              <a:cxnLst/>
              <a:rect l="l" t="t" r="r" b="b"/>
              <a:pathLst>
                <a:path w="294640" h="288289">
                  <a:moveTo>
                    <a:pt x="0" y="144017"/>
                  </a:moveTo>
                  <a:lnTo>
                    <a:pt x="7491" y="98511"/>
                  </a:lnTo>
                  <a:lnTo>
                    <a:pt x="28358" y="58978"/>
                  </a:lnTo>
                  <a:lnTo>
                    <a:pt x="60185" y="27797"/>
                  </a:lnTo>
                  <a:lnTo>
                    <a:pt x="100559" y="7345"/>
                  </a:lnTo>
                  <a:lnTo>
                    <a:pt x="147066" y="0"/>
                  </a:lnTo>
                  <a:lnTo>
                    <a:pt x="193572" y="7345"/>
                  </a:lnTo>
                  <a:lnTo>
                    <a:pt x="233946" y="27797"/>
                  </a:lnTo>
                  <a:lnTo>
                    <a:pt x="265773" y="58978"/>
                  </a:lnTo>
                  <a:lnTo>
                    <a:pt x="286640" y="98511"/>
                  </a:lnTo>
                  <a:lnTo>
                    <a:pt x="294131" y="144017"/>
                  </a:lnTo>
                  <a:lnTo>
                    <a:pt x="286640" y="189524"/>
                  </a:lnTo>
                  <a:lnTo>
                    <a:pt x="265773" y="229057"/>
                  </a:lnTo>
                  <a:lnTo>
                    <a:pt x="233946" y="260238"/>
                  </a:lnTo>
                  <a:lnTo>
                    <a:pt x="193572" y="280690"/>
                  </a:lnTo>
                  <a:lnTo>
                    <a:pt x="147066" y="288035"/>
                  </a:lnTo>
                  <a:lnTo>
                    <a:pt x="100559" y="280690"/>
                  </a:lnTo>
                  <a:lnTo>
                    <a:pt x="60185" y="260238"/>
                  </a:lnTo>
                  <a:lnTo>
                    <a:pt x="28358" y="229057"/>
                  </a:lnTo>
                  <a:lnTo>
                    <a:pt x="7491" y="189524"/>
                  </a:lnTo>
                  <a:lnTo>
                    <a:pt x="0" y="144017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347707" y="43980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339341" y="4047490"/>
            <a:ext cx="307340" cy="302260"/>
            <a:chOff x="1339341" y="4047490"/>
            <a:chExt cx="307340" cy="3022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4" name="object 24"/>
            <p:cNvSpPr/>
            <p:nvPr/>
          </p:nvSpPr>
          <p:spPr>
            <a:xfrm>
              <a:off x="1345691" y="4053840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39" h="289560">
                  <a:moveTo>
                    <a:pt x="147066" y="0"/>
                  </a:moveTo>
                  <a:lnTo>
                    <a:pt x="100559" y="7376"/>
                  </a:lnTo>
                  <a:lnTo>
                    <a:pt x="60185" y="27919"/>
                  </a:lnTo>
                  <a:lnTo>
                    <a:pt x="28358" y="59253"/>
                  </a:lnTo>
                  <a:lnTo>
                    <a:pt x="7491" y="98999"/>
                  </a:lnTo>
                  <a:lnTo>
                    <a:pt x="0" y="144780"/>
                  </a:lnTo>
                  <a:lnTo>
                    <a:pt x="7491" y="190560"/>
                  </a:lnTo>
                  <a:lnTo>
                    <a:pt x="28358" y="230306"/>
                  </a:lnTo>
                  <a:lnTo>
                    <a:pt x="60185" y="261640"/>
                  </a:lnTo>
                  <a:lnTo>
                    <a:pt x="100559" y="282183"/>
                  </a:lnTo>
                  <a:lnTo>
                    <a:pt x="147066" y="289560"/>
                  </a:lnTo>
                  <a:lnTo>
                    <a:pt x="193572" y="282183"/>
                  </a:lnTo>
                  <a:lnTo>
                    <a:pt x="233946" y="261640"/>
                  </a:lnTo>
                  <a:lnTo>
                    <a:pt x="265773" y="230306"/>
                  </a:lnTo>
                  <a:lnTo>
                    <a:pt x="286640" y="190560"/>
                  </a:lnTo>
                  <a:lnTo>
                    <a:pt x="294132" y="144780"/>
                  </a:lnTo>
                  <a:lnTo>
                    <a:pt x="286640" y="98999"/>
                  </a:lnTo>
                  <a:lnTo>
                    <a:pt x="265773" y="59253"/>
                  </a:lnTo>
                  <a:lnTo>
                    <a:pt x="233946" y="27919"/>
                  </a:lnTo>
                  <a:lnTo>
                    <a:pt x="193572" y="7376"/>
                  </a:lnTo>
                  <a:lnTo>
                    <a:pt x="14706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45691" y="4053840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39" h="289560">
                  <a:moveTo>
                    <a:pt x="0" y="144780"/>
                  </a:moveTo>
                  <a:lnTo>
                    <a:pt x="7491" y="98999"/>
                  </a:lnTo>
                  <a:lnTo>
                    <a:pt x="28358" y="59253"/>
                  </a:lnTo>
                  <a:lnTo>
                    <a:pt x="60185" y="27919"/>
                  </a:lnTo>
                  <a:lnTo>
                    <a:pt x="100559" y="7376"/>
                  </a:lnTo>
                  <a:lnTo>
                    <a:pt x="147066" y="0"/>
                  </a:lnTo>
                  <a:lnTo>
                    <a:pt x="193572" y="7376"/>
                  </a:lnTo>
                  <a:lnTo>
                    <a:pt x="233946" y="27919"/>
                  </a:lnTo>
                  <a:lnTo>
                    <a:pt x="265773" y="59253"/>
                  </a:lnTo>
                  <a:lnTo>
                    <a:pt x="286640" y="98999"/>
                  </a:lnTo>
                  <a:lnTo>
                    <a:pt x="294132" y="144780"/>
                  </a:lnTo>
                  <a:lnTo>
                    <a:pt x="286640" y="190560"/>
                  </a:lnTo>
                  <a:lnTo>
                    <a:pt x="265773" y="230306"/>
                  </a:lnTo>
                  <a:lnTo>
                    <a:pt x="233946" y="261640"/>
                  </a:lnTo>
                  <a:lnTo>
                    <a:pt x="193572" y="282183"/>
                  </a:lnTo>
                  <a:lnTo>
                    <a:pt x="147066" y="289560"/>
                  </a:lnTo>
                  <a:lnTo>
                    <a:pt x="100559" y="282183"/>
                  </a:lnTo>
                  <a:lnTo>
                    <a:pt x="60185" y="261640"/>
                  </a:lnTo>
                  <a:lnTo>
                    <a:pt x="28358" y="230306"/>
                  </a:lnTo>
                  <a:lnTo>
                    <a:pt x="7491" y="190560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699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41450" y="408622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29739" y="4113276"/>
            <a:ext cx="1795780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Downloaded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CSV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Excel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1188" y="4386198"/>
            <a:ext cx="5394960" cy="826135"/>
            <a:chOff x="361188" y="4386198"/>
            <a:chExt cx="5394960" cy="82613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4495" y="4386198"/>
              <a:ext cx="188468" cy="1972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188" y="4543043"/>
              <a:ext cx="5394960" cy="66903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9166606" y="2886201"/>
            <a:ext cx="308610" cy="302260"/>
            <a:chOff x="9166606" y="2886201"/>
            <a:chExt cx="308610" cy="3022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" name="object 32"/>
            <p:cNvSpPr/>
            <p:nvPr/>
          </p:nvSpPr>
          <p:spPr>
            <a:xfrm>
              <a:off x="9172956" y="2892551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09" h="289560">
                  <a:moveTo>
                    <a:pt x="147827" y="0"/>
                  </a:moveTo>
                  <a:lnTo>
                    <a:pt x="101096" y="7376"/>
                  </a:lnTo>
                  <a:lnTo>
                    <a:pt x="60514" y="27919"/>
                  </a:lnTo>
                  <a:lnTo>
                    <a:pt x="28517" y="59253"/>
                  </a:lnTo>
                  <a:lnTo>
                    <a:pt x="7534" y="98999"/>
                  </a:lnTo>
                  <a:lnTo>
                    <a:pt x="0" y="144780"/>
                  </a:lnTo>
                  <a:lnTo>
                    <a:pt x="7534" y="190560"/>
                  </a:lnTo>
                  <a:lnTo>
                    <a:pt x="28517" y="230306"/>
                  </a:lnTo>
                  <a:lnTo>
                    <a:pt x="60514" y="261640"/>
                  </a:lnTo>
                  <a:lnTo>
                    <a:pt x="101096" y="282183"/>
                  </a:lnTo>
                  <a:lnTo>
                    <a:pt x="147827" y="289560"/>
                  </a:lnTo>
                  <a:lnTo>
                    <a:pt x="194559" y="282183"/>
                  </a:lnTo>
                  <a:lnTo>
                    <a:pt x="235141" y="261640"/>
                  </a:lnTo>
                  <a:lnTo>
                    <a:pt x="267138" y="230306"/>
                  </a:lnTo>
                  <a:lnTo>
                    <a:pt x="288121" y="190560"/>
                  </a:lnTo>
                  <a:lnTo>
                    <a:pt x="295655" y="144780"/>
                  </a:lnTo>
                  <a:lnTo>
                    <a:pt x="288121" y="98999"/>
                  </a:lnTo>
                  <a:lnTo>
                    <a:pt x="267138" y="59253"/>
                  </a:lnTo>
                  <a:lnTo>
                    <a:pt x="235141" y="27919"/>
                  </a:lnTo>
                  <a:lnTo>
                    <a:pt x="194559" y="7376"/>
                  </a:lnTo>
                  <a:lnTo>
                    <a:pt x="1478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72956" y="2892551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09" h="289560">
                  <a:moveTo>
                    <a:pt x="0" y="144780"/>
                  </a:moveTo>
                  <a:lnTo>
                    <a:pt x="7534" y="98999"/>
                  </a:lnTo>
                  <a:lnTo>
                    <a:pt x="28517" y="59253"/>
                  </a:lnTo>
                  <a:lnTo>
                    <a:pt x="60514" y="27919"/>
                  </a:lnTo>
                  <a:lnTo>
                    <a:pt x="101096" y="7376"/>
                  </a:lnTo>
                  <a:lnTo>
                    <a:pt x="147827" y="0"/>
                  </a:lnTo>
                  <a:lnTo>
                    <a:pt x="194559" y="7376"/>
                  </a:lnTo>
                  <a:lnTo>
                    <a:pt x="235141" y="27919"/>
                  </a:lnTo>
                  <a:lnTo>
                    <a:pt x="267138" y="59253"/>
                  </a:lnTo>
                  <a:lnTo>
                    <a:pt x="288121" y="98999"/>
                  </a:lnTo>
                  <a:lnTo>
                    <a:pt x="295655" y="144780"/>
                  </a:lnTo>
                  <a:lnTo>
                    <a:pt x="288121" y="190560"/>
                  </a:lnTo>
                  <a:lnTo>
                    <a:pt x="267138" y="230306"/>
                  </a:lnTo>
                  <a:lnTo>
                    <a:pt x="235141" y="261640"/>
                  </a:lnTo>
                  <a:lnTo>
                    <a:pt x="194559" y="282183"/>
                  </a:lnTo>
                  <a:lnTo>
                    <a:pt x="147827" y="289560"/>
                  </a:lnTo>
                  <a:lnTo>
                    <a:pt x="101096" y="282183"/>
                  </a:lnTo>
                  <a:lnTo>
                    <a:pt x="60514" y="261640"/>
                  </a:lnTo>
                  <a:lnTo>
                    <a:pt x="28517" y="230306"/>
                  </a:lnTo>
                  <a:lnTo>
                    <a:pt x="7534" y="190560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270618" y="292430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886" y="3737513"/>
            <a:ext cx="5546433" cy="20851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262" y="1159067"/>
            <a:ext cx="6967141" cy="2158680"/>
          </a:xfrm>
          <a:prstGeom prst="rect">
            <a:avLst/>
          </a:prstGeom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421639" y="-677674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7314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pPr marL="60960">
              <a:spcBef>
                <a:spcPts val="100"/>
              </a:spcBef>
            </a:pPr>
            <a:r>
              <a:rPr lang="en-US" dirty="0"/>
              <a:t>Commit</a:t>
            </a:r>
            <a:r>
              <a:rPr lang="en-US" spc="-30" dirty="0"/>
              <a:t> </a:t>
            </a:r>
            <a:r>
              <a:rPr lang="en-US" dirty="0"/>
              <a:t>against</a:t>
            </a:r>
            <a:r>
              <a:rPr lang="en-US" spc="-30" dirty="0"/>
              <a:t> </a:t>
            </a:r>
            <a:r>
              <a:rPr lang="en-US" dirty="0"/>
              <a:t>Forecast</a:t>
            </a:r>
            <a:r>
              <a:rPr lang="en-US" spc="-30" dirty="0"/>
              <a:t> </a:t>
            </a:r>
            <a:r>
              <a:rPr lang="en-US" dirty="0"/>
              <a:t>–</a:t>
            </a:r>
            <a:r>
              <a:rPr lang="en-US" spc="-10" dirty="0"/>
              <a:t> </a:t>
            </a:r>
            <a:r>
              <a:rPr lang="en-US" dirty="0"/>
              <a:t>Option</a:t>
            </a:r>
            <a:r>
              <a:rPr lang="en-US" spc="-20" dirty="0"/>
              <a:t> </a:t>
            </a:r>
            <a:r>
              <a:rPr lang="en-US" spc="-50" dirty="0"/>
              <a:t>3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426719" y="711708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Make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excel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file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(Add/Edit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values)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upload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file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86343" y="1368552"/>
            <a:ext cx="1213485" cy="1385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 marR="9525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Upload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file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by </a:t>
            </a:r>
            <a:r>
              <a:rPr sz="1200" b="1" dirty="0">
                <a:latin typeface="Calibri"/>
                <a:cs typeface="Calibri"/>
              </a:rPr>
              <a:t>clicking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on </a:t>
            </a:r>
            <a:r>
              <a:rPr sz="1200" b="1" dirty="0">
                <a:latin typeface="Calibri"/>
                <a:cs typeface="Calibri"/>
              </a:rPr>
              <a:t>Action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Wingdings"/>
                <a:cs typeface="Wingdings"/>
              </a:rPr>
              <a:t>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upload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by </a:t>
            </a:r>
            <a:r>
              <a:rPr sz="1200" b="1" dirty="0">
                <a:latin typeface="Calibri"/>
                <a:cs typeface="Calibri"/>
              </a:rPr>
              <a:t>clicking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upload </a:t>
            </a:r>
            <a:r>
              <a:rPr sz="1200" b="1" dirty="0">
                <a:latin typeface="Calibri"/>
                <a:cs typeface="Calibri"/>
              </a:rPr>
              <a:t>button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click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0" dirty="0">
                <a:latin typeface="Calibri"/>
                <a:cs typeface="Calibri"/>
              </a:rPr>
              <a:t> Submit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10027" y="1293622"/>
            <a:ext cx="5577840" cy="2433320"/>
            <a:chOff x="2510027" y="1293622"/>
            <a:chExt cx="5577840" cy="243332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2510027" y="1503934"/>
              <a:ext cx="5577840" cy="563880"/>
            </a:xfrm>
            <a:custGeom>
              <a:avLst/>
              <a:gdLst/>
              <a:ahLst/>
              <a:cxnLst/>
              <a:rect l="l" t="t" r="r" b="b"/>
              <a:pathLst>
                <a:path w="5577840" h="563880">
                  <a:moveTo>
                    <a:pt x="76489" y="31555"/>
                  </a:moveTo>
                  <a:lnTo>
                    <a:pt x="75391" y="43052"/>
                  </a:lnTo>
                  <a:lnTo>
                    <a:pt x="75277" y="44248"/>
                  </a:lnTo>
                  <a:lnTo>
                    <a:pt x="5576697" y="563371"/>
                  </a:lnTo>
                  <a:lnTo>
                    <a:pt x="5577840" y="550799"/>
                  </a:lnTo>
                  <a:lnTo>
                    <a:pt x="76489" y="31555"/>
                  </a:lnTo>
                  <a:close/>
                </a:path>
                <a:path w="5577840" h="563880">
                  <a:moveTo>
                    <a:pt x="79502" y="0"/>
                  </a:moveTo>
                  <a:lnTo>
                    <a:pt x="0" y="30733"/>
                  </a:lnTo>
                  <a:lnTo>
                    <a:pt x="72263" y="75818"/>
                  </a:lnTo>
                  <a:lnTo>
                    <a:pt x="75277" y="44248"/>
                  </a:lnTo>
                  <a:lnTo>
                    <a:pt x="62611" y="43052"/>
                  </a:lnTo>
                  <a:lnTo>
                    <a:pt x="63645" y="31555"/>
                  </a:lnTo>
                  <a:lnTo>
                    <a:pt x="63754" y="30352"/>
                  </a:lnTo>
                  <a:lnTo>
                    <a:pt x="76603" y="30352"/>
                  </a:lnTo>
                  <a:lnTo>
                    <a:pt x="79502" y="0"/>
                  </a:lnTo>
                  <a:close/>
                </a:path>
                <a:path w="5577840" h="563880">
                  <a:moveTo>
                    <a:pt x="63754" y="30352"/>
                  </a:moveTo>
                  <a:lnTo>
                    <a:pt x="62611" y="43052"/>
                  </a:lnTo>
                  <a:lnTo>
                    <a:pt x="75277" y="44248"/>
                  </a:lnTo>
                  <a:lnTo>
                    <a:pt x="76489" y="31555"/>
                  </a:lnTo>
                  <a:lnTo>
                    <a:pt x="63754" y="30352"/>
                  </a:lnTo>
                  <a:close/>
                </a:path>
                <a:path w="5577840" h="563880">
                  <a:moveTo>
                    <a:pt x="76603" y="30352"/>
                  </a:moveTo>
                  <a:lnTo>
                    <a:pt x="63754" y="30352"/>
                  </a:lnTo>
                  <a:lnTo>
                    <a:pt x="76489" y="31555"/>
                  </a:lnTo>
                  <a:lnTo>
                    <a:pt x="76603" y="303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76972" y="3304032"/>
              <a:ext cx="285115" cy="416559"/>
            </a:xfrm>
            <a:custGeom>
              <a:avLst/>
              <a:gdLst/>
              <a:ahLst/>
              <a:cxnLst/>
              <a:rect l="l" t="t" r="r" b="b"/>
              <a:pathLst>
                <a:path w="285115" h="416560">
                  <a:moveTo>
                    <a:pt x="213741" y="0"/>
                  </a:moveTo>
                  <a:lnTo>
                    <a:pt x="71247" y="0"/>
                  </a:lnTo>
                  <a:lnTo>
                    <a:pt x="71247" y="273558"/>
                  </a:lnTo>
                  <a:lnTo>
                    <a:pt x="0" y="273558"/>
                  </a:lnTo>
                  <a:lnTo>
                    <a:pt x="142494" y="416052"/>
                  </a:lnTo>
                  <a:lnTo>
                    <a:pt x="284987" y="273558"/>
                  </a:lnTo>
                  <a:lnTo>
                    <a:pt x="213741" y="273558"/>
                  </a:lnTo>
                  <a:lnTo>
                    <a:pt x="21374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76972" y="3304032"/>
              <a:ext cx="285115" cy="416559"/>
            </a:xfrm>
            <a:custGeom>
              <a:avLst/>
              <a:gdLst/>
              <a:ahLst/>
              <a:cxnLst/>
              <a:rect l="l" t="t" r="r" b="b"/>
              <a:pathLst>
                <a:path w="285115" h="416560">
                  <a:moveTo>
                    <a:pt x="0" y="273558"/>
                  </a:moveTo>
                  <a:lnTo>
                    <a:pt x="71247" y="273558"/>
                  </a:lnTo>
                  <a:lnTo>
                    <a:pt x="71247" y="0"/>
                  </a:lnTo>
                  <a:lnTo>
                    <a:pt x="213741" y="0"/>
                  </a:lnTo>
                  <a:lnTo>
                    <a:pt x="213741" y="273558"/>
                  </a:lnTo>
                  <a:lnTo>
                    <a:pt x="284987" y="273558"/>
                  </a:lnTo>
                  <a:lnTo>
                    <a:pt x="142494" y="416052"/>
                  </a:lnTo>
                  <a:lnTo>
                    <a:pt x="0" y="273558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11795" y="1299972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40" h="289559">
                  <a:moveTo>
                    <a:pt x="147065" y="0"/>
                  </a:moveTo>
                  <a:lnTo>
                    <a:pt x="100559" y="7376"/>
                  </a:lnTo>
                  <a:lnTo>
                    <a:pt x="60185" y="27919"/>
                  </a:lnTo>
                  <a:lnTo>
                    <a:pt x="28358" y="59253"/>
                  </a:lnTo>
                  <a:lnTo>
                    <a:pt x="7491" y="98999"/>
                  </a:lnTo>
                  <a:lnTo>
                    <a:pt x="0" y="144779"/>
                  </a:lnTo>
                  <a:lnTo>
                    <a:pt x="7491" y="190560"/>
                  </a:lnTo>
                  <a:lnTo>
                    <a:pt x="28358" y="230306"/>
                  </a:lnTo>
                  <a:lnTo>
                    <a:pt x="60185" y="261640"/>
                  </a:lnTo>
                  <a:lnTo>
                    <a:pt x="100559" y="282183"/>
                  </a:lnTo>
                  <a:lnTo>
                    <a:pt x="147065" y="289560"/>
                  </a:lnTo>
                  <a:lnTo>
                    <a:pt x="193572" y="282183"/>
                  </a:lnTo>
                  <a:lnTo>
                    <a:pt x="233946" y="261640"/>
                  </a:lnTo>
                  <a:lnTo>
                    <a:pt x="265773" y="230306"/>
                  </a:lnTo>
                  <a:lnTo>
                    <a:pt x="286640" y="190560"/>
                  </a:lnTo>
                  <a:lnTo>
                    <a:pt x="294131" y="144779"/>
                  </a:lnTo>
                  <a:lnTo>
                    <a:pt x="286640" y="98999"/>
                  </a:lnTo>
                  <a:lnTo>
                    <a:pt x="265773" y="59253"/>
                  </a:lnTo>
                  <a:lnTo>
                    <a:pt x="233946" y="27919"/>
                  </a:lnTo>
                  <a:lnTo>
                    <a:pt x="193572" y="7376"/>
                  </a:lnTo>
                  <a:lnTo>
                    <a:pt x="14706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11795" y="1299972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40" h="289559">
                  <a:moveTo>
                    <a:pt x="0" y="144779"/>
                  </a:moveTo>
                  <a:lnTo>
                    <a:pt x="7491" y="98999"/>
                  </a:lnTo>
                  <a:lnTo>
                    <a:pt x="28358" y="59253"/>
                  </a:lnTo>
                  <a:lnTo>
                    <a:pt x="60185" y="27919"/>
                  </a:lnTo>
                  <a:lnTo>
                    <a:pt x="100559" y="7376"/>
                  </a:lnTo>
                  <a:lnTo>
                    <a:pt x="147065" y="0"/>
                  </a:lnTo>
                  <a:lnTo>
                    <a:pt x="193572" y="7376"/>
                  </a:lnTo>
                  <a:lnTo>
                    <a:pt x="233946" y="27919"/>
                  </a:lnTo>
                  <a:lnTo>
                    <a:pt x="265773" y="59253"/>
                  </a:lnTo>
                  <a:lnTo>
                    <a:pt x="286640" y="98999"/>
                  </a:lnTo>
                  <a:lnTo>
                    <a:pt x="294131" y="144779"/>
                  </a:lnTo>
                  <a:lnTo>
                    <a:pt x="286640" y="190560"/>
                  </a:lnTo>
                  <a:lnTo>
                    <a:pt x="265773" y="230306"/>
                  </a:lnTo>
                  <a:lnTo>
                    <a:pt x="233946" y="261640"/>
                  </a:lnTo>
                  <a:lnTo>
                    <a:pt x="193572" y="282183"/>
                  </a:lnTo>
                  <a:lnTo>
                    <a:pt x="147065" y="289560"/>
                  </a:lnTo>
                  <a:lnTo>
                    <a:pt x="100559" y="282183"/>
                  </a:lnTo>
                  <a:lnTo>
                    <a:pt x="60185" y="261640"/>
                  </a:lnTo>
                  <a:lnTo>
                    <a:pt x="28358" y="230306"/>
                  </a:lnTo>
                  <a:lnTo>
                    <a:pt x="7491" y="19056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89650" y="4344670"/>
            <a:ext cx="378460" cy="232410"/>
            <a:chOff x="6089650" y="4344670"/>
            <a:chExt cx="378460" cy="23241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object 16"/>
            <p:cNvSpPr/>
            <p:nvPr/>
          </p:nvSpPr>
          <p:spPr>
            <a:xfrm>
              <a:off x="6096000" y="4351020"/>
              <a:ext cx="365760" cy="219710"/>
            </a:xfrm>
            <a:custGeom>
              <a:avLst/>
              <a:gdLst/>
              <a:ahLst/>
              <a:cxnLst/>
              <a:rect l="l" t="t" r="r" b="b"/>
              <a:pathLst>
                <a:path w="365760" h="219710">
                  <a:moveTo>
                    <a:pt x="109727" y="0"/>
                  </a:moveTo>
                  <a:lnTo>
                    <a:pt x="0" y="109727"/>
                  </a:lnTo>
                  <a:lnTo>
                    <a:pt x="109727" y="219455"/>
                  </a:lnTo>
                  <a:lnTo>
                    <a:pt x="109727" y="164591"/>
                  </a:lnTo>
                  <a:lnTo>
                    <a:pt x="365760" y="164591"/>
                  </a:lnTo>
                  <a:lnTo>
                    <a:pt x="365760" y="54863"/>
                  </a:lnTo>
                  <a:lnTo>
                    <a:pt x="109727" y="54863"/>
                  </a:lnTo>
                  <a:lnTo>
                    <a:pt x="1097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000" y="4351020"/>
              <a:ext cx="365760" cy="219710"/>
            </a:xfrm>
            <a:custGeom>
              <a:avLst/>
              <a:gdLst/>
              <a:ahLst/>
              <a:cxnLst/>
              <a:rect l="l" t="t" r="r" b="b"/>
              <a:pathLst>
                <a:path w="365760" h="219710">
                  <a:moveTo>
                    <a:pt x="0" y="109727"/>
                  </a:moveTo>
                  <a:lnTo>
                    <a:pt x="109727" y="0"/>
                  </a:lnTo>
                  <a:lnTo>
                    <a:pt x="109727" y="54863"/>
                  </a:lnTo>
                  <a:lnTo>
                    <a:pt x="365760" y="54863"/>
                  </a:lnTo>
                  <a:lnTo>
                    <a:pt x="365760" y="164591"/>
                  </a:lnTo>
                  <a:lnTo>
                    <a:pt x="109727" y="164591"/>
                  </a:lnTo>
                  <a:lnTo>
                    <a:pt x="109727" y="219455"/>
                  </a:lnTo>
                  <a:lnTo>
                    <a:pt x="0" y="109727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95388" y="5274564"/>
            <a:ext cx="2277110" cy="4743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 marR="16065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query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the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uploaded</a:t>
            </a:r>
            <a:r>
              <a:rPr sz="1200" b="1" spc="-10" dirty="0">
                <a:latin typeface="Calibri"/>
                <a:cs typeface="Calibri"/>
              </a:rPr>
              <a:t> values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3304" y="4062984"/>
            <a:ext cx="2927604" cy="101498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520952" y="3611879"/>
            <a:ext cx="4468495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101600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records,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where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Current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is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less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than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Current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Forecast, Cumulative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value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shown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C00000"/>
                </a:solidFill>
                <a:latin typeface="Calibri"/>
                <a:cs typeface="Calibri"/>
              </a:rPr>
              <a:t>RED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49802" y="4070096"/>
            <a:ext cx="1172845" cy="1752600"/>
            <a:chOff x="3749802" y="4070096"/>
            <a:chExt cx="1172845" cy="17526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" name="object 22"/>
            <p:cNvSpPr/>
            <p:nvPr/>
          </p:nvSpPr>
          <p:spPr>
            <a:xfrm>
              <a:off x="3749802" y="4070096"/>
              <a:ext cx="1172845" cy="1752600"/>
            </a:xfrm>
            <a:custGeom>
              <a:avLst/>
              <a:gdLst/>
              <a:ahLst/>
              <a:cxnLst/>
              <a:rect l="l" t="t" r="r" b="b"/>
              <a:pathLst>
                <a:path w="1172845" h="1752600">
                  <a:moveTo>
                    <a:pt x="736854" y="200152"/>
                  </a:moveTo>
                  <a:lnTo>
                    <a:pt x="729310" y="154381"/>
                  </a:lnTo>
                  <a:lnTo>
                    <a:pt x="708329" y="114630"/>
                  </a:lnTo>
                  <a:lnTo>
                    <a:pt x="676338" y="83299"/>
                  </a:lnTo>
                  <a:lnTo>
                    <a:pt x="635749" y="62750"/>
                  </a:lnTo>
                  <a:lnTo>
                    <a:pt x="589026" y="55372"/>
                  </a:lnTo>
                  <a:lnTo>
                    <a:pt x="542290" y="62750"/>
                  </a:lnTo>
                  <a:lnTo>
                    <a:pt x="501700" y="83299"/>
                  </a:lnTo>
                  <a:lnTo>
                    <a:pt x="469709" y="114630"/>
                  </a:lnTo>
                  <a:lnTo>
                    <a:pt x="448729" y="154381"/>
                  </a:lnTo>
                  <a:lnTo>
                    <a:pt x="441198" y="200152"/>
                  </a:lnTo>
                  <a:lnTo>
                    <a:pt x="448729" y="245935"/>
                  </a:lnTo>
                  <a:lnTo>
                    <a:pt x="469709" y="285686"/>
                  </a:lnTo>
                  <a:lnTo>
                    <a:pt x="501700" y="317017"/>
                  </a:lnTo>
                  <a:lnTo>
                    <a:pt x="542290" y="337566"/>
                  </a:lnTo>
                  <a:lnTo>
                    <a:pt x="589026" y="344932"/>
                  </a:lnTo>
                  <a:lnTo>
                    <a:pt x="635749" y="337566"/>
                  </a:lnTo>
                  <a:lnTo>
                    <a:pt x="676338" y="317017"/>
                  </a:lnTo>
                  <a:lnTo>
                    <a:pt x="708329" y="285686"/>
                  </a:lnTo>
                  <a:lnTo>
                    <a:pt x="729310" y="245935"/>
                  </a:lnTo>
                  <a:lnTo>
                    <a:pt x="736854" y="200152"/>
                  </a:lnTo>
                  <a:close/>
                </a:path>
                <a:path w="1172845" h="1752600">
                  <a:moveTo>
                    <a:pt x="1172464" y="1752346"/>
                  </a:moveTo>
                  <a:lnTo>
                    <a:pt x="1166317" y="1703057"/>
                  </a:lnTo>
                  <a:lnTo>
                    <a:pt x="1161923" y="1667814"/>
                  </a:lnTo>
                  <a:lnTo>
                    <a:pt x="1135443" y="1685455"/>
                  </a:lnTo>
                  <a:lnTo>
                    <a:pt x="10668" y="0"/>
                  </a:lnTo>
                  <a:lnTo>
                    <a:pt x="0" y="7112"/>
                  </a:lnTo>
                  <a:lnTo>
                    <a:pt x="1124889" y="1692490"/>
                  </a:lnTo>
                  <a:lnTo>
                    <a:pt x="1098423" y="1710105"/>
                  </a:lnTo>
                  <a:lnTo>
                    <a:pt x="1172464" y="175234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91000" y="4125468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10" h="289560">
                  <a:moveTo>
                    <a:pt x="0" y="144779"/>
                  </a:moveTo>
                  <a:lnTo>
                    <a:pt x="7534" y="98999"/>
                  </a:lnTo>
                  <a:lnTo>
                    <a:pt x="28517" y="59253"/>
                  </a:lnTo>
                  <a:lnTo>
                    <a:pt x="60514" y="27919"/>
                  </a:lnTo>
                  <a:lnTo>
                    <a:pt x="101096" y="7376"/>
                  </a:lnTo>
                  <a:lnTo>
                    <a:pt x="147827" y="0"/>
                  </a:lnTo>
                  <a:lnTo>
                    <a:pt x="194559" y="7376"/>
                  </a:lnTo>
                  <a:lnTo>
                    <a:pt x="235141" y="27919"/>
                  </a:lnTo>
                  <a:lnTo>
                    <a:pt x="267138" y="59253"/>
                  </a:lnTo>
                  <a:lnTo>
                    <a:pt x="288121" y="98999"/>
                  </a:lnTo>
                  <a:lnTo>
                    <a:pt x="295655" y="144779"/>
                  </a:lnTo>
                  <a:lnTo>
                    <a:pt x="288121" y="190560"/>
                  </a:lnTo>
                  <a:lnTo>
                    <a:pt x="267138" y="230306"/>
                  </a:lnTo>
                  <a:lnTo>
                    <a:pt x="235141" y="261640"/>
                  </a:lnTo>
                  <a:lnTo>
                    <a:pt x="194559" y="282183"/>
                  </a:lnTo>
                  <a:lnTo>
                    <a:pt x="147827" y="289559"/>
                  </a:lnTo>
                  <a:lnTo>
                    <a:pt x="101096" y="282183"/>
                  </a:lnTo>
                  <a:lnTo>
                    <a:pt x="60514" y="261640"/>
                  </a:lnTo>
                  <a:lnTo>
                    <a:pt x="28517" y="230306"/>
                  </a:lnTo>
                  <a:lnTo>
                    <a:pt x="7534" y="19056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08569" y="1331163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079738" y="3690873"/>
            <a:ext cx="308610" cy="302260"/>
            <a:chOff x="9079738" y="3690873"/>
            <a:chExt cx="308610" cy="3022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6" name="object 26"/>
            <p:cNvSpPr/>
            <p:nvPr/>
          </p:nvSpPr>
          <p:spPr>
            <a:xfrm>
              <a:off x="9086088" y="3697223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09" h="289560">
                  <a:moveTo>
                    <a:pt x="147827" y="0"/>
                  </a:moveTo>
                  <a:lnTo>
                    <a:pt x="101096" y="7376"/>
                  </a:lnTo>
                  <a:lnTo>
                    <a:pt x="60514" y="27919"/>
                  </a:lnTo>
                  <a:lnTo>
                    <a:pt x="28517" y="59253"/>
                  </a:lnTo>
                  <a:lnTo>
                    <a:pt x="7534" y="98999"/>
                  </a:lnTo>
                  <a:lnTo>
                    <a:pt x="0" y="144780"/>
                  </a:lnTo>
                  <a:lnTo>
                    <a:pt x="7534" y="190560"/>
                  </a:lnTo>
                  <a:lnTo>
                    <a:pt x="28517" y="230306"/>
                  </a:lnTo>
                  <a:lnTo>
                    <a:pt x="60514" y="261640"/>
                  </a:lnTo>
                  <a:lnTo>
                    <a:pt x="101096" y="282183"/>
                  </a:lnTo>
                  <a:lnTo>
                    <a:pt x="147827" y="289559"/>
                  </a:lnTo>
                  <a:lnTo>
                    <a:pt x="194559" y="282183"/>
                  </a:lnTo>
                  <a:lnTo>
                    <a:pt x="235141" y="261640"/>
                  </a:lnTo>
                  <a:lnTo>
                    <a:pt x="267138" y="230306"/>
                  </a:lnTo>
                  <a:lnTo>
                    <a:pt x="288121" y="190560"/>
                  </a:lnTo>
                  <a:lnTo>
                    <a:pt x="295655" y="144780"/>
                  </a:lnTo>
                  <a:lnTo>
                    <a:pt x="288121" y="98999"/>
                  </a:lnTo>
                  <a:lnTo>
                    <a:pt x="267138" y="59253"/>
                  </a:lnTo>
                  <a:lnTo>
                    <a:pt x="235141" y="27919"/>
                  </a:lnTo>
                  <a:lnTo>
                    <a:pt x="194559" y="7376"/>
                  </a:lnTo>
                  <a:lnTo>
                    <a:pt x="1478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86088" y="3697223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09" h="289560">
                  <a:moveTo>
                    <a:pt x="0" y="144780"/>
                  </a:moveTo>
                  <a:lnTo>
                    <a:pt x="7534" y="98999"/>
                  </a:lnTo>
                  <a:lnTo>
                    <a:pt x="28517" y="59253"/>
                  </a:lnTo>
                  <a:lnTo>
                    <a:pt x="60514" y="27919"/>
                  </a:lnTo>
                  <a:lnTo>
                    <a:pt x="101096" y="7376"/>
                  </a:lnTo>
                  <a:lnTo>
                    <a:pt x="147827" y="0"/>
                  </a:lnTo>
                  <a:lnTo>
                    <a:pt x="194559" y="7376"/>
                  </a:lnTo>
                  <a:lnTo>
                    <a:pt x="235141" y="27919"/>
                  </a:lnTo>
                  <a:lnTo>
                    <a:pt x="267138" y="59253"/>
                  </a:lnTo>
                  <a:lnTo>
                    <a:pt x="288121" y="98999"/>
                  </a:lnTo>
                  <a:lnTo>
                    <a:pt x="295655" y="144780"/>
                  </a:lnTo>
                  <a:lnTo>
                    <a:pt x="288121" y="190560"/>
                  </a:lnTo>
                  <a:lnTo>
                    <a:pt x="267138" y="230306"/>
                  </a:lnTo>
                  <a:lnTo>
                    <a:pt x="235141" y="261640"/>
                  </a:lnTo>
                  <a:lnTo>
                    <a:pt x="194559" y="282183"/>
                  </a:lnTo>
                  <a:lnTo>
                    <a:pt x="147827" y="289559"/>
                  </a:lnTo>
                  <a:lnTo>
                    <a:pt x="101096" y="282183"/>
                  </a:lnTo>
                  <a:lnTo>
                    <a:pt x="60514" y="261640"/>
                  </a:lnTo>
                  <a:lnTo>
                    <a:pt x="28517" y="230306"/>
                  </a:lnTo>
                  <a:lnTo>
                    <a:pt x="7534" y="190560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184005" y="3729304"/>
            <a:ext cx="102870" cy="2089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87773" y="4157548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7020" y="2188464"/>
            <a:ext cx="2727960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983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013" y="1673626"/>
            <a:ext cx="5850362" cy="19869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3383" y="3822191"/>
            <a:ext cx="2180844" cy="1199388"/>
          </a:xfrm>
          <a:prstGeom prst="rect">
            <a:avLst/>
          </a:prstGeom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335660" y="-656625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7314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pPr marL="60960">
              <a:spcBef>
                <a:spcPts val="100"/>
              </a:spcBef>
            </a:pPr>
            <a:r>
              <a:rPr lang="en-US"/>
              <a:t>Commit</a:t>
            </a:r>
            <a:r>
              <a:rPr lang="en-US" spc="-30"/>
              <a:t> </a:t>
            </a:r>
            <a:r>
              <a:rPr lang="en-US"/>
              <a:t>against</a:t>
            </a:r>
            <a:r>
              <a:rPr lang="en-US" spc="-30"/>
              <a:t> </a:t>
            </a:r>
            <a:r>
              <a:rPr lang="en-US"/>
              <a:t>Forecast</a:t>
            </a:r>
            <a:r>
              <a:rPr lang="en-US" spc="-30"/>
              <a:t> </a:t>
            </a:r>
            <a:r>
              <a:rPr lang="en-US"/>
              <a:t>–</a:t>
            </a:r>
            <a:r>
              <a:rPr lang="en-US" spc="-10"/>
              <a:t> </a:t>
            </a:r>
            <a:r>
              <a:rPr lang="en-US"/>
              <a:t>Option</a:t>
            </a:r>
            <a:r>
              <a:rPr lang="en-US" spc="-20"/>
              <a:t> </a:t>
            </a:r>
            <a:r>
              <a:rPr lang="en-US" spc="-50"/>
              <a:t>4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426719" y="711708"/>
            <a:ext cx="8955405" cy="63436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Option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Mass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update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values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multiple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items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together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multiple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items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records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search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page.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Order</a:t>
            </a:r>
            <a:r>
              <a:rPr sz="1600" spc="-10" dirty="0">
                <a:latin typeface="Calibri"/>
                <a:cs typeface="Calibri"/>
              </a:rPr>
              <a:t> Forecast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9243" y="1946148"/>
            <a:ext cx="1213485" cy="11995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16827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multiple records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all </a:t>
            </a:r>
            <a:r>
              <a:rPr sz="1200" b="1" spc="-10" dirty="0">
                <a:latin typeface="Calibri"/>
                <a:cs typeface="Calibri"/>
              </a:rPr>
              <a:t>records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and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Action</a:t>
            </a:r>
            <a:endParaRPr sz="1200" dirty="0">
              <a:latin typeface="Calibri"/>
              <a:cs typeface="Calibri"/>
            </a:endParaRPr>
          </a:p>
          <a:p>
            <a:pPr marL="92075" marR="180975">
              <a:lnSpc>
                <a:spcPct val="100000"/>
              </a:lnSpc>
            </a:pP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Commit </a:t>
            </a:r>
            <a:r>
              <a:rPr sz="1200" b="1" dirty="0">
                <a:latin typeface="Calibri"/>
                <a:cs typeface="Calibri"/>
              </a:rPr>
              <a:t>Order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0135" y="5222747"/>
            <a:ext cx="3962400" cy="646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option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Save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Close</a:t>
            </a:r>
            <a:endParaRPr sz="1200" dirty="0">
              <a:latin typeface="Calibri"/>
              <a:cs typeface="Calibri"/>
            </a:endParaRPr>
          </a:p>
          <a:p>
            <a:pPr marL="266065" indent="-173355">
              <a:lnSpc>
                <a:spcPct val="100000"/>
              </a:lnSpc>
              <a:buFont typeface="Arial MT"/>
              <a:buChar char="•"/>
              <a:tabLst>
                <a:tab pos="266065" algn="l"/>
              </a:tabLst>
            </a:pPr>
            <a:r>
              <a:rPr sz="1200" b="1" dirty="0">
                <a:latin typeface="Calibri"/>
                <a:cs typeface="Calibri"/>
              </a:rPr>
              <a:t>Set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Current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endParaRPr sz="1200" dirty="0">
              <a:latin typeface="Calibri"/>
              <a:cs typeface="Calibri"/>
            </a:endParaRPr>
          </a:p>
          <a:p>
            <a:pPr marL="266065" indent="-173355">
              <a:lnSpc>
                <a:spcPct val="100000"/>
              </a:lnSpc>
              <a:buFont typeface="Arial MT"/>
              <a:buChar char="•"/>
              <a:tabLst>
                <a:tab pos="266065" algn="l"/>
              </a:tabLst>
            </a:pPr>
            <a:r>
              <a:rPr sz="1200" b="1" dirty="0">
                <a:latin typeface="Calibri"/>
                <a:cs typeface="Calibri"/>
              </a:rPr>
              <a:t>Set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previous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commit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34858" y="3596385"/>
            <a:ext cx="1701800" cy="1628139"/>
            <a:chOff x="7634858" y="3596385"/>
            <a:chExt cx="1701800" cy="162813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" name="object 11"/>
            <p:cNvSpPr/>
            <p:nvPr/>
          </p:nvSpPr>
          <p:spPr>
            <a:xfrm>
              <a:off x="7634858" y="4527803"/>
              <a:ext cx="76200" cy="696595"/>
            </a:xfrm>
            <a:custGeom>
              <a:avLst/>
              <a:gdLst/>
              <a:ahLst/>
              <a:cxnLst/>
              <a:rect l="l" t="t" r="r" b="b"/>
              <a:pathLst>
                <a:path w="76200" h="696595">
                  <a:moveTo>
                    <a:pt x="31737" y="75807"/>
                  </a:moveTo>
                  <a:lnTo>
                    <a:pt x="126" y="695642"/>
                  </a:lnTo>
                  <a:lnTo>
                    <a:pt x="12826" y="696290"/>
                  </a:lnTo>
                  <a:lnTo>
                    <a:pt x="44353" y="78105"/>
                  </a:lnTo>
                  <a:lnTo>
                    <a:pt x="44436" y="76463"/>
                  </a:lnTo>
                  <a:lnTo>
                    <a:pt x="31737" y="75807"/>
                  </a:lnTo>
                  <a:close/>
                </a:path>
                <a:path w="76200" h="696595">
                  <a:moveTo>
                    <a:pt x="69645" y="63119"/>
                  </a:moveTo>
                  <a:lnTo>
                    <a:pt x="32385" y="63119"/>
                  </a:lnTo>
                  <a:lnTo>
                    <a:pt x="45085" y="63754"/>
                  </a:lnTo>
                  <a:lnTo>
                    <a:pt x="44553" y="74168"/>
                  </a:lnTo>
                  <a:lnTo>
                    <a:pt x="44436" y="76463"/>
                  </a:lnTo>
                  <a:lnTo>
                    <a:pt x="76200" y="78105"/>
                  </a:lnTo>
                  <a:lnTo>
                    <a:pt x="69645" y="63119"/>
                  </a:lnTo>
                  <a:close/>
                </a:path>
                <a:path w="76200" h="696595">
                  <a:moveTo>
                    <a:pt x="32385" y="63119"/>
                  </a:moveTo>
                  <a:lnTo>
                    <a:pt x="31821" y="74168"/>
                  </a:lnTo>
                  <a:lnTo>
                    <a:pt x="31737" y="75807"/>
                  </a:lnTo>
                  <a:lnTo>
                    <a:pt x="44436" y="76463"/>
                  </a:lnTo>
                  <a:lnTo>
                    <a:pt x="45085" y="63754"/>
                  </a:lnTo>
                  <a:lnTo>
                    <a:pt x="32385" y="63119"/>
                  </a:lnTo>
                  <a:close/>
                </a:path>
                <a:path w="76200" h="696595">
                  <a:moveTo>
                    <a:pt x="42037" y="0"/>
                  </a:moveTo>
                  <a:lnTo>
                    <a:pt x="0" y="74168"/>
                  </a:lnTo>
                  <a:lnTo>
                    <a:pt x="31737" y="75807"/>
                  </a:lnTo>
                  <a:lnTo>
                    <a:pt x="32352" y="63754"/>
                  </a:lnTo>
                  <a:lnTo>
                    <a:pt x="32385" y="63119"/>
                  </a:lnTo>
                  <a:lnTo>
                    <a:pt x="69645" y="63119"/>
                  </a:lnTo>
                  <a:lnTo>
                    <a:pt x="4203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35795" y="3602735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40" h="289560">
                  <a:moveTo>
                    <a:pt x="147065" y="0"/>
                  </a:moveTo>
                  <a:lnTo>
                    <a:pt x="100559" y="7376"/>
                  </a:lnTo>
                  <a:lnTo>
                    <a:pt x="60185" y="27919"/>
                  </a:lnTo>
                  <a:lnTo>
                    <a:pt x="28358" y="59253"/>
                  </a:lnTo>
                  <a:lnTo>
                    <a:pt x="7491" y="98999"/>
                  </a:lnTo>
                  <a:lnTo>
                    <a:pt x="0" y="144780"/>
                  </a:lnTo>
                  <a:lnTo>
                    <a:pt x="7491" y="190560"/>
                  </a:lnTo>
                  <a:lnTo>
                    <a:pt x="28358" y="230306"/>
                  </a:lnTo>
                  <a:lnTo>
                    <a:pt x="60185" y="261640"/>
                  </a:lnTo>
                  <a:lnTo>
                    <a:pt x="100559" y="282183"/>
                  </a:lnTo>
                  <a:lnTo>
                    <a:pt x="147065" y="289559"/>
                  </a:lnTo>
                  <a:lnTo>
                    <a:pt x="193572" y="282183"/>
                  </a:lnTo>
                  <a:lnTo>
                    <a:pt x="233946" y="261640"/>
                  </a:lnTo>
                  <a:lnTo>
                    <a:pt x="265773" y="230306"/>
                  </a:lnTo>
                  <a:lnTo>
                    <a:pt x="286640" y="190560"/>
                  </a:lnTo>
                  <a:lnTo>
                    <a:pt x="294131" y="144780"/>
                  </a:lnTo>
                  <a:lnTo>
                    <a:pt x="286640" y="98999"/>
                  </a:lnTo>
                  <a:lnTo>
                    <a:pt x="265773" y="59253"/>
                  </a:lnTo>
                  <a:lnTo>
                    <a:pt x="233946" y="27919"/>
                  </a:lnTo>
                  <a:lnTo>
                    <a:pt x="193572" y="7376"/>
                  </a:lnTo>
                  <a:lnTo>
                    <a:pt x="14706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35795" y="3602735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40" h="289560">
                  <a:moveTo>
                    <a:pt x="0" y="144780"/>
                  </a:moveTo>
                  <a:lnTo>
                    <a:pt x="7491" y="98999"/>
                  </a:lnTo>
                  <a:lnTo>
                    <a:pt x="28358" y="59253"/>
                  </a:lnTo>
                  <a:lnTo>
                    <a:pt x="60185" y="27919"/>
                  </a:lnTo>
                  <a:lnTo>
                    <a:pt x="100559" y="7376"/>
                  </a:lnTo>
                  <a:lnTo>
                    <a:pt x="147065" y="0"/>
                  </a:lnTo>
                  <a:lnTo>
                    <a:pt x="193572" y="7376"/>
                  </a:lnTo>
                  <a:lnTo>
                    <a:pt x="233946" y="27919"/>
                  </a:lnTo>
                  <a:lnTo>
                    <a:pt x="265773" y="59253"/>
                  </a:lnTo>
                  <a:lnTo>
                    <a:pt x="286640" y="98999"/>
                  </a:lnTo>
                  <a:lnTo>
                    <a:pt x="294131" y="144780"/>
                  </a:lnTo>
                  <a:lnTo>
                    <a:pt x="286640" y="190560"/>
                  </a:lnTo>
                  <a:lnTo>
                    <a:pt x="265773" y="230306"/>
                  </a:lnTo>
                  <a:lnTo>
                    <a:pt x="233946" y="261640"/>
                  </a:lnTo>
                  <a:lnTo>
                    <a:pt x="193572" y="282183"/>
                  </a:lnTo>
                  <a:lnTo>
                    <a:pt x="147065" y="289559"/>
                  </a:lnTo>
                  <a:lnTo>
                    <a:pt x="100559" y="282183"/>
                  </a:lnTo>
                  <a:lnTo>
                    <a:pt x="60185" y="261640"/>
                  </a:lnTo>
                  <a:lnTo>
                    <a:pt x="28358" y="230306"/>
                  </a:lnTo>
                  <a:lnTo>
                    <a:pt x="7491" y="190560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202179" y="1833117"/>
            <a:ext cx="6238240" cy="1922780"/>
            <a:chOff x="2202179" y="1833117"/>
            <a:chExt cx="6238240" cy="192278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object 15"/>
            <p:cNvSpPr/>
            <p:nvPr/>
          </p:nvSpPr>
          <p:spPr>
            <a:xfrm>
              <a:off x="2202179" y="2540253"/>
              <a:ext cx="6227445" cy="678180"/>
            </a:xfrm>
            <a:custGeom>
              <a:avLst/>
              <a:gdLst/>
              <a:ahLst/>
              <a:cxnLst/>
              <a:rect l="l" t="t" r="r" b="b"/>
              <a:pathLst>
                <a:path w="6227445" h="678180">
                  <a:moveTo>
                    <a:pt x="71881" y="602488"/>
                  </a:moveTo>
                  <a:lnTo>
                    <a:pt x="0" y="648208"/>
                  </a:lnTo>
                  <a:lnTo>
                    <a:pt x="79756" y="678180"/>
                  </a:lnTo>
                  <a:lnTo>
                    <a:pt x="76638" y="648208"/>
                  </a:lnTo>
                  <a:lnTo>
                    <a:pt x="76611" y="647954"/>
                  </a:lnTo>
                  <a:lnTo>
                    <a:pt x="63753" y="647954"/>
                  </a:lnTo>
                  <a:lnTo>
                    <a:pt x="62483" y="635381"/>
                  </a:lnTo>
                  <a:lnTo>
                    <a:pt x="75167" y="634073"/>
                  </a:lnTo>
                  <a:lnTo>
                    <a:pt x="71881" y="602488"/>
                  </a:lnTo>
                  <a:close/>
                </a:path>
                <a:path w="6227445" h="678180">
                  <a:moveTo>
                    <a:pt x="75167" y="634073"/>
                  </a:moveTo>
                  <a:lnTo>
                    <a:pt x="62483" y="635381"/>
                  </a:lnTo>
                  <a:lnTo>
                    <a:pt x="63753" y="647954"/>
                  </a:lnTo>
                  <a:lnTo>
                    <a:pt x="76475" y="646642"/>
                  </a:lnTo>
                  <a:lnTo>
                    <a:pt x="75167" y="634073"/>
                  </a:lnTo>
                  <a:close/>
                </a:path>
                <a:path w="6227445" h="678180">
                  <a:moveTo>
                    <a:pt x="76475" y="646642"/>
                  </a:moveTo>
                  <a:lnTo>
                    <a:pt x="63753" y="647954"/>
                  </a:lnTo>
                  <a:lnTo>
                    <a:pt x="76611" y="647954"/>
                  </a:lnTo>
                  <a:lnTo>
                    <a:pt x="76475" y="646642"/>
                  </a:lnTo>
                  <a:close/>
                </a:path>
                <a:path w="6227445" h="678180">
                  <a:moveTo>
                    <a:pt x="6226048" y="0"/>
                  </a:moveTo>
                  <a:lnTo>
                    <a:pt x="75167" y="634073"/>
                  </a:lnTo>
                  <a:lnTo>
                    <a:pt x="76475" y="646642"/>
                  </a:lnTo>
                  <a:lnTo>
                    <a:pt x="6227318" y="12700"/>
                  </a:lnTo>
                  <a:lnTo>
                    <a:pt x="62260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09203" y="3270503"/>
              <a:ext cx="325120" cy="478790"/>
            </a:xfrm>
            <a:custGeom>
              <a:avLst/>
              <a:gdLst/>
              <a:ahLst/>
              <a:cxnLst/>
              <a:rect l="l" t="t" r="r" b="b"/>
              <a:pathLst>
                <a:path w="325120" h="478789">
                  <a:moveTo>
                    <a:pt x="243459" y="0"/>
                  </a:moveTo>
                  <a:lnTo>
                    <a:pt x="81152" y="0"/>
                  </a:lnTo>
                  <a:lnTo>
                    <a:pt x="81152" y="316230"/>
                  </a:lnTo>
                  <a:lnTo>
                    <a:pt x="0" y="316230"/>
                  </a:lnTo>
                  <a:lnTo>
                    <a:pt x="162305" y="478536"/>
                  </a:lnTo>
                  <a:lnTo>
                    <a:pt x="324612" y="316230"/>
                  </a:lnTo>
                  <a:lnTo>
                    <a:pt x="243459" y="316230"/>
                  </a:lnTo>
                  <a:lnTo>
                    <a:pt x="24345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09203" y="3270503"/>
              <a:ext cx="325120" cy="478790"/>
            </a:xfrm>
            <a:custGeom>
              <a:avLst/>
              <a:gdLst/>
              <a:ahLst/>
              <a:cxnLst/>
              <a:rect l="l" t="t" r="r" b="b"/>
              <a:pathLst>
                <a:path w="325120" h="478789">
                  <a:moveTo>
                    <a:pt x="0" y="316230"/>
                  </a:moveTo>
                  <a:lnTo>
                    <a:pt x="81152" y="316230"/>
                  </a:lnTo>
                  <a:lnTo>
                    <a:pt x="81152" y="0"/>
                  </a:lnTo>
                  <a:lnTo>
                    <a:pt x="243459" y="0"/>
                  </a:lnTo>
                  <a:lnTo>
                    <a:pt x="243459" y="316230"/>
                  </a:lnTo>
                  <a:lnTo>
                    <a:pt x="324612" y="316230"/>
                  </a:lnTo>
                  <a:lnTo>
                    <a:pt x="162305" y="478536"/>
                  </a:lnTo>
                  <a:lnTo>
                    <a:pt x="0" y="316230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50479" y="1839467"/>
              <a:ext cx="295910" cy="288290"/>
            </a:xfrm>
            <a:custGeom>
              <a:avLst/>
              <a:gdLst/>
              <a:ahLst/>
              <a:cxnLst/>
              <a:rect l="l" t="t" r="r" b="b"/>
              <a:pathLst>
                <a:path w="295909" h="288289">
                  <a:moveTo>
                    <a:pt x="147827" y="0"/>
                  </a:moveTo>
                  <a:lnTo>
                    <a:pt x="101096" y="7345"/>
                  </a:lnTo>
                  <a:lnTo>
                    <a:pt x="60514" y="27797"/>
                  </a:lnTo>
                  <a:lnTo>
                    <a:pt x="28517" y="58978"/>
                  </a:lnTo>
                  <a:lnTo>
                    <a:pt x="7534" y="98511"/>
                  </a:lnTo>
                  <a:lnTo>
                    <a:pt x="0" y="144018"/>
                  </a:lnTo>
                  <a:lnTo>
                    <a:pt x="7534" y="189524"/>
                  </a:lnTo>
                  <a:lnTo>
                    <a:pt x="28517" y="229057"/>
                  </a:lnTo>
                  <a:lnTo>
                    <a:pt x="60514" y="260238"/>
                  </a:lnTo>
                  <a:lnTo>
                    <a:pt x="101096" y="280690"/>
                  </a:lnTo>
                  <a:lnTo>
                    <a:pt x="147827" y="288036"/>
                  </a:lnTo>
                  <a:lnTo>
                    <a:pt x="194559" y="280690"/>
                  </a:lnTo>
                  <a:lnTo>
                    <a:pt x="235141" y="260238"/>
                  </a:lnTo>
                  <a:lnTo>
                    <a:pt x="267138" y="229057"/>
                  </a:lnTo>
                  <a:lnTo>
                    <a:pt x="288121" y="189524"/>
                  </a:lnTo>
                  <a:lnTo>
                    <a:pt x="295655" y="144018"/>
                  </a:lnTo>
                  <a:lnTo>
                    <a:pt x="288121" y="98511"/>
                  </a:lnTo>
                  <a:lnTo>
                    <a:pt x="267138" y="58978"/>
                  </a:lnTo>
                  <a:lnTo>
                    <a:pt x="235141" y="27797"/>
                  </a:lnTo>
                  <a:lnTo>
                    <a:pt x="194559" y="7345"/>
                  </a:lnTo>
                  <a:lnTo>
                    <a:pt x="1478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50479" y="1839467"/>
              <a:ext cx="295910" cy="288290"/>
            </a:xfrm>
            <a:custGeom>
              <a:avLst/>
              <a:gdLst/>
              <a:ahLst/>
              <a:cxnLst/>
              <a:rect l="l" t="t" r="r" b="b"/>
              <a:pathLst>
                <a:path w="295909" h="288289">
                  <a:moveTo>
                    <a:pt x="0" y="144018"/>
                  </a:moveTo>
                  <a:lnTo>
                    <a:pt x="7534" y="98511"/>
                  </a:lnTo>
                  <a:lnTo>
                    <a:pt x="28517" y="58978"/>
                  </a:lnTo>
                  <a:lnTo>
                    <a:pt x="60514" y="27797"/>
                  </a:lnTo>
                  <a:lnTo>
                    <a:pt x="101096" y="7345"/>
                  </a:lnTo>
                  <a:lnTo>
                    <a:pt x="147827" y="0"/>
                  </a:lnTo>
                  <a:lnTo>
                    <a:pt x="194559" y="7345"/>
                  </a:lnTo>
                  <a:lnTo>
                    <a:pt x="235141" y="27797"/>
                  </a:lnTo>
                  <a:lnTo>
                    <a:pt x="267138" y="58978"/>
                  </a:lnTo>
                  <a:lnTo>
                    <a:pt x="288121" y="98511"/>
                  </a:lnTo>
                  <a:lnTo>
                    <a:pt x="295655" y="144018"/>
                  </a:lnTo>
                  <a:lnTo>
                    <a:pt x="288121" y="189524"/>
                  </a:lnTo>
                  <a:lnTo>
                    <a:pt x="267138" y="229057"/>
                  </a:lnTo>
                  <a:lnTo>
                    <a:pt x="235141" y="260238"/>
                  </a:lnTo>
                  <a:lnTo>
                    <a:pt x="194559" y="280690"/>
                  </a:lnTo>
                  <a:lnTo>
                    <a:pt x="147827" y="288036"/>
                  </a:lnTo>
                  <a:lnTo>
                    <a:pt x="101096" y="280690"/>
                  </a:lnTo>
                  <a:lnTo>
                    <a:pt x="60514" y="260238"/>
                  </a:lnTo>
                  <a:lnTo>
                    <a:pt x="28517" y="229057"/>
                  </a:lnTo>
                  <a:lnTo>
                    <a:pt x="7534" y="189524"/>
                  </a:lnTo>
                  <a:lnTo>
                    <a:pt x="0" y="144018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74548" y="4001770"/>
            <a:ext cx="4457700" cy="1474470"/>
            <a:chOff x="574548" y="4001770"/>
            <a:chExt cx="4457700" cy="1474470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548" y="4274820"/>
              <a:ext cx="4457700" cy="1200912"/>
            </a:xfrm>
            <a:prstGeom prst="rect">
              <a:avLst/>
            </a:prstGeom>
            <a:grpFill/>
          </p:spPr>
        </p:pic>
        <p:sp>
          <p:nvSpPr>
            <p:cNvPr id="22" name="object 22"/>
            <p:cNvSpPr/>
            <p:nvPr/>
          </p:nvSpPr>
          <p:spPr>
            <a:xfrm>
              <a:off x="2142744" y="4008120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10" h="289560">
                  <a:moveTo>
                    <a:pt x="147828" y="0"/>
                  </a:moveTo>
                  <a:lnTo>
                    <a:pt x="101096" y="7376"/>
                  </a:lnTo>
                  <a:lnTo>
                    <a:pt x="60514" y="27919"/>
                  </a:lnTo>
                  <a:lnTo>
                    <a:pt x="28517" y="59253"/>
                  </a:lnTo>
                  <a:lnTo>
                    <a:pt x="7534" y="98999"/>
                  </a:lnTo>
                  <a:lnTo>
                    <a:pt x="0" y="144779"/>
                  </a:lnTo>
                  <a:lnTo>
                    <a:pt x="7534" y="190560"/>
                  </a:lnTo>
                  <a:lnTo>
                    <a:pt x="28517" y="230306"/>
                  </a:lnTo>
                  <a:lnTo>
                    <a:pt x="60514" y="261640"/>
                  </a:lnTo>
                  <a:lnTo>
                    <a:pt x="101096" y="282183"/>
                  </a:lnTo>
                  <a:lnTo>
                    <a:pt x="147828" y="289559"/>
                  </a:lnTo>
                  <a:lnTo>
                    <a:pt x="194559" y="282183"/>
                  </a:lnTo>
                  <a:lnTo>
                    <a:pt x="235141" y="261640"/>
                  </a:lnTo>
                  <a:lnTo>
                    <a:pt x="267138" y="230306"/>
                  </a:lnTo>
                  <a:lnTo>
                    <a:pt x="288121" y="190560"/>
                  </a:lnTo>
                  <a:lnTo>
                    <a:pt x="295656" y="144779"/>
                  </a:lnTo>
                  <a:lnTo>
                    <a:pt x="288121" y="98999"/>
                  </a:lnTo>
                  <a:lnTo>
                    <a:pt x="267138" y="59253"/>
                  </a:lnTo>
                  <a:lnTo>
                    <a:pt x="235141" y="27919"/>
                  </a:lnTo>
                  <a:lnTo>
                    <a:pt x="194559" y="7376"/>
                  </a:lnTo>
                  <a:lnTo>
                    <a:pt x="1478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42744" y="4008120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10" h="289560">
                  <a:moveTo>
                    <a:pt x="0" y="144779"/>
                  </a:moveTo>
                  <a:lnTo>
                    <a:pt x="7534" y="98999"/>
                  </a:lnTo>
                  <a:lnTo>
                    <a:pt x="28517" y="59253"/>
                  </a:lnTo>
                  <a:lnTo>
                    <a:pt x="60514" y="27919"/>
                  </a:lnTo>
                  <a:lnTo>
                    <a:pt x="101096" y="7376"/>
                  </a:lnTo>
                  <a:lnTo>
                    <a:pt x="147828" y="0"/>
                  </a:lnTo>
                  <a:lnTo>
                    <a:pt x="194559" y="7376"/>
                  </a:lnTo>
                  <a:lnTo>
                    <a:pt x="235141" y="27919"/>
                  </a:lnTo>
                  <a:lnTo>
                    <a:pt x="267138" y="59253"/>
                  </a:lnTo>
                  <a:lnTo>
                    <a:pt x="288121" y="98999"/>
                  </a:lnTo>
                  <a:lnTo>
                    <a:pt x="295656" y="144779"/>
                  </a:lnTo>
                  <a:lnTo>
                    <a:pt x="288121" y="190560"/>
                  </a:lnTo>
                  <a:lnTo>
                    <a:pt x="267138" y="230306"/>
                  </a:lnTo>
                  <a:lnTo>
                    <a:pt x="235141" y="261640"/>
                  </a:lnTo>
                  <a:lnTo>
                    <a:pt x="194559" y="282183"/>
                  </a:lnTo>
                  <a:lnTo>
                    <a:pt x="147828" y="289559"/>
                  </a:lnTo>
                  <a:lnTo>
                    <a:pt x="101096" y="282183"/>
                  </a:lnTo>
                  <a:lnTo>
                    <a:pt x="60514" y="261640"/>
                  </a:lnTo>
                  <a:lnTo>
                    <a:pt x="28517" y="230306"/>
                  </a:lnTo>
                  <a:lnTo>
                    <a:pt x="7534" y="19056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525770" y="4390390"/>
            <a:ext cx="488315" cy="307340"/>
            <a:chOff x="5525770" y="4390390"/>
            <a:chExt cx="488315" cy="30734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" name="object 25"/>
            <p:cNvSpPr/>
            <p:nvPr/>
          </p:nvSpPr>
          <p:spPr>
            <a:xfrm>
              <a:off x="5532120" y="4396740"/>
              <a:ext cx="475615" cy="294640"/>
            </a:xfrm>
            <a:custGeom>
              <a:avLst/>
              <a:gdLst/>
              <a:ahLst/>
              <a:cxnLst/>
              <a:rect l="l" t="t" r="r" b="b"/>
              <a:pathLst>
                <a:path w="475614" h="294639">
                  <a:moveTo>
                    <a:pt x="147065" y="0"/>
                  </a:moveTo>
                  <a:lnTo>
                    <a:pt x="0" y="147066"/>
                  </a:lnTo>
                  <a:lnTo>
                    <a:pt x="147065" y="294132"/>
                  </a:lnTo>
                  <a:lnTo>
                    <a:pt x="147065" y="220599"/>
                  </a:lnTo>
                  <a:lnTo>
                    <a:pt x="475488" y="220599"/>
                  </a:lnTo>
                  <a:lnTo>
                    <a:pt x="475488" y="73533"/>
                  </a:lnTo>
                  <a:lnTo>
                    <a:pt x="147065" y="73533"/>
                  </a:lnTo>
                  <a:lnTo>
                    <a:pt x="14706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32120" y="4396740"/>
              <a:ext cx="475615" cy="294640"/>
            </a:xfrm>
            <a:custGeom>
              <a:avLst/>
              <a:gdLst/>
              <a:ahLst/>
              <a:cxnLst/>
              <a:rect l="l" t="t" r="r" b="b"/>
              <a:pathLst>
                <a:path w="475614" h="294639">
                  <a:moveTo>
                    <a:pt x="0" y="147066"/>
                  </a:moveTo>
                  <a:lnTo>
                    <a:pt x="147065" y="0"/>
                  </a:lnTo>
                  <a:lnTo>
                    <a:pt x="147065" y="73533"/>
                  </a:lnTo>
                  <a:lnTo>
                    <a:pt x="475488" y="73533"/>
                  </a:lnTo>
                  <a:lnTo>
                    <a:pt x="475488" y="220599"/>
                  </a:lnTo>
                  <a:lnTo>
                    <a:pt x="147065" y="220599"/>
                  </a:lnTo>
                  <a:lnTo>
                    <a:pt x="147065" y="294132"/>
                  </a:lnTo>
                  <a:lnTo>
                    <a:pt x="0" y="147066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32823" y="363512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39517" y="404025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47761" y="187096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36893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097" y="1413737"/>
            <a:ext cx="8658225" cy="28007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61316" y="-595366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Commit</a:t>
            </a:r>
            <a:r>
              <a:rPr sz="2400" spc="-30" dirty="0"/>
              <a:t> </a:t>
            </a:r>
            <a:r>
              <a:rPr sz="2400" dirty="0"/>
              <a:t>against</a:t>
            </a:r>
            <a:r>
              <a:rPr sz="2400" spc="-30" dirty="0"/>
              <a:t> </a:t>
            </a:r>
            <a:r>
              <a:rPr sz="2400" dirty="0"/>
              <a:t>Forecast</a:t>
            </a:r>
            <a:r>
              <a:rPr sz="2400" spc="-30" dirty="0"/>
              <a:t> </a:t>
            </a:r>
            <a:r>
              <a:rPr sz="2400" dirty="0"/>
              <a:t>–</a:t>
            </a:r>
            <a:r>
              <a:rPr sz="2400" spc="-10" dirty="0"/>
              <a:t> </a:t>
            </a:r>
            <a:r>
              <a:rPr sz="2400" dirty="0"/>
              <a:t>Option</a:t>
            </a:r>
            <a:r>
              <a:rPr sz="2400" spc="-20" dirty="0"/>
              <a:t> </a:t>
            </a:r>
            <a:r>
              <a:rPr sz="2400" spc="-50" dirty="0"/>
              <a:t>4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99097" y="820403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Re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query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records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changes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8459" y="4722876"/>
            <a:ext cx="1211580" cy="1015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 marR="17399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Commit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values </a:t>
            </a:r>
            <a:r>
              <a:rPr sz="1200" b="1" dirty="0">
                <a:latin typeface="Calibri"/>
                <a:cs typeface="Calibri"/>
              </a:rPr>
              <a:t>are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updated </a:t>
            </a:r>
            <a:r>
              <a:rPr sz="1200" b="1" dirty="0">
                <a:latin typeface="Calibri"/>
                <a:cs typeface="Calibri"/>
              </a:rPr>
              <a:t>based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parameter selected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651" y="5138928"/>
            <a:ext cx="2600325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Can see</a:t>
            </a:r>
            <a:r>
              <a:rPr sz="1200" b="1" spc="-10" dirty="0">
                <a:latin typeface="Calibri"/>
                <a:cs typeface="Calibri"/>
              </a:rPr>
              <a:t> exceptions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where</a:t>
            </a:r>
            <a:r>
              <a:rPr sz="1200" b="1" spc="-10" dirty="0">
                <a:latin typeface="Calibri"/>
                <a:cs typeface="Calibri"/>
              </a:rPr>
              <a:t> forecast</a:t>
            </a:r>
            <a:endParaRPr sz="12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does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not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match</a:t>
            </a:r>
            <a:r>
              <a:rPr sz="1200" b="1" spc="-10" dirty="0">
                <a:latin typeface="Calibri"/>
                <a:cs typeface="Calibri"/>
              </a:rPr>
              <a:t> commit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3044" y="3496055"/>
            <a:ext cx="6607809" cy="1647825"/>
          </a:xfrm>
          <a:custGeom>
            <a:avLst/>
            <a:gdLst/>
            <a:ahLst/>
            <a:cxnLst/>
            <a:rect l="l" t="t" r="r" b="b"/>
            <a:pathLst>
              <a:path w="6607809" h="1647825">
                <a:moveTo>
                  <a:pt x="1215390" y="1638998"/>
                </a:moveTo>
                <a:lnTo>
                  <a:pt x="55105" y="319709"/>
                </a:lnTo>
                <a:lnTo>
                  <a:pt x="65951" y="310134"/>
                </a:lnTo>
                <a:lnTo>
                  <a:pt x="78930" y="298704"/>
                </a:lnTo>
                <a:lnTo>
                  <a:pt x="0" y="266700"/>
                </a:lnTo>
                <a:lnTo>
                  <a:pt x="21717" y="349123"/>
                </a:lnTo>
                <a:lnTo>
                  <a:pt x="45580" y="328104"/>
                </a:lnTo>
                <a:lnTo>
                  <a:pt x="1205865" y="1647380"/>
                </a:lnTo>
                <a:lnTo>
                  <a:pt x="1215390" y="1638998"/>
                </a:lnTo>
                <a:close/>
              </a:path>
              <a:path w="6607809" h="1647825">
                <a:moveTo>
                  <a:pt x="6607429" y="1224788"/>
                </a:moveTo>
                <a:lnTo>
                  <a:pt x="6149810" y="68453"/>
                </a:lnTo>
                <a:lnTo>
                  <a:pt x="6179312" y="56769"/>
                </a:lnTo>
                <a:lnTo>
                  <a:pt x="6115812" y="0"/>
                </a:lnTo>
                <a:lnTo>
                  <a:pt x="6108446" y="84836"/>
                </a:lnTo>
                <a:lnTo>
                  <a:pt x="6137999" y="73139"/>
                </a:lnTo>
                <a:lnTo>
                  <a:pt x="6595745" y="1229487"/>
                </a:lnTo>
                <a:lnTo>
                  <a:pt x="6607429" y="1224788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>
            <a:spLocks/>
          </p:cNvSpPr>
          <p:nvPr/>
        </p:nvSpPr>
        <p:spPr>
          <a:xfrm>
            <a:off x="228600" y="685800"/>
            <a:ext cx="6858000" cy="382797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l" defTabSz="7314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pPr marL="60960">
              <a:spcBef>
                <a:spcPts val="105"/>
              </a:spcBef>
            </a:pPr>
            <a:r>
              <a:rPr lang="en-US" dirty="0"/>
              <a:t>Ground</a:t>
            </a:r>
            <a:r>
              <a:rPr lang="en-US" spc="-15" dirty="0"/>
              <a:t> </a:t>
            </a:r>
            <a:r>
              <a:rPr lang="en-US" dirty="0"/>
              <a:t>Rules</a:t>
            </a:r>
            <a:r>
              <a:rPr lang="en-US" spc="-15" dirty="0"/>
              <a:t> </a:t>
            </a:r>
            <a:r>
              <a:rPr lang="en-US" dirty="0"/>
              <a:t>during classroom</a:t>
            </a:r>
            <a:r>
              <a:rPr lang="en-US" spc="-5" dirty="0"/>
              <a:t> </a:t>
            </a:r>
            <a:r>
              <a:rPr lang="en-US" dirty="0"/>
              <a:t>training </a:t>
            </a:r>
            <a:r>
              <a:rPr lang="en-US" spc="-10" dirty="0"/>
              <a:t>sessions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296D5-FABB-DAF5-5393-6937E6E7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10" y="1905000"/>
            <a:ext cx="78592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1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" y="1711451"/>
            <a:ext cx="5359908" cy="22631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35863" y="4204715"/>
            <a:ext cx="8417560" cy="1438275"/>
            <a:chOff x="435863" y="4204715"/>
            <a:chExt cx="8417560" cy="14382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3" y="4204715"/>
              <a:ext cx="8417052" cy="12009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34611" y="5014467"/>
              <a:ext cx="1803400" cy="628650"/>
            </a:xfrm>
            <a:custGeom>
              <a:avLst/>
              <a:gdLst/>
              <a:ahLst/>
              <a:cxnLst/>
              <a:rect l="l" t="t" r="r" b="b"/>
              <a:pathLst>
                <a:path w="1803400" h="628650">
                  <a:moveTo>
                    <a:pt x="74243" y="30106"/>
                  </a:moveTo>
                  <a:lnTo>
                    <a:pt x="70140" y="42201"/>
                  </a:lnTo>
                  <a:lnTo>
                    <a:pt x="1799209" y="628180"/>
                  </a:lnTo>
                  <a:lnTo>
                    <a:pt x="1803273" y="616140"/>
                  </a:lnTo>
                  <a:lnTo>
                    <a:pt x="74243" y="30106"/>
                  </a:lnTo>
                  <a:close/>
                </a:path>
                <a:path w="1803400" h="628650">
                  <a:moveTo>
                    <a:pt x="84454" y="0"/>
                  </a:moveTo>
                  <a:lnTo>
                    <a:pt x="0" y="11683"/>
                  </a:lnTo>
                  <a:lnTo>
                    <a:pt x="59943" y="72262"/>
                  </a:lnTo>
                  <a:lnTo>
                    <a:pt x="70140" y="42201"/>
                  </a:lnTo>
                  <a:lnTo>
                    <a:pt x="58038" y="38099"/>
                  </a:lnTo>
                  <a:lnTo>
                    <a:pt x="62229" y="26034"/>
                  </a:lnTo>
                  <a:lnTo>
                    <a:pt x="75624" y="26034"/>
                  </a:lnTo>
                  <a:lnTo>
                    <a:pt x="84454" y="0"/>
                  </a:lnTo>
                  <a:close/>
                </a:path>
                <a:path w="1803400" h="628650">
                  <a:moveTo>
                    <a:pt x="62229" y="26034"/>
                  </a:moveTo>
                  <a:lnTo>
                    <a:pt x="58038" y="38099"/>
                  </a:lnTo>
                  <a:lnTo>
                    <a:pt x="70140" y="42201"/>
                  </a:lnTo>
                  <a:lnTo>
                    <a:pt x="74243" y="30106"/>
                  </a:lnTo>
                  <a:lnTo>
                    <a:pt x="62229" y="26034"/>
                  </a:lnTo>
                  <a:close/>
                </a:path>
                <a:path w="1803400" h="628650">
                  <a:moveTo>
                    <a:pt x="75624" y="26034"/>
                  </a:moveTo>
                  <a:lnTo>
                    <a:pt x="62229" y="26034"/>
                  </a:lnTo>
                  <a:lnTo>
                    <a:pt x="74243" y="30106"/>
                  </a:lnTo>
                  <a:lnTo>
                    <a:pt x="75624" y="26034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355853" y="-662815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Commit</a:t>
            </a:r>
            <a:r>
              <a:rPr sz="2400" spc="-30" dirty="0"/>
              <a:t> </a:t>
            </a:r>
            <a:r>
              <a:rPr sz="2400" dirty="0"/>
              <a:t>against</a:t>
            </a:r>
            <a:r>
              <a:rPr sz="2400" spc="-30" dirty="0"/>
              <a:t> </a:t>
            </a:r>
            <a:r>
              <a:rPr sz="2400" dirty="0"/>
              <a:t>Forecast</a:t>
            </a:r>
            <a:r>
              <a:rPr sz="2400" spc="-30" dirty="0"/>
              <a:t> </a:t>
            </a:r>
            <a:r>
              <a:rPr sz="2400" dirty="0"/>
              <a:t>–</a:t>
            </a:r>
            <a:r>
              <a:rPr sz="2400" spc="-10" dirty="0"/>
              <a:t> </a:t>
            </a:r>
            <a:r>
              <a:rPr sz="2400" dirty="0"/>
              <a:t>Option</a:t>
            </a:r>
            <a:r>
              <a:rPr sz="2400" spc="-20" dirty="0"/>
              <a:t> </a:t>
            </a:r>
            <a:r>
              <a:rPr sz="2400" spc="-50" dirty="0"/>
              <a:t>5</a:t>
            </a: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426719" y="711708"/>
            <a:ext cx="8955405" cy="87947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Option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Mass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update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multiple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items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together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downloading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excel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and</a:t>
            </a:r>
            <a:endParaRPr sz="16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uploading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updated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file</a:t>
            </a:r>
            <a:endParaRPr sz="16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600" dirty="0">
                <a:latin typeface="Calibri"/>
                <a:cs typeface="Calibri"/>
              </a:rPr>
              <a:t>Search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specific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criteria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Download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Search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Result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9243" y="1946148"/>
            <a:ext cx="1213485" cy="11995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16827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Select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multiple records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all </a:t>
            </a:r>
            <a:r>
              <a:rPr sz="1200" b="1" spc="-10" dirty="0">
                <a:latin typeface="Calibri"/>
                <a:cs typeface="Calibri"/>
              </a:rPr>
              <a:t>records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and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Action</a:t>
            </a:r>
            <a:endParaRPr sz="1200" dirty="0">
              <a:latin typeface="Calibri"/>
              <a:cs typeface="Calibri"/>
            </a:endParaRPr>
          </a:p>
          <a:p>
            <a:pPr marL="92075" marR="276225">
              <a:lnSpc>
                <a:spcPct val="100000"/>
              </a:lnSpc>
            </a:pP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Download </a:t>
            </a:r>
            <a:r>
              <a:rPr sz="1200" b="1" dirty="0">
                <a:latin typeface="Calibri"/>
                <a:cs typeface="Calibri"/>
              </a:rPr>
              <a:t>Search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result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48255" y="1967229"/>
            <a:ext cx="6383020" cy="2045970"/>
            <a:chOff x="2048255" y="1967229"/>
            <a:chExt cx="6383020" cy="204597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2048255" y="2540380"/>
              <a:ext cx="6383020" cy="1302385"/>
            </a:xfrm>
            <a:custGeom>
              <a:avLst/>
              <a:gdLst/>
              <a:ahLst/>
              <a:cxnLst/>
              <a:rect l="l" t="t" r="r" b="b"/>
              <a:pathLst>
                <a:path w="6383020" h="1302385">
                  <a:moveTo>
                    <a:pt x="67310" y="1227328"/>
                  </a:moveTo>
                  <a:lnTo>
                    <a:pt x="0" y="1279652"/>
                  </a:lnTo>
                  <a:lnTo>
                    <a:pt x="82168" y="1302004"/>
                  </a:lnTo>
                  <a:lnTo>
                    <a:pt x="76483" y="1273429"/>
                  </a:lnTo>
                  <a:lnTo>
                    <a:pt x="63500" y="1273429"/>
                  </a:lnTo>
                  <a:lnTo>
                    <a:pt x="60960" y="1260983"/>
                  </a:lnTo>
                  <a:lnTo>
                    <a:pt x="73508" y="1258478"/>
                  </a:lnTo>
                  <a:lnTo>
                    <a:pt x="67310" y="1227328"/>
                  </a:lnTo>
                  <a:close/>
                </a:path>
                <a:path w="6383020" h="1302385">
                  <a:moveTo>
                    <a:pt x="73508" y="1258478"/>
                  </a:moveTo>
                  <a:lnTo>
                    <a:pt x="60960" y="1260983"/>
                  </a:lnTo>
                  <a:lnTo>
                    <a:pt x="63500" y="1273429"/>
                  </a:lnTo>
                  <a:lnTo>
                    <a:pt x="75987" y="1270937"/>
                  </a:lnTo>
                  <a:lnTo>
                    <a:pt x="73508" y="1258478"/>
                  </a:lnTo>
                  <a:close/>
                </a:path>
                <a:path w="6383020" h="1302385">
                  <a:moveTo>
                    <a:pt x="75987" y="1270937"/>
                  </a:moveTo>
                  <a:lnTo>
                    <a:pt x="63500" y="1273429"/>
                  </a:lnTo>
                  <a:lnTo>
                    <a:pt x="76483" y="1273429"/>
                  </a:lnTo>
                  <a:lnTo>
                    <a:pt x="75987" y="1270937"/>
                  </a:lnTo>
                  <a:close/>
                </a:path>
                <a:path w="6383020" h="1302385">
                  <a:moveTo>
                    <a:pt x="6380099" y="0"/>
                  </a:moveTo>
                  <a:lnTo>
                    <a:pt x="73508" y="1258478"/>
                  </a:lnTo>
                  <a:lnTo>
                    <a:pt x="75987" y="1270937"/>
                  </a:lnTo>
                  <a:lnTo>
                    <a:pt x="6382639" y="12446"/>
                  </a:lnTo>
                  <a:lnTo>
                    <a:pt x="63800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61147" y="3528059"/>
              <a:ext cx="325120" cy="478790"/>
            </a:xfrm>
            <a:custGeom>
              <a:avLst/>
              <a:gdLst/>
              <a:ahLst/>
              <a:cxnLst/>
              <a:rect l="l" t="t" r="r" b="b"/>
              <a:pathLst>
                <a:path w="325120" h="478789">
                  <a:moveTo>
                    <a:pt x="243458" y="0"/>
                  </a:moveTo>
                  <a:lnTo>
                    <a:pt x="81152" y="0"/>
                  </a:lnTo>
                  <a:lnTo>
                    <a:pt x="81152" y="316229"/>
                  </a:lnTo>
                  <a:lnTo>
                    <a:pt x="0" y="316229"/>
                  </a:lnTo>
                  <a:lnTo>
                    <a:pt x="162305" y="478535"/>
                  </a:lnTo>
                  <a:lnTo>
                    <a:pt x="324611" y="316229"/>
                  </a:lnTo>
                  <a:lnTo>
                    <a:pt x="243458" y="316229"/>
                  </a:lnTo>
                  <a:lnTo>
                    <a:pt x="24345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61147" y="3528059"/>
              <a:ext cx="325120" cy="478790"/>
            </a:xfrm>
            <a:custGeom>
              <a:avLst/>
              <a:gdLst/>
              <a:ahLst/>
              <a:cxnLst/>
              <a:rect l="l" t="t" r="r" b="b"/>
              <a:pathLst>
                <a:path w="325120" h="478789">
                  <a:moveTo>
                    <a:pt x="0" y="316229"/>
                  </a:moveTo>
                  <a:lnTo>
                    <a:pt x="81152" y="316229"/>
                  </a:lnTo>
                  <a:lnTo>
                    <a:pt x="81152" y="0"/>
                  </a:lnTo>
                  <a:lnTo>
                    <a:pt x="243458" y="0"/>
                  </a:lnTo>
                  <a:lnTo>
                    <a:pt x="243458" y="316229"/>
                  </a:lnTo>
                  <a:lnTo>
                    <a:pt x="324611" y="316229"/>
                  </a:lnTo>
                  <a:lnTo>
                    <a:pt x="162305" y="478535"/>
                  </a:lnTo>
                  <a:lnTo>
                    <a:pt x="0" y="316229"/>
                  </a:lnTo>
                  <a:close/>
                </a:path>
              </a:pathLst>
            </a:custGeom>
            <a:grpFill/>
            <a:ln w="12699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44611" y="1973579"/>
              <a:ext cx="294640" cy="288290"/>
            </a:xfrm>
            <a:custGeom>
              <a:avLst/>
              <a:gdLst/>
              <a:ahLst/>
              <a:cxnLst/>
              <a:rect l="l" t="t" r="r" b="b"/>
              <a:pathLst>
                <a:path w="294640" h="288289">
                  <a:moveTo>
                    <a:pt x="147066" y="0"/>
                  </a:moveTo>
                  <a:lnTo>
                    <a:pt x="100559" y="7345"/>
                  </a:lnTo>
                  <a:lnTo>
                    <a:pt x="60185" y="27797"/>
                  </a:lnTo>
                  <a:lnTo>
                    <a:pt x="28358" y="58978"/>
                  </a:lnTo>
                  <a:lnTo>
                    <a:pt x="7491" y="98511"/>
                  </a:lnTo>
                  <a:lnTo>
                    <a:pt x="0" y="144018"/>
                  </a:lnTo>
                  <a:lnTo>
                    <a:pt x="7491" y="189524"/>
                  </a:lnTo>
                  <a:lnTo>
                    <a:pt x="28358" y="229057"/>
                  </a:lnTo>
                  <a:lnTo>
                    <a:pt x="60185" y="260238"/>
                  </a:lnTo>
                  <a:lnTo>
                    <a:pt x="100559" y="280690"/>
                  </a:lnTo>
                  <a:lnTo>
                    <a:pt x="147066" y="288036"/>
                  </a:lnTo>
                  <a:lnTo>
                    <a:pt x="193572" y="280690"/>
                  </a:lnTo>
                  <a:lnTo>
                    <a:pt x="233946" y="260238"/>
                  </a:lnTo>
                  <a:lnTo>
                    <a:pt x="265773" y="229057"/>
                  </a:lnTo>
                  <a:lnTo>
                    <a:pt x="286640" y="189524"/>
                  </a:lnTo>
                  <a:lnTo>
                    <a:pt x="294132" y="144018"/>
                  </a:lnTo>
                  <a:lnTo>
                    <a:pt x="286640" y="98511"/>
                  </a:lnTo>
                  <a:lnTo>
                    <a:pt x="265773" y="58978"/>
                  </a:lnTo>
                  <a:lnTo>
                    <a:pt x="233946" y="27797"/>
                  </a:lnTo>
                  <a:lnTo>
                    <a:pt x="193572" y="7345"/>
                  </a:lnTo>
                  <a:lnTo>
                    <a:pt x="14706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44611" y="1973579"/>
              <a:ext cx="294640" cy="288290"/>
            </a:xfrm>
            <a:custGeom>
              <a:avLst/>
              <a:gdLst/>
              <a:ahLst/>
              <a:cxnLst/>
              <a:rect l="l" t="t" r="r" b="b"/>
              <a:pathLst>
                <a:path w="294640" h="288289">
                  <a:moveTo>
                    <a:pt x="0" y="144018"/>
                  </a:moveTo>
                  <a:lnTo>
                    <a:pt x="7491" y="98511"/>
                  </a:lnTo>
                  <a:lnTo>
                    <a:pt x="28358" y="58978"/>
                  </a:lnTo>
                  <a:lnTo>
                    <a:pt x="60185" y="27797"/>
                  </a:lnTo>
                  <a:lnTo>
                    <a:pt x="100559" y="7345"/>
                  </a:lnTo>
                  <a:lnTo>
                    <a:pt x="147066" y="0"/>
                  </a:lnTo>
                  <a:lnTo>
                    <a:pt x="193572" y="7345"/>
                  </a:lnTo>
                  <a:lnTo>
                    <a:pt x="233946" y="27797"/>
                  </a:lnTo>
                  <a:lnTo>
                    <a:pt x="265773" y="58978"/>
                  </a:lnTo>
                  <a:lnTo>
                    <a:pt x="286640" y="98511"/>
                  </a:lnTo>
                  <a:lnTo>
                    <a:pt x="294132" y="144018"/>
                  </a:lnTo>
                  <a:lnTo>
                    <a:pt x="286640" y="189524"/>
                  </a:lnTo>
                  <a:lnTo>
                    <a:pt x="265773" y="229057"/>
                  </a:lnTo>
                  <a:lnTo>
                    <a:pt x="233946" y="260238"/>
                  </a:lnTo>
                  <a:lnTo>
                    <a:pt x="193572" y="280690"/>
                  </a:lnTo>
                  <a:lnTo>
                    <a:pt x="147066" y="288036"/>
                  </a:lnTo>
                  <a:lnTo>
                    <a:pt x="100559" y="280690"/>
                  </a:lnTo>
                  <a:lnTo>
                    <a:pt x="60185" y="260238"/>
                  </a:lnTo>
                  <a:lnTo>
                    <a:pt x="28358" y="229057"/>
                  </a:lnTo>
                  <a:lnTo>
                    <a:pt x="7491" y="189524"/>
                  </a:lnTo>
                  <a:lnTo>
                    <a:pt x="0" y="144018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34484" y="5635752"/>
            <a:ext cx="2601595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 marR="28321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Note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records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multiple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items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are </a:t>
            </a:r>
            <a:r>
              <a:rPr sz="1200" b="1" spc="-10" dirty="0">
                <a:latin typeface="Calibri"/>
                <a:cs typeface="Calibri"/>
              </a:rPr>
              <a:t>downloaded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82541" y="5758941"/>
            <a:ext cx="308610" cy="300990"/>
            <a:chOff x="4082541" y="5758941"/>
            <a:chExt cx="308610" cy="30099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" name="object 17"/>
            <p:cNvSpPr/>
            <p:nvPr/>
          </p:nvSpPr>
          <p:spPr>
            <a:xfrm>
              <a:off x="4088891" y="5765291"/>
              <a:ext cx="295910" cy="288290"/>
            </a:xfrm>
            <a:custGeom>
              <a:avLst/>
              <a:gdLst/>
              <a:ahLst/>
              <a:cxnLst/>
              <a:rect l="l" t="t" r="r" b="b"/>
              <a:pathLst>
                <a:path w="295910" h="288289">
                  <a:moveTo>
                    <a:pt x="147828" y="0"/>
                  </a:moveTo>
                  <a:lnTo>
                    <a:pt x="101096" y="7342"/>
                  </a:lnTo>
                  <a:lnTo>
                    <a:pt x="60514" y="27786"/>
                  </a:lnTo>
                  <a:lnTo>
                    <a:pt x="28517" y="58962"/>
                  </a:lnTo>
                  <a:lnTo>
                    <a:pt x="7534" y="98496"/>
                  </a:lnTo>
                  <a:lnTo>
                    <a:pt x="0" y="144018"/>
                  </a:lnTo>
                  <a:lnTo>
                    <a:pt x="7534" y="189539"/>
                  </a:lnTo>
                  <a:lnTo>
                    <a:pt x="28517" y="229073"/>
                  </a:lnTo>
                  <a:lnTo>
                    <a:pt x="60514" y="260249"/>
                  </a:lnTo>
                  <a:lnTo>
                    <a:pt x="101096" y="280693"/>
                  </a:lnTo>
                  <a:lnTo>
                    <a:pt x="147828" y="288036"/>
                  </a:lnTo>
                  <a:lnTo>
                    <a:pt x="194559" y="280693"/>
                  </a:lnTo>
                  <a:lnTo>
                    <a:pt x="235141" y="260249"/>
                  </a:lnTo>
                  <a:lnTo>
                    <a:pt x="267138" y="229073"/>
                  </a:lnTo>
                  <a:lnTo>
                    <a:pt x="288121" y="189539"/>
                  </a:lnTo>
                  <a:lnTo>
                    <a:pt x="295656" y="144018"/>
                  </a:lnTo>
                  <a:lnTo>
                    <a:pt x="288121" y="98496"/>
                  </a:lnTo>
                  <a:lnTo>
                    <a:pt x="267138" y="58962"/>
                  </a:lnTo>
                  <a:lnTo>
                    <a:pt x="235141" y="27786"/>
                  </a:lnTo>
                  <a:lnTo>
                    <a:pt x="194559" y="7342"/>
                  </a:lnTo>
                  <a:lnTo>
                    <a:pt x="1478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88891" y="5765291"/>
              <a:ext cx="295910" cy="288290"/>
            </a:xfrm>
            <a:custGeom>
              <a:avLst/>
              <a:gdLst/>
              <a:ahLst/>
              <a:cxnLst/>
              <a:rect l="l" t="t" r="r" b="b"/>
              <a:pathLst>
                <a:path w="295910" h="288289">
                  <a:moveTo>
                    <a:pt x="0" y="144018"/>
                  </a:moveTo>
                  <a:lnTo>
                    <a:pt x="7534" y="98496"/>
                  </a:lnTo>
                  <a:lnTo>
                    <a:pt x="28517" y="58962"/>
                  </a:lnTo>
                  <a:lnTo>
                    <a:pt x="60514" y="27786"/>
                  </a:lnTo>
                  <a:lnTo>
                    <a:pt x="101096" y="7342"/>
                  </a:lnTo>
                  <a:lnTo>
                    <a:pt x="147828" y="0"/>
                  </a:lnTo>
                  <a:lnTo>
                    <a:pt x="194559" y="7342"/>
                  </a:lnTo>
                  <a:lnTo>
                    <a:pt x="235141" y="27786"/>
                  </a:lnTo>
                  <a:lnTo>
                    <a:pt x="267138" y="58962"/>
                  </a:lnTo>
                  <a:lnTo>
                    <a:pt x="288121" y="98496"/>
                  </a:lnTo>
                  <a:lnTo>
                    <a:pt x="295656" y="144018"/>
                  </a:lnTo>
                  <a:lnTo>
                    <a:pt x="288121" y="189539"/>
                  </a:lnTo>
                  <a:lnTo>
                    <a:pt x="267138" y="229073"/>
                  </a:lnTo>
                  <a:lnTo>
                    <a:pt x="235141" y="260249"/>
                  </a:lnTo>
                  <a:lnTo>
                    <a:pt x="194559" y="280693"/>
                  </a:lnTo>
                  <a:lnTo>
                    <a:pt x="147828" y="288036"/>
                  </a:lnTo>
                  <a:lnTo>
                    <a:pt x="101096" y="280693"/>
                  </a:lnTo>
                  <a:lnTo>
                    <a:pt x="60514" y="260249"/>
                  </a:lnTo>
                  <a:lnTo>
                    <a:pt x="28517" y="229073"/>
                  </a:lnTo>
                  <a:lnTo>
                    <a:pt x="7534" y="189539"/>
                  </a:lnTo>
                  <a:lnTo>
                    <a:pt x="0" y="144018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85920" y="579800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41005" y="200482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855" y="1247160"/>
            <a:ext cx="7289544" cy="23570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79856" y="-646849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Commit</a:t>
            </a:r>
            <a:r>
              <a:rPr sz="2400" spc="-30" dirty="0"/>
              <a:t> </a:t>
            </a:r>
            <a:r>
              <a:rPr sz="2400" dirty="0"/>
              <a:t>against</a:t>
            </a:r>
            <a:r>
              <a:rPr sz="2400" spc="-30" dirty="0"/>
              <a:t> </a:t>
            </a:r>
            <a:r>
              <a:rPr sz="2400" dirty="0"/>
              <a:t>Forecast</a:t>
            </a:r>
            <a:r>
              <a:rPr sz="2400" spc="-30" dirty="0"/>
              <a:t> </a:t>
            </a:r>
            <a:r>
              <a:rPr sz="2400" dirty="0"/>
              <a:t>–</a:t>
            </a:r>
            <a:r>
              <a:rPr sz="2400" spc="-10" dirty="0"/>
              <a:t> </a:t>
            </a:r>
            <a:r>
              <a:rPr sz="2400" dirty="0"/>
              <a:t>Option</a:t>
            </a:r>
            <a:r>
              <a:rPr sz="2400" spc="-20" dirty="0"/>
              <a:t> </a:t>
            </a:r>
            <a:r>
              <a:rPr sz="2400" spc="-50" dirty="0"/>
              <a:t>5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26719" y="711708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dirty="0">
                <a:latin typeface="Calibri"/>
                <a:cs typeface="Calibri"/>
              </a:rPr>
              <a:t>Make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excel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file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(Add/Edit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values)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upload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file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6311" y="1485900"/>
            <a:ext cx="3423285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 marR="26860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Upload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file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by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clicking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Action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upload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by </a:t>
            </a:r>
            <a:r>
              <a:rPr sz="1200" b="1" dirty="0">
                <a:latin typeface="Calibri"/>
                <a:cs typeface="Calibri"/>
              </a:rPr>
              <a:t>clicking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upload</a:t>
            </a:r>
            <a:r>
              <a:rPr sz="1200" b="1" spc="2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button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 </a:t>
            </a:r>
            <a:r>
              <a:rPr sz="1200" b="1" spc="-10" dirty="0">
                <a:latin typeface="Calibri"/>
                <a:cs typeface="Calibri"/>
              </a:rPr>
              <a:t>Submit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422893" y="3419602"/>
            <a:ext cx="297815" cy="430530"/>
            <a:chOff x="8422893" y="3419602"/>
            <a:chExt cx="297815" cy="4305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bject 7"/>
            <p:cNvSpPr/>
            <p:nvPr/>
          </p:nvSpPr>
          <p:spPr>
            <a:xfrm>
              <a:off x="8429243" y="3425952"/>
              <a:ext cx="285115" cy="417830"/>
            </a:xfrm>
            <a:custGeom>
              <a:avLst/>
              <a:gdLst/>
              <a:ahLst/>
              <a:cxnLst/>
              <a:rect l="l" t="t" r="r" b="b"/>
              <a:pathLst>
                <a:path w="285115" h="417829">
                  <a:moveTo>
                    <a:pt x="213740" y="0"/>
                  </a:moveTo>
                  <a:lnTo>
                    <a:pt x="71247" y="0"/>
                  </a:lnTo>
                  <a:lnTo>
                    <a:pt x="71247" y="275081"/>
                  </a:lnTo>
                  <a:lnTo>
                    <a:pt x="0" y="275081"/>
                  </a:lnTo>
                  <a:lnTo>
                    <a:pt x="142494" y="417575"/>
                  </a:lnTo>
                  <a:lnTo>
                    <a:pt x="284987" y="275081"/>
                  </a:lnTo>
                  <a:lnTo>
                    <a:pt x="213740" y="275081"/>
                  </a:lnTo>
                  <a:lnTo>
                    <a:pt x="21374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29243" y="3425952"/>
              <a:ext cx="285115" cy="417830"/>
            </a:xfrm>
            <a:custGeom>
              <a:avLst/>
              <a:gdLst/>
              <a:ahLst/>
              <a:cxnLst/>
              <a:rect l="l" t="t" r="r" b="b"/>
              <a:pathLst>
                <a:path w="285115" h="417829">
                  <a:moveTo>
                    <a:pt x="0" y="275081"/>
                  </a:moveTo>
                  <a:lnTo>
                    <a:pt x="71247" y="275081"/>
                  </a:lnTo>
                  <a:lnTo>
                    <a:pt x="71247" y="0"/>
                  </a:lnTo>
                  <a:lnTo>
                    <a:pt x="213740" y="0"/>
                  </a:lnTo>
                  <a:lnTo>
                    <a:pt x="213740" y="275081"/>
                  </a:lnTo>
                  <a:lnTo>
                    <a:pt x="284987" y="275081"/>
                  </a:lnTo>
                  <a:lnTo>
                    <a:pt x="142494" y="417575"/>
                  </a:lnTo>
                  <a:lnTo>
                    <a:pt x="0" y="275081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53658" y="4324858"/>
            <a:ext cx="313055" cy="279400"/>
            <a:chOff x="6153658" y="4324858"/>
            <a:chExt cx="313055" cy="2794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6160008" y="4331208"/>
              <a:ext cx="300355" cy="266700"/>
            </a:xfrm>
            <a:custGeom>
              <a:avLst/>
              <a:gdLst/>
              <a:ahLst/>
              <a:cxnLst/>
              <a:rect l="l" t="t" r="r" b="b"/>
              <a:pathLst>
                <a:path w="300354" h="266700">
                  <a:moveTo>
                    <a:pt x="133350" y="0"/>
                  </a:moveTo>
                  <a:lnTo>
                    <a:pt x="0" y="133350"/>
                  </a:lnTo>
                  <a:lnTo>
                    <a:pt x="133350" y="266700"/>
                  </a:lnTo>
                  <a:lnTo>
                    <a:pt x="133350" y="200025"/>
                  </a:lnTo>
                  <a:lnTo>
                    <a:pt x="300227" y="200025"/>
                  </a:lnTo>
                  <a:lnTo>
                    <a:pt x="300227" y="66675"/>
                  </a:lnTo>
                  <a:lnTo>
                    <a:pt x="133350" y="66675"/>
                  </a:lnTo>
                  <a:lnTo>
                    <a:pt x="1333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60008" y="4331208"/>
              <a:ext cx="300355" cy="266700"/>
            </a:xfrm>
            <a:custGeom>
              <a:avLst/>
              <a:gdLst/>
              <a:ahLst/>
              <a:cxnLst/>
              <a:rect l="l" t="t" r="r" b="b"/>
              <a:pathLst>
                <a:path w="300354" h="266700">
                  <a:moveTo>
                    <a:pt x="0" y="133350"/>
                  </a:moveTo>
                  <a:lnTo>
                    <a:pt x="133350" y="0"/>
                  </a:lnTo>
                  <a:lnTo>
                    <a:pt x="133350" y="66675"/>
                  </a:lnTo>
                  <a:lnTo>
                    <a:pt x="300227" y="66675"/>
                  </a:lnTo>
                  <a:lnTo>
                    <a:pt x="300227" y="200025"/>
                  </a:lnTo>
                  <a:lnTo>
                    <a:pt x="133350" y="200025"/>
                  </a:lnTo>
                  <a:lnTo>
                    <a:pt x="133350" y="266700"/>
                  </a:lnTo>
                  <a:lnTo>
                    <a:pt x="0" y="133350"/>
                  </a:lnTo>
                  <a:close/>
                </a:path>
              </a:pathLst>
            </a:custGeom>
            <a:grpFill/>
            <a:ln w="12700">
              <a:solidFill>
                <a:srgbClr val="4B3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09715" y="5286755"/>
            <a:ext cx="3462654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 marR="59309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 re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query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the </a:t>
            </a:r>
            <a:r>
              <a:rPr sz="1200" b="1" dirty="0">
                <a:latin typeface="Calibri"/>
                <a:cs typeface="Calibri"/>
              </a:rPr>
              <a:t>uploaded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values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37019" y="4087367"/>
            <a:ext cx="3030220" cy="1154430"/>
            <a:chOff x="6637019" y="4087367"/>
            <a:chExt cx="3030220" cy="1154430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7019" y="4087367"/>
              <a:ext cx="3029712" cy="1050036"/>
            </a:xfrm>
            <a:prstGeom prst="rect">
              <a:avLst/>
            </a:prstGeom>
            <a:grpFill/>
          </p:spPr>
        </p:pic>
        <p:sp>
          <p:nvSpPr>
            <p:cNvPr id="15" name="object 15"/>
            <p:cNvSpPr/>
            <p:nvPr/>
          </p:nvSpPr>
          <p:spPr>
            <a:xfrm>
              <a:off x="7476743" y="4945379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09" h="289560">
                  <a:moveTo>
                    <a:pt x="147827" y="0"/>
                  </a:moveTo>
                  <a:lnTo>
                    <a:pt x="101096" y="7376"/>
                  </a:lnTo>
                  <a:lnTo>
                    <a:pt x="60514" y="27919"/>
                  </a:lnTo>
                  <a:lnTo>
                    <a:pt x="28517" y="59253"/>
                  </a:lnTo>
                  <a:lnTo>
                    <a:pt x="7534" y="98999"/>
                  </a:lnTo>
                  <a:lnTo>
                    <a:pt x="0" y="144780"/>
                  </a:lnTo>
                  <a:lnTo>
                    <a:pt x="7534" y="190541"/>
                  </a:lnTo>
                  <a:lnTo>
                    <a:pt x="28517" y="230284"/>
                  </a:lnTo>
                  <a:lnTo>
                    <a:pt x="60514" y="261625"/>
                  </a:lnTo>
                  <a:lnTo>
                    <a:pt x="101096" y="282178"/>
                  </a:lnTo>
                  <a:lnTo>
                    <a:pt x="147827" y="289560"/>
                  </a:lnTo>
                  <a:lnTo>
                    <a:pt x="194559" y="282178"/>
                  </a:lnTo>
                  <a:lnTo>
                    <a:pt x="235141" y="261625"/>
                  </a:lnTo>
                  <a:lnTo>
                    <a:pt x="267138" y="230284"/>
                  </a:lnTo>
                  <a:lnTo>
                    <a:pt x="288121" y="190541"/>
                  </a:lnTo>
                  <a:lnTo>
                    <a:pt x="295655" y="144780"/>
                  </a:lnTo>
                  <a:lnTo>
                    <a:pt x="288121" y="98999"/>
                  </a:lnTo>
                  <a:lnTo>
                    <a:pt x="267138" y="59253"/>
                  </a:lnTo>
                  <a:lnTo>
                    <a:pt x="235141" y="27919"/>
                  </a:lnTo>
                  <a:lnTo>
                    <a:pt x="194559" y="7376"/>
                  </a:lnTo>
                  <a:lnTo>
                    <a:pt x="1478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76743" y="4945379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09" h="289560">
                  <a:moveTo>
                    <a:pt x="0" y="144780"/>
                  </a:moveTo>
                  <a:lnTo>
                    <a:pt x="7534" y="98999"/>
                  </a:lnTo>
                  <a:lnTo>
                    <a:pt x="28517" y="59253"/>
                  </a:lnTo>
                  <a:lnTo>
                    <a:pt x="60514" y="27919"/>
                  </a:lnTo>
                  <a:lnTo>
                    <a:pt x="101096" y="7376"/>
                  </a:lnTo>
                  <a:lnTo>
                    <a:pt x="147827" y="0"/>
                  </a:lnTo>
                  <a:lnTo>
                    <a:pt x="194559" y="7376"/>
                  </a:lnTo>
                  <a:lnTo>
                    <a:pt x="235141" y="27919"/>
                  </a:lnTo>
                  <a:lnTo>
                    <a:pt x="267138" y="59253"/>
                  </a:lnTo>
                  <a:lnTo>
                    <a:pt x="288121" y="98999"/>
                  </a:lnTo>
                  <a:lnTo>
                    <a:pt x="295655" y="144780"/>
                  </a:lnTo>
                  <a:lnTo>
                    <a:pt x="288121" y="190541"/>
                  </a:lnTo>
                  <a:lnTo>
                    <a:pt x="267138" y="230284"/>
                  </a:lnTo>
                  <a:lnTo>
                    <a:pt x="235141" y="261625"/>
                  </a:lnTo>
                  <a:lnTo>
                    <a:pt x="194559" y="282178"/>
                  </a:lnTo>
                  <a:lnTo>
                    <a:pt x="147827" y="289560"/>
                  </a:lnTo>
                  <a:lnTo>
                    <a:pt x="101096" y="282178"/>
                  </a:lnTo>
                  <a:lnTo>
                    <a:pt x="60514" y="261625"/>
                  </a:lnTo>
                  <a:lnTo>
                    <a:pt x="28517" y="230284"/>
                  </a:lnTo>
                  <a:lnTo>
                    <a:pt x="7534" y="190541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581655" y="1327150"/>
            <a:ext cx="6375400" cy="2024380"/>
            <a:chOff x="2581655" y="1327150"/>
            <a:chExt cx="6375400" cy="202438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" name="object 18"/>
            <p:cNvSpPr/>
            <p:nvPr/>
          </p:nvSpPr>
          <p:spPr>
            <a:xfrm>
              <a:off x="2581655" y="1941448"/>
              <a:ext cx="1627505" cy="363220"/>
            </a:xfrm>
            <a:custGeom>
              <a:avLst/>
              <a:gdLst/>
              <a:ahLst/>
              <a:cxnLst/>
              <a:rect l="l" t="t" r="r" b="b"/>
              <a:pathLst>
                <a:path w="1627504" h="363219">
                  <a:moveTo>
                    <a:pt x="66929" y="288416"/>
                  </a:moveTo>
                  <a:lnTo>
                    <a:pt x="0" y="341122"/>
                  </a:lnTo>
                  <a:lnTo>
                    <a:pt x="82295" y="362965"/>
                  </a:lnTo>
                  <a:lnTo>
                    <a:pt x="76431" y="334517"/>
                  </a:lnTo>
                  <a:lnTo>
                    <a:pt x="63500" y="334517"/>
                  </a:lnTo>
                  <a:lnTo>
                    <a:pt x="60960" y="322072"/>
                  </a:lnTo>
                  <a:lnTo>
                    <a:pt x="73340" y="319521"/>
                  </a:lnTo>
                  <a:lnTo>
                    <a:pt x="66929" y="288416"/>
                  </a:lnTo>
                  <a:close/>
                </a:path>
                <a:path w="1627504" h="363219">
                  <a:moveTo>
                    <a:pt x="73340" y="319521"/>
                  </a:moveTo>
                  <a:lnTo>
                    <a:pt x="60960" y="322072"/>
                  </a:lnTo>
                  <a:lnTo>
                    <a:pt x="63500" y="334517"/>
                  </a:lnTo>
                  <a:lnTo>
                    <a:pt x="75905" y="331962"/>
                  </a:lnTo>
                  <a:lnTo>
                    <a:pt x="73340" y="319521"/>
                  </a:lnTo>
                  <a:close/>
                </a:path>
                <a:path w="1627504" h="363219">
                  <a:moveTo>
                    <a:pt x="75905" y="331962"/>
                  </a:moveTo>
                  <a:lnTo>
                    <a:pt x="63500" y="334517"/>
                  </a:lnTo>
                  <a:lnTo>
                    <a:pt x="76431" y="334517"/>
                  </a:lnTo>
                  <a:lnTo>
                    <a:pt x="75905" y="331962"/>
                  </a:lnTo>
                  <a:close/>
                </a:path>
                <a:path w="1627504" h="363219">
                  <a:moveTo>
                    <a:pt x="1624583" y="0"/>
                  </a:moveTo>
                  <a:lnTo>
                    <a:pt x="73340" y="319521"/>
                  </a:lnTo>
                  <a:lnTo>
                    <a:pt x="75905" y="331962"/>
                  </a:lnTo>
                  <a:lnTo>
                    <a:pt x="1627123" y="12446"/>
                  </a:lnTo>
                  <a:lnTo>
                    <a:pt x="16245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1091" y="1656588"/>
              <a:ext cx="2505456" cy="1694688"/>
            </a:xfrm>
            <a:prstGeom prst="rect">
              <a:avLst/>
            </a:prstGeom>
            <a:grpFill/>
          </p:spPr>
        </p:pic>
        <p:sp>
          <p:nvSpPr>
            <p:cNvPr id="20" name="object 20"/>
            <p:cNvSpPr/>
            <p:nvPr/>
          </p:nvSpPr>
          <p:spPr>
            <a:xfrm>
              <a:off x="6068567" y="1333500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39" h="289559">
                  <a:moveTo>
                    <a:pt x="147066" y="0"/>
                  </a:moveTo>
                  <a:lnTo>
                    <a:pt x="100559" y="7376"/>
                  </a:lnTo>
                  <a:lnTo>
                    <a:pt x="60185" y="27919"/>
                  </a:lnTo>
                  <a:lnTo>
                    <a:pt x="28358" y="59253"/>
                  </a:lnTo>
                  <a:lnTo>
                    <a:pt x="7491" y="98999"/>
                  </a:lnTo>
                  <a:lnTo>
                    <a:pt x="0" y="144779"/>
                  </a:lnTo>
                  <a:lnTo>
                    <a:pt x="7491" y="190560"/>
                  </a:lnTo>
                  <a:lnTo>
                    <a:pt x="28358" y="230306"/>
                  </a:lnTo>
                  <a:lnTo>
                    <a:pt x="60185" y="261640"/>
                  </a:lnTo>
                  <a:lnTo>
                    <a:pt x="100559" y="282183"/>
                  </a:lnTo>
                  <a:lnTo>
                    <a:pt x="147066" y="289560"/>
                  </a:lnTo>
                  <a:lnTo>
                    <a:pt x="193572" y="282183"/>
                  </a:lnTo>
                  <a:lnTo>
                    <a:pt x="233946" y="261640"/>
                  </a:lnTo>
                  <a:lnTo>
                    <a:pt x="265773" y="230306"/>
                  </a:lnTo>
                  <a:lnTo>
                    <a:pt x="286640" y="190560"/>
                  </a:lnTo>
                  <a:lnTo>
                    <a:pt x="294132" y="144779"/>
                  </a:lnTo>
                  <a:lnTo>
                    <a:pt x="286640" y="98999"/>
                  </a:lnTo>
                  <a:lnTo>
                    <a:pt x="265773" y="59253"/>
                  </a:lnTo>
                  <a:lnTo>
                    <a:pt x="233946" y="27919"/>
                  </a:lnTo>
                  <a:lnTo>
                    <a:pt x="193572" y="7376"/>
                  </a:lnTo>
                  <a:lnTo>
                    <a:pt x="14706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68567" y="1333500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39" h="289559">
                  <a:moveTo>
                    <a:pt x="0" y="144779"/>
                  </a:moveTo>
                  <a:lnTo>
                    <a:pt x="7491" y="98999"/>
                  </a:lnTo>
                  <a:lnTo>
                    <a:pt x="28358" y="59253"/>
                  </a:lnTo>
                  <a:lnTo>
                    <a:pt x="60185" y="27919"/>
                  </a:lnTo>
                  <a:lnTo>
                    <a:pt x="100559" y="7376"/>
                  </a:lnTo>
                  <a:lnTo>
                    <a:pt x="147066" y="0"/>
                  </a:lnTo>
                  <a:lnTo>
                    <a:pt x="193572" y="7376"/>
                  </a:lnTo>
                  <a:lnTo>
                    <a:pt x="233946" y="27919"/>
                  </a:lnTo>
                  <a:lnTo>
                    <a:pt x="265773" y="59253"/>
                  </a:lnTo>
                  <a:lnTo>
                    <a:pt x="286640" y="98999"/>
                  </a:lnTo>
                  <a:lnTo>
                    <a:pt x="294132" y="144779"/>
                  </a:lnTo>
                  <a:lnTo>
                    <a:pt x="286640" y="190560"/>
                  </a:lnTo>
                  <a:lnTo>
                    <a:pt x="265773" y="230306"/>
                  </a:lnTo>
                  <a:lnTo>
                    <a:pt x="233946" y="261640"/>
                  </a:lnTo>
                  <a:lnTo>
                    <a:pt x="193572" y="282183"/>
                  </a:lnTo>
                  <a:lnTo>
                    <a:pt x="147066" y="289560"/>
                  </a:lnTo>
                  <a:lnTo>
                    <a:pt x="100559" y="282183"/>
                  </a:lnTo>
                  <a:lnTo>
                    <a:pt x="60185" y="261640"/>
                  </a:lnTo>
                  <a:lnTo>
                    <a:pt x="28358" y="230306"/>
                  </a:lnTo>
                  <a:lnTo>
                    <a:pt x="7491" y="19056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19" y="4103690"/>
            <a:ext cx="5422392" cy="137831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165341" y="136499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74406" y="497809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/>
          </p:cNvSpPr>
          <p:nvPr/>
        </p:nvSpPr>
        <p:spPr>
          <a:xfrm>
            <a:off x="391159" y="-368086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7314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pPr marL="60960">
              <a:spcBef>
                <a:spcPts val="100"/>
              </a:spcBef>
            </a:pPr>
            <a:r>
              <a:rPr lang="en-US" dirty="0"/>
              <a:t>Status</a:t>
            </a:r>
            <a:r>
              <a:rPr lang="en-US" spc="-80" dirty="0"/>
              <a:t> </a:t>
            </a:r>
            <a:r>
              <a:rPr lang="en-US" dirty="0"/>
              <a:t>of</a:t>
            </a:r>
            <a:r>
              <a:rPr lang="en-US" spc="-55" dirty="0"/>
              <a:t> </a:t>
            </a:r>
            <a:r>
              <a:rPr lang="en-US" dirty="0"/>
              <a:t>File</a:t>
            </a:r>
            <a:r>
              <a:rPr lang="en-US" spc="-35" dirty="0"/>
              <a:t> </a:t>
            </a:r>
            <a:r>
              <a:rPr lang="en-US" dirty="0"/>
              <a:t>after</a:t>
            </a:r>
            <a:r>
              <a:rPr lang="en-US" spc="-70" dirty="0"/>
              <a:t> </a:t>
            </a:r>
            <a:r>
              <a:rPr lang="en-US" dirty="0"/>
              <a:t>uploading</a:t>
            </a:r>
            <a:r>
              <a:rPr lang="en-US" spc="-50" dirty="0"/>
              <a:t> </a:t>
            </a:r>
            <a:r>
              <a:rPr lang="en-US" spc="-10" dirty="0"/>
              <a:t>Commit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391159" y="1089291"/>
            <a:ext cx="8955405" cy="87947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Navigation</a:t>
            </a:r>
            <a:r>
              <a:rPr sz="1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Supplier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Portal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Work</a:t>
            </a:r>
            <a:r>
              <a:rPr sz="1600" dirty="0">
                <a:latin typeface="Calibri"/>
                <a:cs typeface="Calibri"/>
              </a:rPr>
              <a:t> area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Supply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Manage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Order</a:t>
            </a:r>
            <a:r>
              <a:rPr sz="1600" spc="-10" dirty="0">
                <a:latin typeface="Calibri"/>
                <a:cs typeface="Calibri"/>
              </a:rPr>
              <a:t> Forecasts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Action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Review Scheduled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Upload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Files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CC00E6-4F70-6DAC-D3CE-486F975DA805}"/>
              </a:ext>
            </a:extLst>
          </p:cNvPr>
          <p:cNvGrpSpPr/>
          <p:nvPr/>
        </p:nvGrpSpPr>
        <p:grpSpPr>
          <a:xfrm>
            <a:off x="626154" y="2057400"/>
            <a:ext cx="8556534" cy="3715659"/>
            <a:chOff x="435066" y="1973433"/>
            <a:chExt cx="7085965" cy="3014746"/>
          </a:xfrm>
        </p:grpSpPr>
        <p:grpSp>
          <p:nvGrpSpPr>
            <p:cNvPr id="6" name="object 6"/>
            <p:cNvGrpSpPr/>
            <p:nvPr/>
          </p:nvGrpSpPr>
          <p:grpSpPr>
            <a:xfrm>
              <a:off x="435066" y="1973433"/>
              <a:ext cx="7085965" cy="2743835"/>
              <a:chOff x="435066" y="1973433"/>
              <a:chExt cx="7085965" cy="2743835"/>
            </a:xfrm>
          </p:grpSpPr>
          <p:pic>
            <p:nvPicPr>
              <p:cNvPr id="7" name="object 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5066" y="1973433"/>
                <a:ext cx="7085873" cy="2603726"/>
              </a:xfrm>
              <a:prstGeom prst="rect">
                <a:avLst/>
              </a:prstGeom>
            </p:spPr>
          </p:pic>
          <p:sp>
            <p:nvSpPr>
              <p:cNvPr id="8" name="object 8"/>
              <p:cNvSpPr/>
              <p:nvPr/>
            </p:nvSpPr>
            <p:spPr>
              <a:xfrm>
                <a:off x="2343912" y="4130675"/>
                <a:ext cx="2327275" cy="586105"/>
              </a:xfrm>
              <a:custGeom>
                <a:avLst/>
                <a:gdLst/>
                <a:ahLst/>
                <a:cxnLst/>
                <a:rect l="l" t="t" r="r" b="b"/>
                <a:pathLst>
                  <a:path w="2327275" h="586104">
                    <a:moveTo>
                      <a:pt x="75581" y="30913"/>
                    </a:moveTo>
                    <a:lnTo>
                      <a:pt x="72598" y="43247"/>
                    </a:lnTo>
                    <a:lnTo>
                      <a:pt x="2324354" y="585977"/>
                    </a:lnTo>
                    <a:lnTo>
                      <a:pt x="2327275" y="573658"/>
                    </a:lnTo>
                    <a:lnTo>
                      <a:pt x="75581" y="30913"/>
                    </a:lnTo>
                    <a:close/>
                  </a:path>
                  <a:path w="2327275" h="586104">
                    <a:moveTo>
                      <a:pt x="83057" y="0"/>
                    </a:moveTo>
                    <a:lnTo>
                      <a:pt x="0" y="19176"/>
                    </a:lnTo>
                    <a:lnTo>
                      <a:pt x="65150" y="74041"/>
                    </a:lnTo>
                    <a:lnTo>
                      <a:pt x="72598" y="43247"/>
                    </a:lnTo>
                    <a:lnTo>
                      <a:pt x="60198" y="40258"/>
                    </a:lnTo>
                    <a:lnTo>
                      <a:pt x="63245" y="27939"/>
                    </a:lnTo>
                    <a:lnTo>
                      <a:pt x="76300" y="27939"/>
                    </a:lnTo>
                    <a:lnTo>
                      <a:pt x="83057" y="0"/>
                    </a:lnTo>
                    <a:close/>
                  </a:path>
                  <a:path w="2327275" h="586104">
                    <a:moveTo>
                      <a:pt x="63245" y="27939"/>
                    </a:moveTo>
                    <a:lnTo>
                      <a:pt x="60198" y="40258"/>
                    </a:lnTo>
                    <a:lnTo>
                      <a:pt x="72598" y="43247"/>
                    </a:lnTo>
                    <a:lnTo>
                      <a:pt x="75581" y="30913"/>
                    </a:lnTo>
                    <a:lnTo>
                      <a:pt x="63245" y="27939"/>
                    </a:lnTo>
                    <a:close/>
                  </a:path>
                  <a:path w="2327275" h="586104">
                    <a:moveTo>
                      <a:pt x="76300" y="27939"/>
                    </a:moveTo>
                    <a:lnTo>
                      <a:pt x="63245" y="27939"/>
                    </a:lnTo>
                    <a:lnTo>
                      <a:pt x="75581" y="30913"/>
                    </a:lnTo>
                    <a:lnTo>
                      <a:pt x="76300" y="27939"/>
                    </a:lnTo>
                    <a:close/>
                  </a:path>
                </a:pathLst>
              </a:custGeom>
              <a:solidFill>
                <a:srgbClr val="5A80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 txBox="1"/>
            <p:nvPr/>
          </p:nvSpPr>
          <p:spPr>
            <a:xfrm>
              <a:off x="3369564" y="4710684"/>
              <a:ext cx="2600325" cy="2774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vert="horz" wrap="square" lIns="0" tIns="38100" rIns="0" bIns="0" rtlCol="0">
              <a:spAutoFit/>
            </a:bodyPr>
            <a:lstStyle/>
            <a:p>
              <a:pPr marL="90805">
                <a:lnSpc>
                  <a:spcPct val="100000"/>
                </a:lnSpc>
                <a:spcBef>
                  <a:spcPts val="300"/>
                </a:spcBef>
              </a:pPr>
              <a:r>
                <a:rPr sz="1200" b="1" dirty="0">
                  <a:latin typeface="Calibri"/>
                  <a:cs typeface="Calibri"/>
                </a:rPr>
                <a:t>Open</a:t>
              </a:r>
              <a:r>
                <a:rPr sz="1200" b="1" spc="-40" dirty="0">
                  <a:latin typeface="Calibri"/>
                  <a:cs typeface="Calibri"/>
                </a:rPr>
                <a:t> </a:t>
              </a:r>
              <a:r>
                <a:rPr sz="1200" b="1" dirty="0">
                  <a:latin typeface="Calibri"/>
                  <a:cs typeface="Calibri"/>
                </a:rPr>
                <a:t>Review</a:t>
              </a:r>
              <a:r>
                <a:rPr sz="1200" b="1" spc="-45" dirty="0">
                  <a:latin typeface="Calibri"/>
                  <a:cs typeface="Calibri"/>
                </a:rPr>
                <a:t> </a:t>
              </a:r>
              <a:r>
                <a:rPr sz="1200" b="1" dirty="0">
                  <a:latin typeface="Calibri"/>
                  <a:cs typeface="Calibri"/>
                </a:rPr>
                <a:t>Upload</a:t>
              </a:r>
              <a:r>
                <a:rPr sz="1200" b="1" spc="-30" dirty="0">
                  <a:latin typeface="Calibri"/>
                  <a:cs typeface="Calibri"/>
                </a:rPr>
                <a:t> </a:t>
              </a:r>
              <a:r>
                <a:rPr sz="1200" b="1" spc="-20" dirty="0">
                  <a:latin typeface="Calibri"/>
                  <a:cs typeface="Calibri"/>
                </a:rPr>
                <a:t>Files</a:t>
              </a:r>
              <a:endParaRPr sz="1200" dirty="0">
                <a:latin typeface="Calibri"/>
                <a:cs typeface="Calibri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44565" y="431850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" name="object 10"/>
          <p:cNvGrpSpPr/>
          <p:nvPr/>
        </p:nvGrpSpPr>
        <p:grpSpPr>
          <a:xfrm>
            <a:off x="5816363" y="5046504"/>
            <a:ext cx="307340" cy="302260"/>
            <a:chOff x="5941821" y="4279138"/>
            <a:chExt cx="307340" cy="3022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object 11"/>
            <p:cNvSpPr/>
            <p:nvPr/>
          </p:nvSpPr>
          <p:spPr>
            <a:xfrm>
              <a:off x="5948171" y="4285488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39" h="289560">
                  <a:moveTo>
                    <a:pt x="147065" y="0"/>
                  </a:moveTo>
                  <a:lnTo>
                    <a:pt x="100559" y="7376"/>
                  </a:lnTo>
                  <a:lnTo>
                    <a:pt x="60185" y="27919"/>
                  </a:lnTo>
                  <a:lnTo>
                    <a:pt x="28358" y="59253"/>
                  </a:lnTo>
                  <a:lnTo>
                    <a:pt x="7491" y="98999"/>
                  </a:lnTo>
                  <a:lnTo>
                    <a:pt x="0" y="144780"/>
                  </a:lnTo>
                  <a:lnTo>
                    <a:pt x="7491" y="190560"/>
                  </a:lnTo>
                  <a:lnTo>
                    <a:pt x="28358" y="230306"/>
                  </a:lnTo>
                  <a:lnTo>
                    <a:pt x="60185" y="261640"/>
                  </a:lnTo>
                  <a:lnTo>
                    <a:pt x="100559" y="282183"/>
                  </a:lnTo>
                  <a:lnTo>
                    <a:pt x="147065" y="289560"/>
                  </a:lnTo>
                  <a:lnTo>
                    <a:pt x="193572" y="282183"/>
                  </a:lnTo>
                  <a:lnTo>
                    <a:pt x="233946" y="261640"/>
                  </a:lnTo>
                  <a:lnTo>
                    <a:pt x="265773" y="230306"/>
                  </a:lnTo>
                  <a:lnTo>
                    <a:pt x="286640" y="190560"/>
                  </a:lnTo>
                  <a:lnTo>
                    <a:pt x="294131" y="144780"/>
                  </a:lnTo>
                  <a:lnTo>
                    <a:pt x="286640" y="98999"/>
                  </a:lnTo>
                  <a:lnTo>
                    <a:pt x="265773" y="59253"/>
                  </a:lnTo>
                  <a:lnTo>
                    <a:pt x="233946" y="27919"/>
                  </a:lnTo>
                  <a:lnTo>
                    <a:pt x="193572" y="7376"/>
                  </a:lnTo>
                  <a:lnTo>
                    <a:pt x="14706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5948171" y="4285488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39" h="289560">
                  <a:moveTo>
                    <a:pt x="0" y="144780"/>
                  </a:moveTo>
                  <a:lnTo>
                    <a:pt x="7491" y="98999"/>
                  </a:lnTo>
                  <a:lnTo>
                    <a:pt x="28358" y="59253"/>
                  </a:lnTo>
                  <a:lnTo>
                    <a:pt x="60185" y="27919"/>
                  </a:lnTo>
                  <a:lnTo>
                    <a:pt x="100559" y="7376"/>
                  </a:lnTo>
                  <a:lnTo>
                    <a:pt x="147065" y="0"/>
                  </a:lnTo>
                  <a:lnTo>
                    <a:pt x="193572" y="7376"/>
                  </a:lnTo>
                  <a:lnTo>
                    <a:pt x="233946" y="27919"/>
                  </a:lnTo>
                  <a:lnTo>
                    <a:pt x="265773" y="59253"/>
                  </a:lnTo>
                  <a:lnTo>
                    <a:pt x="286640" y="98999"/>
                  </a:lnTo>
                  <a:lnTo>
                    <a:pt x="294131" y="144780"/>
                  </a:lnTo>
                  <a:lnTo>
                    <a:pt x="286640" y="190560"/>
                  </a:lnTo>
                  <a:lnTo>
                    <a:pt x="265773" y="230306"/>
                  </a:lnTo>
                  <a:lnTo>
                    <a:pt x="233946" y="261640"/>
                  </a:lnTo>
                  <a:lnTo>
                    <a:pt x="193572" y="282183"/>
                  </a:lnTo>
                  <a:lnTo>
                    <a:pt x="147065" y="289560"/>
                  </a:lnTo>
                  <a:lnTo>
                    <a:pt x="100559" y="282183"/>
                  </a:lnTo>
                  <a:lnTo>
                    <a:pt x="60185" y="261640"/>
                  </a:lnTo>
                  <a:lnTo>
                    <a:pt x="28358" y="230306"/>
                  </a:lnTo>
                  <a:lnTo>
                    <a:pt x="7491" y="190560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r>
                <a:rPr lang="en-US" dirty="0"/>
                <a:t>  1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1540725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49793" y="-517903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Status</a:t>
            </a:r>
            <a:r>
              <a:rPr sz="2400" spc="-80" dirty="0"/>
              <a:t> </a:t>
            </a:r>
            <a:r>
              <a:rPr sz="2400" dirty="0"/>
              <a:t>of</a:t>
            </a:r>
            <a:r>
              <a:rPr sz="2400" spc="-55" dirty="0"/>
              <a:t> </a:t>
            </a:r>
            <a:r>
              <a:rPr sz="2400" dirty="0"/>
              <a:t>File</a:t>
            </a:r>
            <a:r>
              <a:rPr sz="2400" spc="-35" dirty="0"/>
              <a:t> </a:t>
            </a:r>
            <a:r>
              <a:rPr sz="2400" dirty="0"/>
              <a:t>after</a:t>
            </a:r>
            <a:r>
              <a:rPr sz="2400" spc="-70" dirty="0"/>
              <a:t> </a:t>
            </a:r>
            <a:r>
              <a:rPr sz="2400" dirty="0"/>
              <a:t>uploading</a:t>
            </a:r>
            <a:r>
              <a:rPr sz="2400" spc="-50" dirty="0"/>
              <a:t> </a:t>
            </a:r>
            <a:r>
              <a:rPr sz="2400" spc="-10" dirty="0"/>
              <a:t>Commit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39633" y="996432"/>
            <a:ext cx="8084184" cy="1706245"/>
            <a:chOff x="439633" y="996432"/>
            <a:chExt cx="8084184" cy="17062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633" y="996432"/>
              <a:ext cx="8084098" cy="17056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16880" y="1015618"/>
              <a:ext cx="631825" cy="385445"/>
            </a:xfrm>
            <a:custGeom>
              <a:avLst/>
              <a:gdLst/>
              <a:ahLst/>
              <a:cxnLst/>
              <a:rect l="l" t="t" r="r" b="b"/>
              <a:pathLst>
                <a:path w="631825" h="385444">
                  <a:moveTo>
                    <a:pt x="45466" y="313308"/>
                  </a:moveTo>
                  <a:lnTo>
                    <a:pt x="0" y="385317"/>
                  </a:lnTo>
                  <a:lnTo>
                    <a:pt x="84962" y="378586"/>
                  </a:lnTo>
                  <a:lnTo>
                    <a:pt x="72437" y="357885"/>
                  </a:lnTo>
                  <a:lnTo>
                    <a:pt x="57658" y="357885"/>
                  </a:lnTo>
                  <a:lnTo>
                    <a:pt x="51054" y="347090"/>
                  </a:lnTo>
                  <a:lnTo>
                    <a:pt x="61927" y="340516"/>
                  </a:lnTo>
                  <a:lnTo>
                    <a:pt x="45466" y="313308"/>
                  </a:lnTo>
                  <a:close/>
                </a:path>
                <a:path w="631825" h="385444">
                  <a:moveTo>
                    <a:pt x="61927" y="340516"/>
                  </a:moveTo>
                  <a:lnTo>
                    <a:pt x="51054" y="347090"/>
                  </a:lnTo>
                  <a:lnTo>
                    <a:pt x="57658" y="357885"/>
                  </a:lnTo>
                  <a:lnTo>
                    <a:pt x="68479" y="351343"/>
                  </a:lnTo>
                  <a:lnTo>
                    <a:pt x="61927" y="340516"/>
                  </a:lnTo>
                  <a:close/>
                </a:path>
                <a:path w="631825" h="385444">
                  <a:moveTo>
                    <a:pt x="68479" y="351343"/>
                  </a:moveTo>
                  <a:lnTo>
                    <a:pt x="57658" y="357885"/>
                  </a:lnTo>
                  <a:lnTo>
                    <a:pt x="72437" y="357885"/>
                  </a:lnTo>
                  <a:lnTo>
                    <a:pt x="68479" y="351343"/>
                  </a:lnTo>
                  <a:close/>
                </a:path>
                <a:path w="631825" h="385444">
                  <a:moveTo>
                    <a:pt x="625094" y="0"/>
                  </a:moveTo>
                  <a:lnTo>
                    <a:pt x="61927" y="340516"/>
                  </a:lnTo>
                  <a:lnTo>
                    <a:pt x="68479" y="351343"/>
                  </a:lnTo>
                  <a:lnTo>
                    <a:pt x="631571" y="10921"/>
                  </a:lnTo>
                  <a:lnTo>
                    <a:pt x="625094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16196" y="743712"/>
            <a:ext cx="3060700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Error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link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error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reason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4367" y="2561844"/>
            <a:ext cx="3061970" cy="46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 marR="40957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Check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number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records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succeeded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and </a:t>
            </a:r>
            <a:r>
              <a:rPr sz="1200" b="1" dirty="0">
                <a:latin typeface="Calibri"/>
                <a:cs typeface="Calibri"/>
              </a:rPr>
              <a:t>number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records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error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13047" y="711454"/>
            <a:ext cx="1534795" cy="1855470"/>
            <a:chOff x="3813047" y="711454"/>
            <a:chExt cx="1534795" cy="185547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3813048" y="717803"/>
              <a:ext cx="1534795" cy="1849120"/>
            </a:xfrm>
            <a:custGeom>
              <a:avLst/>
              <a:gdLst/>
              <a:ahLst/>
              <a:cxnLst/>
              <a:rect l="l" t="t" r="r" b="b"/>
              <a:pathLst>
                <a:path w="1534795" h="1849120">
                  <a:moveTo>
                    <a:pt x="626364" y="144780"/>
                  </a:moveTo>
                  <a:lnTo>
                    <a:pt x="618820" y="99009"/>
                  </a:lnTo>
                  <a:lnTo>
                    <a:pt x="597839" y="59258"/>
                  </a:lnTo>
                  <a:lnTo>
                    <a:pt x="565848" y="27927"/>
                  </a:lnTo>
                  <a:lnTo>
                    <a:pt x="525259" y="7378"/>
                  </a:lnTo>
                  <a:lnTo>
                    <a:pt x="478536" y="0"/>
                  </a:lnTo>
                  <a:lnTo>
                    <a:pt x="431800" y="7378"/>
                  </a:lnTo>
                  <a:lnTo>
                    <a:pt x="391210" y="27927"/>
                  </a:lnTo>
                  <a:lnTo>
                    <a:pt x="359219" y="59258"/>
                  </a:lnTo>
                  <a:lnTo>
                    <a:pt x="338239" y="99009"/>
                  </a:lnTo>
                  <a:lnTo>
                    <a:pt x="330708" y="144780"/>
                  </a:lnTo>
                  <a:lnTo>
                    <a:pt x="338239" y="190563"/>
                  </a:lnTo>
                  <a:lnTo>
                    <a:pt x="359219" y="230314"/>
                  </a:lnTo>
                  <a:lnTo>
                    <a:pt x="391210" y="261645"/>
                  </a:lnTo>
                  <a:lnTo>
                    <a:pt x="431800" y="282194"/>
                  </a:lnTo>
                  <a:lnTo>
                    <a:pt x="478536" y="289560"/>
                  </a:lnTo>
                  <a:lnTo>
                    <a:pt x="525259" y="282194"/>
                  </a:lnTo>
                  <a:lnTo>
                    <a:pt x="565848" y="261645"/>
                  </a:lnTo>
                  <a:lnTo>
                    <a:pt x="597839" y="230314"/>
                  </a:lnTo>
                  <a:lnTo>
                    <a:pt x="618820" y="190563"/>
                  </a:lnTo>
                  <a:lnTo>
                    <a:pt x="626364" y="144780"/>
                  </a:lnTo>
                  <a:close/>
                </a:path>
                <a:path w="1534795" h="1849120">
                  <a:moveTo>
                    <a:pt x="1534541" y="853440"/>
                  </a:moveTo>
                  <a:lnTo>
                    <a:pt x="1455674" y="885444"/>
                  </a:lnTo>
                  <a:lnTo>
                    <a:pt x="1479511" y="906437"/>
                  </a:lnTo>
                  <a:lnTo>
                    <a:pt x="663879" y="1833918"/>
                  </a:lnTo>
                  <a:lnTo>
                    <a:pt x="43243" y="745871"/>
                  </a:lnTo>
                  <a:lnTo>
                    <a:pt x="62611" y="734822"/>
                  </a:lnTo>
                  <a:lnTo>
                    <a:pt x="70866" y="730123"/>
                  </a:lnTo>
                  <a:lnTo>
                    <a:pt x="0" y="682752"/>
                  </a:lnTo>
                  <a:lnTo>
                    <a:pt x="4699" y="767842"/>
                  </a:lnTo>
                  <a:lnTo>
                    <a:pt x="32232" y="752144"/>
                  </a:lnTo>
                  <a:lnTo>
                    <a:pt x="657098" y="1847723"/>
                  </a:lnTo>
                  <a:lnTo>
                    <a:pt x="662724" y="1844497"/>
                  </a:lnTo>
                  <a:lnTo>
                    <a:pt x="667766" y="1848866"/>
                  </a:lnTo>
                  <a:lnTo>
                    <a:pt x="1489036" y="914831"/>
                  </a:lnTo>
                  <a:lnTo>
                    <a:pt x="1512951" y="935863"/>
                  </a:lnTo>
                  <a:lnTo>
                    <a:pt x="1523161" y="896874"/>
                  </a:lnTo>
                  <a:lnTo>
                    <a:pt x="1534541" y="85344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3755" y="717804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10" h="289559">
                  <a:moveTo>
                    <a:pt x="0" y="144780"/>
                  </a:moveTo>
                  <a:lnTo>
                    <a:pt x="7534" y="98999"/>
                  </a:lnTo>
                  <a:lnTo>
                    <a:pt x="28517" y="59253"/>
                  </a:lnTo>
                  <a:lnTo>
                    <a:pt x="60514" y="27919"/>
                  </a:lnTo>
                  <a:lnTo>
                    <a:pt x="101096" y="7376"/>
                  </a:lnTo>
                  <a:lnTo>
                    <a:pt x="147828" y="0"/>
                  </a:lnTo>
                  <a:lnTo>
                    <a:pt x="194559" y="7376"/>
                  </a:lnTo>
                  <a:lnTo>
                    <a:pt x="235141" y="27919"/>
                  </a:lnTo>
                  <a:lnTo>
                    <a:pt x="267138" y="59253"/>
                  </a:lnTo>
                  <a:lnTo>
                    <a:pt x="288121" y="98999"/>
                  </a:lnTo>
                  <a:lnTo>
                    <a:pt x="295656" y="144780"/>
                  </a:lnTo>
                  <a:lnTo>
                    <a:pt x="288121" y="190560"/>
                  </a:lnTo>
                  <a:lnTo>
                    <a:pt x="267138" y="230306"/>
                  </a:lnTo>
                  <a:lnTo>
                    <a:pt x="235141" y="261640"/>
                  </a:lnTo>
                  <a:lnTo>
                    <a:pt x="194559" y="282183"/>
                  </a:lnTo>
                  <a:lnTo>
                    <a:pt x="147828" y="289560"/>
                  </a:lnTo>
                  <a:lnTo>
                    <a:pt x="101096" y="282183"/>
                  </a:lnTo>
                  <a:lnTo>
                    <a:pt x="60514" y="261640"/>
                  </a:lnTo>
                  <a:lnTo>
                    <a:pt x="28517" y="230306"/>
                  </a:lnTo>
                  <a:lnTo>
                    <a:pt x="7534" y="190560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699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41247" y="3200400"/>
            <a:ext cx="6443980" cy="2456815"/>
            <a:chOff x="841247" y="3200400"/>
            <a:chExt cx="6443980" cy="245681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7" y="3200400"/>
              <a:ext cx="6443472" cy="24566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73751" y="3703066"/>
              <a:ext cx="1795145" cy="265430"/>
            </a:xfrm>
            <a:custGeom>
              <a:avLst/>
              <a:gdLst/>
              <a:ahLst/>
              <a:cxnLst/>
              <a:rect l="l" t="t" r="r" b="b"/>
              <a:pathLst>
                <a:path w="1795145" h="265429">
                  <a:moveTo>
                    <a:pt x="70738" y="189610"/>
                  </a:moveTo>
                  <a:lnTo>
                    <a:pt x="0" y="237235"/>
                  </a:lnTo>
                  <a:lnTo>
                    <a:pt x="80390" y="265302"/>
                  </a:lnTo>
                  <a:lnTo>
                    <a:pt x="76569" y="235330"/>
                  </a:lnTo>
                  <a:lnTo>
                    <a:pt x="63753" y="235330"/>
                  </a:lnTo>
                  <a:lnTo>
                    <a:pt x="62230" y="222757"/>
                  </a:lnTo>
                  <a:lnTo>
                    <a:pt x="74760" y="221145"/>
                  </a:lnTo>
                  <a:lnTo>
                    <a:pt x="70738" y="189610"/>
                  </a:lnTo>
                  <a:close/>
                </a:path>
                <a:path w="1795145" h="265429">
                  <a:moveTo>
                    <a:pt x="74760" y="221145"/>
                  </a:moveTo>
                  <a:lnTo>
                    <a:pt x="62230" y="222757"/>
                  </a:lnTo>
                  <a:lnTo>
                    <a:pt x="63753" y="235330"/>
                  </a:lnTo>
                  <a:lnTo>
                    <a:pt x="76362" y="233709"/>
                  </a:lnTo>
                  <a:lnTo>
                    <a:pt x="74760" y="221145"/>
                  </a:lnTo>
                  <a:close/>
                </a:path>
                <a:path w="1795145" h="265429">
                  <a:moveTo>
                    <a:pt x="76362" y="233709"/>
                  </a:moveTo>
                  <a:lnTo>
                    <a:pt x="63753" y="235330"/>
                  </a:lnTo>
                  <a:lnTo>
                    <a:pt x="76569" y="235330"/>
                  </a:lnTo>
                  <a:lnTo>
                    <a:pt x="76362" y="233709"/>
                  </a:lnTo>
                  <a:close/>
                </a:path>
                <a:path w="1795145" h="265429">
                  <a:moveTo>
                    <a:pt x="1793494" y="0"/>
                  </a:moveTo>
                  <a:lnTo>
                    <a:pt x="74760" y="221145"/>
                  </a:lnTo>
                  <a:lnTo>
                    <a:pt x="76362" y="233709"/>
                  </a:lnTo>
                  <a:lnTo>
                    <a:pt x="1795145" y="12699"/>
                  </a:lnTo>
                  <a:lnTo>
                    <a:pt x="1793494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40529" y="748995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679" y="413410"/>
            <a:ext cx="9285833" cy="896112"/>
          </a:xfrm>
        </p:spPr>
        <p:txBody>
          <a:bodyPr vert="horz" wrap="square" lIns="0" tIns="0" rIns="0" bIns="0" rtlCol="0" anchor="b">
            <a:normAutofit/>
          </a:bodyPr>
          <a:lstStyle/>
          <a:p>
            <a:pPr marL="60960"/>
            <a:r>
              <a:rPr lang="en-US" b="0" i="0" kern="1200" spc="0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Learning Summary</a:t>
            </a:r>
          </a:p>
        </p:txBody>
      </p:sp>
      <p:sp>
        <p:nvSpPr>
          <p:cNvPr id="7" name="object 7" hidden="1"/>
          <p:cNvSpPr txBox="1">
            <a:spLocks noGrp="1"/>
          </p:cNvSpPr>
          <p:nvPr>
            <p:ph type="sldNum" sz="quarter" idx="4"/>
          </p:nvPr>
        </p:nvSpPr>
        <p:spPr>
          <a:xfrm>
            <a:off x="2555240" y="6029284"/>
            <a:ext cx="684177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0"/>
              </a:lnSpc>
              <a:spcAft>
                <a:spcPts val="600"/>
              </a:spcAft>
            </a:pPr>
            <a:r>
              <a:rPr lang="en-MY" spc="-25"/>
              <a:t>25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9CCEC724-683D-9651-CA83-295235CF9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630275"/>
              </p:ext>
            </p:extLst>
          </p:nvPr>
        </p:nvGraphicFramePr>
        <p:xfrm>
          <a:off x="457200" y="2132603"/>
          <a:ext cx="9062721" cy="3125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62393" y="-520509"/>
            <a:ext cx="9286875" cy="1330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5"/>
              </a:spcBef>
            </a:pPr>
            <a:r>
              <a:rPr dirty="0"/>
              <a:t>Additional</a:t>
            </a:r>
            <a:r>
              <a:rPr spc="10" dirty="0"/>
              <a:t> </a:t>
            </a:r>
            <a:r>
              <a:rPr spc="-10" dirty="0"/>
              <a:t>References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772" y="896111"/>
            <a:ext cx="3628644" cy="31866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57272" y="2001011"/>
            <a:ext cx="1896110" cy="646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 marR="241935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Setting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Actions,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Show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Help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Icons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enable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help.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5627" y="2641726"/>
            <a:ext cx="7559040" cy="3067685"/>
            <a:chOff x="1595627" y="2641726"/>
            <a:chExt cx="7559040" cy="3067685"/>
          </a:xfrm>
        </p:grpSpPr>
        <p:sp>
          <p:nvSpPr>
            <p:cNvPr id="6" name="object 6"/>
            <p:cNvSpPr/>
            <p:nvPr/>
          </p:nvSpPr>
          <p:spPr>
            <a:xfrm>
              <a:off x="1595627" y="2641726"/>
              <a:ext cx="1913889" cy="1109980"/>
            </a:xfrm>
            <a:custGeom>
              <a:avLst/>
              <a:gdLst/>
              <a:ahLst/>
              <a:cxnLst/>
              <a:rect l="l" t="t" r="r" b="b"/>
              <a:pathLst>
                <a:path w="1913889" h="1109979">
                  <a:moveTo>
                    <a:pt x="46863" y="1038606"/>
                  </a:moveTo>
                  <a:lnTo>
                    <a:pt x="0" y="1109853"/>
                  </a:lnTo>
                  <a:lnTo>
                    <a:pt x="85090" y="1104646"/>
                  </a:lnTo>
                  <a:lnTo>
                    <a:pt x="72886" y="1083564"/>
                  </a:lnTo>
                  <a:lnTo>
                    <a:pt x="58165" y="1083564"/>
                  </a:lnTo>
                  <a:lnTo>
                    <a:pt x="51815" y="1072515"/>
                  </a:lnTo>
                  <a:lnTo>
                    <a:pt x="62811" y="1066158"/>
                  </a:lnTo>
                  <a:lnTo>
                    <a:pt x="46863" y="1038606"/>
                  </a:lnTo>
                  <a:close/>
                </a:path>
                <a:path w="1913889" h="1109979">
                  <a:moveTo>
                    <a:pt x="62811" y="1066158"/>
                  </a:moveTo>
                  <a:lnTo>
                    <a:pt x="51815" y="1072515"/>
                  </a:lnTo>
                  <a:lnTo>
                    <a:pt x="58165" y="1083564"/>
                  </a:lnTo>
                  <a:lnTo>
                    <a:pt x="69195" y="1077187"/>
                  </a:lnTo>
                  <a:lnTo>
                    <a:pt x="62811" y="1066158"/>
                  </a:lnTo>
                  <a:close/>
                </a:path>
                <a:path w="1913889" h="1109979">
                  <a:moveTo>
                    <a:pt x="69195" y="1077187"/>
                  </a:moveTo>
                  <a:lnTo>
                    <a:pt x="58165" y="1083564"/>
                  </a:lnTo>
                  <a:lnTo>
                    <a:pt x="72886" y="1083564"/>
                  </a:lnTo>
                  <a:lnTo>
                    <a:pt x="69195" y="1077187"/>
                  </a:lnTo>
                  <a:close/>
                </a:path>
                <a:path w="1913889" h="1109979">
                  <a:moveTo>
                    <a:pt x="1907032" y="0"/>
                  </a:moveTo>
                  <a:lnTo>
                    <a:pt x="62811" y="1066158"/>
                  </a:lnTo>
                  <a:lnTo>
                    <a:pt x="69195" y="1077187"/>
                  </a:lnTo>
                  <a:lnTo>
                    <a:pt x="1913382" y="10922"/>
                  </a:lnTo>
                  <a:lnTo>
                    <a:pt x="1907032" y="0"/>
                  </a:lnTo>
                  <a:close/>
                </a:path>
              </a:pathLst>
            </a:custGeom>
            <a:solidFill>
              <a:srgbClr val="5A8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8372" y="3870959"/>
              <a:ext cx="5416296" cy="183794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908547" y="5216652"/>
            <a:ext cx="2832100" cy="646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 marR="120014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Help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Menu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will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get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enables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each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page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Users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 help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menu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get </a:t>
            </a:r>
            <a:r>
              <a:rPr sz="1200" b="1" dirty="0">
                <a:latin typeface="Calibri"/>
                <a:cs typeface="Calibri"/>
              </a:rPr>
              <a:t>additional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help.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56990" y="826008"/>
            <a:ext cx="5232400" cy="4394200"/>
            <a:chOff x="3856990" y="826008"/>
            <a:chExt cx="5232400" cy="43942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5919216" y="4082796"/>
              <a:ext cx="643255" cy="1137285"/>
            </a:xfrm>
            <a:custGeom>
              <a:avLst/>
              <a:gdLst/>
              <a:ahLst/>
              <a:cxnLst/>
              <a:rect l="l" t="t" r="r" b="b"/>
              <a:pathLst>
                <a:path w="643254" h="1137285">
                  <a:moveTo>
                    <a:pt x="42817" y="63305"/>
                  </a:moveTo>
                  <a:lnTo>
                    <a:pt x="31763" y="69519"/>
                  </a:lnTo>
                  <a:lnTo>
                    <a:pt x="631698" y="1137284"/>
                  </a:lnTo>
                  <a:lnTo>
                    <a:pt x="642747" y="1131061"/>
                  </a:lnTo>
                  <a:lnTo>
                    <a:pt x="42817" y="63305"/>
                  </a:lnTo>
                  <a:close/>
                </a:path>
                <a:path w="643254" h="1137285">
                  <a:moveTo>
                    <a:pt x="0" y="0"/>
                  </a:moveTo>
                  <a:lnTo>
                    <a:pt x="4063" y="85089"/>
                  </a:lnTo>
                  <a:lnTo>
                    <a:pt x="31763" y="69519"/>
                  </a:lnTo>
                  <a:lnTo>
                    <a:pt x="25526" y="58419"/>
                  </a:lnTo>
                  <a:lnTo>
                    <a:pt x="36575" y="52196"/>
                  </a:lnTo>
                  <a:lnTo>
                    <a:pt x="62577" y="52196"/>
                  </a:lnTo>
                  <a:lnTo>
                    <a:pt x="70485" y="47751"/>
                  </a:lnTo>
                  <a:lnTo>
                    <a:pt x="0" y="0"/>
                  </a:lnTo>
                  <a:close/>
                </a:path>
                <a:path w="643254" h="1137285">
                  <a:moveTo>
                    <a:pt x="36575" y="52196"/>
                  </a:moveTo>
                  <a:lnTo>
                    <a:pt x="25526" y="58419"/>
                  </a:lnTo>
                  <a:lnTo>
                    <a:pt x="31763" y="69519"/>
                  </a:lnTo>
                  <a:lnTo>
                    <a:pt x="42817" y="63305"/>
                  </a:lnTo>
                  <a:lnTo>
                    <a:pt x="36575" y="52196"/>
                  </a:lnTo>
                  <a:close/>
                </a:path>
                <a:path w="643254" h="1137285">
                  <a:moveTo>
                    <a:pt x="62577" y="52196"/>
                  </a:moveTo>
                  <a:lnTo>
                    <a:pt x="36575" y="52196"/>
                  </a:lnTo>
                  <a:lnTo>
                    <a:pt x="42817" y="63305"/>
                  </a:lnTo>
                  <a:lnTo>
                    <a:pt x="62577" y="5219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6564" y="826008"/>
              <a:ext cx="3052572" cy="2417064"/>
            </a:xfrm>
            <a:prstGeom prst="rect">
              <a:avLst/>
            </a:prstGeom>
            <a:grpFill/>
          </p:spPr>
        </p:pic>
        <p:sp>
          <p:nvSpPr>
            <p:cNvPr id="12" name="object 12"/>
            <p:cNvSpPr/>
            <p:nvPr/>
          </p:nvSpPr>
          <p:spPr>
            <a:xfrm>
              <a:off x="3863340" y="1557527"/>
              <a:ext cx="295910" cy="288290"/>
            </a:xfrm>
            <a:custGeom>
              <a:avLst/>
              <a:gdLst/>
              <a:ahLst/>
              <a:cxnLst/>
              <a:rect l="l" t="t" r="r" b="b"/>
              <a:pathLst>
                <a:path w="295910" h="288289">
                  <a:moveTo>
                    <a:pt x="147827" y="0"/>
                  </a:moveTo>
                  <a:lnTo>
                    <a:pt x="101096" y="7345"/>
                  </a:lnTo>
                  <a:lnTo>
                    <a:pt x="60514" y="27797"/>
                  </a:lnTo>
                  <a:lnTo>
                    <a:pt x="28517" y="58978"/>
                  </a:lnTo>
                  <a:lnTo>
                    <a:pt x="7534" y="98511"/>
                  </a:lnTo>
                  <a:lnTo>
                    <a:pt x="0" y="144018"/>
                  </a:lnTo>
                  <a:lnTo>
                    <a:pt x="7534" y="189524"/>
                  </a:lnTo>
                  <a:lnTo>
                    <a:pt x="28517" y="229057"/>
                  </a:lnTo>
                  <a:lnTo>
                    <a:pt x="60514" y="260238"/>
                  </a:lnTo>
                  <a:lnTo>
                    <a:pt x="101096" y="280690"/>
                  </a:lnTo>
                  <a:lnTo>
                    <a:pt x="147827" y="288036"/>
                  </a:lnTo>
                  <a:lnTo>
                    <a:pt x="194559" y="280690"/>
                  </a:lnTo>
                  <a:lnTo>
                    <a:pt x="235141" y="260238"/>
                  </a:lnTo>
                  <a:lnTo>
                    <a:pt x="267138" y="229057"/>
                  </a:lnTo>
                  <a:lnTo>
                    <a:pt x="288121" y="189524"/>
                  </a:lnTo>
                  <a:lnTo>
                    <a:pt x="295656" y="144018"/>
                  </a:lnTo>
                  <a:lnTo>
                    <a:pt x="288121" y="98511"/>
                  </a:lnTo>
                  <a:lnTo>
                    <a:pt x="267138" y="58978"/>
                  </a:lnTo>
                  <a:lnTo>
                    <a:pt x="235141" y="27797"/>
                  </a:lnTo>
                  <a:lnTo>
                    <a:pt x="194559" y="7345"/>
                  </a:lnTo>
                  <a:lnTo>
                    <a:pt x="1478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3340" y="1557527"/>
              <a:ext cx="295910" cy="288290"/>
            </a:xfrm>
            <a:custGeom>
              <a:avLst/>
              <a:gdLst/>
              <a:ahLst/>
              <a:cxnLst/>
              <a:rect l="l" t="t" r="r" b="b"/>
              <a:pathLst>
                <a:path w="295910" h="288289">
                  <a:moveTo>
                    <a:pt x="0" y="144018"/>
                  </a:moveTo>
                  <a:lnTo>
                    <a:pt x="7534" y="98511"/>
                  </a:lnTo>
                  <a:lnTo>
                    <a:pt x="28517" y="58978"/>
                  </a:lnTo>
                  <a:lnTo>
                    <a:pt x="60514" y="27797"/>
                  </a:lnTo>
                  <a:lnTo>
                    <a:pt x="101096" y="7345"/>
                  </a:lnTo>
                  <a:lnTo>
                    <a:pt x="147827" y="0"/>
                  </a:lnTo>
                  <a:lnTo>
                    <a:pt x="194559" y="7345"/>
                  </a:lnTo>
                  <a:lnTo>
                    <a:pt x="235141" y="27797"/>
                  </a:lnTo>
                  <a:lnTo>
                    <a:pt x="267138" y="58978"/>
                  </a:lnTo>
                  <a:lnTo>
                    <a:pt x="288121" y="98511"/>
                  </a:lnTo>
                  <a:lnTo>
                    <a:pt x="295656" y="144018"/>
                  </a:lnTo>
                  <a:lnTo>
                    <a:pt x="288121" y="189524"/>
                  </a:lnTo>
                  <a:lnTo>
                    <a:pt x="267138" y="229057"/>
                  </a:lnTo>
                  <a:lnTo>
                    <a:pt x="235141" y="260238"/>
                  </a:lnTo>
                  <a:lnTo>
                    <a:pt x="194559" y="280690"/>
                  </a:lnTo>
                  <a:lnTo>
                    <a:pt x="147827" y="288036"/>
                  </a:lnTo>
                  <a:lnTo>
                    <a:pt x="101096" y="280690"/>
                  </a:lnTo>
                  <a:lnTo>
                    <a:pt x="60514" y="260238"/>
                  </a:lnTo>
                  <a:lnTo>
                    <a:pt x="28517" y="229057"/>
                  </a:lnTo>
                  <a:lnTo>
                    <a:pt x="7534" y="189524"/>
                  </a:lnTo>
                  <a:lnTo>
                    <a:pt x="0" y="144018"/>
                  </a:lnTo>
                  <a:close/>
                </a:path>
              </a:pathLst>
            </a:custGeom>
            <a:grpFill/>
            <a:ln w="12699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59733" y="158877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52161" y="3506470"/>
            <a:ext cx="307340" cy="302260"/>
            <a:chOff x="4852161" y="3506470"/>
            <a:chExt cx="307340" cy="3022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object 16"/>
            <p:cNvSpPr/>
            <p:nvPr/>
          </p:nvSpPr>
          <p:spPr>
            <a:xfrm>
              <a:off x="4858511" y="3512820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39" h="289560">
                  <a:moveTo>
                    <a:pt x="147065" y="0"/>
                  </a:moveTo>
                  <a:lnTo>
                    <a:pt x="100559" y="7376"/>
                  </a:lnTo>
                  <a:lnTo>
                    <a:pt x="60185" y="27919"/>
                  </a:lnTo>
                  <a:lnTo>
                    <a:pt x="28358" y="59253"/>
                  </a:lnTo>
                  <a:lnTo>
                    <a:pt x="7491" y="98999"/>
                  </a:lnTo>
                  <a:lnTo>
                    <a:pt x="0" y="144779"/>
                  </a:lnTo>
                  <a:lnTo>
                    <a:pt x="7491" y="190560"/>
                  </a:lnTo>
                  <a:lnTo>
                    <a:pt x="28358" y="230306"/>
                  </a:lnTo>
                  <a:lnTo>
                    <a:pt x="60185" y="261640"/>
                  </a:lnTo>
                  <a:lnTo>
                    <a:pt x="100559" y="282183"/>
                  </a:lnTo>
                  <a:lnTo>
                    <a:pt x="147065" y="289559"/>
                  </a:lnTo>
                  <a:lnTo>
                    <a:pt x="193572" y="282183"/>
                  </a:lnTo>
                  <a:lnTo>
                    <a:pt x="233946" y="261640"/>
                  </a:lnTo>
                  <a:lnTo>
                    <a:pt x="265773" y="230306"/>
                  </a:lnTo>
                  <a:lnTo>
                    <a:pt x="286640" y="190560"/>
                  </a:lnTo>
                  <a:lnTo>
                    <a:pt x="294132" y="144779"/>
                  </a:lnTo>
                  <a:lnTo>
                    <a:pt x="286640" y="98999"/>
                  </a:lnTo>
                  <a:lnTo>
                    <a:pt x="265773" y="59253"/>
                  </a:lnTo>
                  <a:lnTo>
                    <a:pt x="233946" y="27919"/>
                  </a:lnTo>
                  <a:lnTo>
                    <a:pt x="193572" y="7376"/>
                  </a:lnTo>
                  <a:lnTo>
                    <a:pt x="14706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58511" y="3512820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39" h="289560">
                  <a:moveTo>
                    <a:pt x="0" y="144779"/>
                  </a:moveTo>
                  <a:lnTo>
                    <a:pt x="7491" y="98999"/>
                  </a:lnTo>
                  <a:lnTo>
                    <a:pt x="28358" y="59253"/>
                  </a:lnTo>
                  <a:lnTo>
                    <a:pt x="60185" y="27919"/>
                  </a:lnTo>
                  <a:lnTo>
                    <a:pt x="100559" y="7376"/>
                  </a:lnTo>
                  <a:lnTo>
                    <a:pt x="147065" y="0"/>
                  </a:lnTo>
                  <a:lnTo>
                    <a:pt x="193572" y="7376"/>
                  </a:lnTo>
                  <a:lnTo>
                    <a:pt x="233946" y="27919"/>
                  </a:lnTo>
                  <a:lnTo>
                    <a:pt x="265773" y="59253"/>
                  </a:lnTo>
                  <a:lnTo>
                    <a:pt x="286640" y="98999"/>
                  </a:lnTo>
                  <a:lnTo>
                    <a:pt x="294132" y="144779"/>
                  </a:lnTo>
                  <a:lnTo>
                    <a:pt x="286640" y="190560"/>
                  </a:lnTo>
                  <a:lnTo>
                    <a:pt x="265773" y="230306"/>
                  </a:lnTo>
                  <a:lnTo>
                    <a:pt x="233946" y="261640"/>
                  </a:lnTo>
                  <a:lnTo>
                    <a:pt x="193572" y="282183"/>
                  </a:lnTo>
                  <a:lnTo>
                    <a:pt x="147065" y="289559"/>
                  </a:lnTo>
                  <a:lnTo>
                    <a:pt x="100559" y="282183"/>
                  </a:lnTo>
                  <a:lnTo>
                    <a:pt x="60185" y="261640"/>
                  </a:lnTo>
                  <a:lnTo>
                    <a:pt x="28358" y="230306"/>
                  </a:lnTo>
                  <a:lnTo>
                    <a:pt x="7491" y="19056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54651" y="354520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44514" y="2689605"/>
            <a:ext cx="308610" cy="302260"/>
            <a:chOff x="6144514" y="2689605"/>
            <a:chExt cx="308610" cy="3022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0" name="object 20"/>
            <p:cNvSpPr/>
            <p:nvPr/>
          </p:nvSpPr>
          <p:spPr>
            <a:xfrm>
              <a:off x="6150864" y="2695955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10" h="289560">
                  <a:moveTo>
                    <a:pt x="147827" y="0"/>
                  </a:moveTo>
                  <a:lnTo>
                    <a:pt x="101096" y="7376"/>
                  </a:lnTo>
                  <a:lnTo>
                    <a:pt x="60514" y="27919"/>
                  </a:lnTo>
                  <a:lnTo>
                    <a:pt x="28517" y="59253"/>
                  </a:lnTo>
                  <a:lnTo>
                    <a:pt x="7534" y="98999"/>
                  </a:lnTo>
                  <a:lnTo>
                    <a:pt x="0" y="144780"/>
                  </a:lnTo>
                  <a:lnTo>
                    <a:pt x="7534" y="190560"/>
                  </a:lnTo>
                  <a:lnTo>
                    <a:pt x="28517" y="230306"/>
                  </a:lnTo>
                  <a:lnTo>
                    <a:pt x="60514" y="261640"/>
                  </a:lnTo>
                  <a:lnTo>
                    <a:pt x="101096" y="282183"/>
                  </a:lnTo>
                  <a:lnTo>
                    <a:pt x="147827" y="289560"/>
                  </a:lnTo>
                  <a:lnTo>
                    <a:pt x="194559" y="282183"/>
                  </a:lnTo>
                  <a:lnTo>
                    <a:pt x="235141" y="261640"/>
                  </a:lnTo>
                  <a:lnTo>
                    <a:pt x="267138" y="230306"/>
                  </a:lnTo>
                  <a:lnTo>
                    <a:pt x="288121" y="190560"/>
                  </a:lnTo>
                  <a:lnTo>
                    <a:pt x="295656" y="144780"/>
                  </a:lnTo>
                  <a:lnTo>
                    <a:pt x="288121" y="98999"/>
                  </a:lnTo>
                  <a:lnTo>
                    <a:pt x="267138" y="59253"/>
                  </a:lnTo>
                  <a:lnTo>
                    <a:pt x="235141" y="27919"/>
                  </a:lnTo>
                  <a:lnTo>
                    <a:pt x="194559" y="7376"/>
                  </a:lnTo>
                  <a:lnTo>
                    <a:pt x="1478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50864" y="2695955"/>
              <a:ext cx="295910" cy="289560"/>
            </a:xfrm>
            <a:custGeom>
              <a:avLst/>
              <a:gdLst/>
              <a:ahLst/>
              <a:cxnLst/>
              <a:rect l="l" t="t" r="r" b="b"/>
              <a:pathLst>
                <a:path w="295910" h="289560">
                  <a:moveTo>
                    <a:pt x="0" y="144780"/>
                  </a:moveTo>
                  <a:lnTo>
                    <a:pt x="7534" y="98999"/>
                  </a:lnTo>
                  <a:lnTo>
                    <a:pt x="28517" y="59253"/>
                  </a:lnTo>
                  <a:lnTo>
                    <a:pt x="60514" y="27919"/>
                  </a:lnTo>
                  <a:lnTo>
                    <a:pt x="101096" y="7376"/>
                  </a:lnTo>
                  <a:lnTo>
                    <a:pt x="147827" y="0"/>
                  </a:lnTo>
                  <a:lnTo>
                    <a:pt x="194559" y="7376"/>
                  </a:lnTo>
                  <a:lnTo>
                    <a:pt x="235141" y="27919"/>
                  </a:lnTo>
                  <a:lnTo>
                    <a:pt x="267138" y="59253"/>
                  </a:lnTo>
                  <a:lnTo>
                    <a:pt x="288121" y="98999"/>
                  </a:lnTo>
                  <a:lnTo>
                    <a:pt x="295656" y="144780"/>
                  </a:lnTo>
                  <a:lnTo>
                    <a:pt x="288121" y="190560"/>
                  </a:lnTo>
                  <a:lnTo>
                    <a:pt x="267138" y="230306"/>
                  </a:lnTo>
                  <a:lnTo>
                    <a:pt x="235141" y="261640"/>
                  </a:lnTo>
                  <a:lnTo>
                    <a:pt x="194559" y="282183"/>
                  </a:lnTo>
                  <a:lnTo>
                    <a:pt x="147827" y="289560"/>
                  </a:lnTo>
                  <a:lnTo>
                    <a:pt x="101096" y="282183"/>
                  </a:lnTo>
                  <a:lnTo>
                    <a:pt x="60514" y="261640"/>
                  </a:lnTo>
                  <a:lnTo>
                    <a:pt x="28517" y="230306"/>
                  </a:lnTo>
                  <a:lnTo>
                    <a:pt x="7534" y="190560"/>
                  </a:lnTo>
                  <a:lnTo>
                    <a:pt x="0" y="144780"/>
                  </a:lnTo>
                  <a:close/>
                </a:path>
              </a:pathLst>
            </a:custGeom>
            <a:grpFill/>
            <a:ln w="12699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47891" y="272770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1455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>
            <a:spLocks/>
          </p:cNvSpPr>
          <p:nvPr/>
        </p:nvSpPr>
        <p:spPr>
          <a:xfrm>
            <a:off x="228600" y="685800"/>
            <a:ext cx="6172200" cy="382797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l" defTabSz="7314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pPr marL="60960">
              <a:spcBef>
                <a:spcPts val="105"/>
              </a:spcBef>
            </a:pPr>
            <a:r>
              <a:rPr lang="en-US" dirty="0"/>
              <a:t>Ground</a:t>
            </a:r>
            <a:r>
              <a:rPr lang="en-US" spc="-25" dirty="0"/>
              <a:t> </a:t>
            </a:r>
            <a:r>
              <a:rPr lang="en-US" dirty="0"/>
              <a:t>Rules</a:t>
            </a:r>
            <a:r>
              <a:rPr lang="en-US" spc="-15" dirty="0"/>
              <a:t> </a:t>
            </a:r>
            <a:r>
              <a:rPr lang="en-US" dirty="0"/>
              <a:t>during</a:t>
            </a:r>
            <a:r>
              <a:rPr lang="en-US" spc="-5" dirty="0"/>
              <a:t> </a:t>
            </a:r>
            <a:r>
              <a:rPr lang="en-US" dirty="0"/>
              <a:t>on-line</a:t>
            </a:r>
            <a:r>
              <a:rPr lang="en-US" spc="-10" dirty="0"/>
              <a:t> </a:t>
            </a:r>
            <a:r>
              <a:rPr lang="en-US" dirty="0"/>
              <a:t>training</a:t>
            </a:r>
            <a:r>
              <a:rPr lang="en-US" spc="10" dirty="0"/>
              <a:t> </a:t>
            </a:r>
            <a:r>
              <a:rPr lang="en-US" spc="-10" dirty="0"/>
              <a:t>sessions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64BAD-85E2-CEDE-FAF2-439D4EAB1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7476931" cy="26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99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06023"/>
              </p:ext>
            </p:extLst>
          </p:nvPr>
        </p:nvGraphicFramePr>
        <p:xfrm>
          <a:off x="887301" y="2057400"/>
          <a:ext cx="7978997" cy="2811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Objective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822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endParaRPr lang="en-US" sz="2000" dirty="0">
                        <a:latin typeface="Calibri"/>
                        <a:cs typeface="Calibri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Review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Supplier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Forecast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Supply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Commit</a:t>
                      </a:r>
                      <a:endParaRPr lang="en-US" sz="2000" spc="-10" dirty="0">
                        <a:latin typeface="Calibri"/>
                        <a:cs typeface="Calibri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1178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lang="en-US" sz="2000" dirty="0">
                        <a:latin typeface="Calibri"/>
                        <a:cs typeface="Calibri"/>
                      </a:endParaRPr>
                    </a:p>
                    <a:p>
                      <a:pPr marL="91440" marR="31178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lang="en-US" sz="2000" dirty="0">
                        <a:latin typeface="Calibri"/>
                        <a:cs typeface="Calibri"/>
                      </a:endParaRPr>
                    </a:p>
                    <a:p>
                      <a:pPr marL="91440" marR="31178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suppliers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review forecast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commit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against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forecast</a:t>
                      </a:r>
                      <a:endParaRPr lang="en-US" sz="2000" spc="-10" dirty="0">
                        <a:latin typeface="Calibri"/>
                        <a:cs typeface="Calibri"/>
                      </a:endParaRPr>
                    </a:p>
                    <a:p>
                      <a:pPr marL="91440" marR="31178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9AB4F2-28C2-4DA3-6AE7-822F18C0F98F}"/>
              </a:ext>
            </a:extLst>
          </p:cNvPr>
          <p:cNvSpPr txBox="1"/>
          <p:nvPr/>
        </p:nvSpPr>
        <p:spPr>
          <a:xfrm>
            <a:off x="533400" y="990600"/>
            <a:ext cx="487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800" dirty="0"/>
              <a:t>COURSE</a:t>
            </a:r>
            <a:r>
              <a:rPr lang="en-MY" sz="2800" spc="-25" dirty="0"/>
              <a:t> </a:t>
            </a:r>
            <a:r>
              <a:rPr lang="en-MY" sz="2800" spc="-10" dirty="0"/>
              <a:t>AGENDA: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3160298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691DE3-8F16-52C7-9F95-0B8E54BF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33600"/>
            <a:ext cx="7005320" cy="1330324"/>
          </a:xfrm>
        </p:spPr>
        <p:txBody>
          <a:bodyPr/>
          <a:lstStyle/>
          <a:p>
            <a:r>
              <a:rPr lang="en-US" sz="3600" b="0" i="0" kern="1200" spc="-176" baseline="0" dirty="0">
                <a:ln w="19050">
                  <a:noFill/>
                  <a:miter lim="800000"/>
                </a:ln>
                <a:latin typeface="+mj-lt"/>
                <a:ea typeface="+mj-ea"/>
                <a:cs typeface="Pilat Regular" panose="020B0604020202020204" pitchFamily="34" charset="0"/>
              </a:rPr>
              <a:t>REVIEW SUPPLIER FORECAST &amp; PROVIDE SUPPLY COMMIT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24639962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63981" y="463621"/>
            <a:ext cx="8543925" cy="43428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/>
              <a:t>Review</a:t>
            </a:r>
            <a:r>
              <a:rPr spc="-90" dirty="0"/>
              <a:t> </a:t>
            </a:r>
            <a:r>
              <a:rPr dirty="0"/>
              <a:t>Supplier</a:t>
            </a:r>
            <a:r>
              <a:rPr spc="-85" dirty="0"/>
              <a:t> </a:t>
            </a:r>
            <a:r>
              <a:rPr dirty="0"/>
              <a:t>Forecast</a:t>
            </a:r>
            <a:r>
              <a:rPr spc="-85" dirty="0"/>
              <a:t> </a:t>
            </a:r>
            <a:r>
              <a:rPr dirty="0"/>
              <a:t>&amp;</a:t>
            </a:r>
            <a:r>
              <a:rPr spc="-100" dirty="0"/>
              <a:t> </a:t>
            </a:r>
            <a:r>
              <a:rPr dirty="0"/>
              <a:t>Update</a:t>
            </a:r>
            <a:r>
              <a:rPr spc="-90" dirty="0"/>
              <a:t> </a:t>
            </a:r>
            <a:r>
              <a:rPr spc="-10" dirty="0"/>
              <a:t>Supply </a:t>
            </a:r>
            <a:r>
              <a:rPr spc="-25" dirty="0"/>
              <a:t>Commit-</a:t>
            </a:r>
            <a:r>
              <a:rPr spc="-10" dirty="0"/>
              <a:t>Overview</a:t>
            </a:r>
            <a:endParaRPr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85DCC5-9D59-86F5-E2D2-3F61225D45DB}"/>
              </a:ext>
            </a:extLst>
          </p:cNvPr>
          <p:cNvGrpSpPr/>
          <p:nvPr/>
        </p:nvGrpSpPr>
        <p:grpSpPr>
          <a:xfrm>
            <a:off x="5083567" y="2447153"/>
            <a:ext cx="4411980" cy="1766570"/>
            <a:chOff x="5083300" y="2819400"/>
            <a:chExt cx="4411980" cy="1766570"/>
          </a:xfrm>
        </p:grpSpPr>
        <p:sp>
          <p:nvSpPr>
            <p:cNvPr id="3" name="object 3"/>
            <p:cNvSpPr/>
            <p:nvPr/>
          </p:nvSpPr>
          <p:spPr>
            <a:xfrm>
              <a:off x="5083300" y="2819400"/>
              <a:ext cx="4411980" cy="1766570"/>
            </a:xfrm>
            <a:custGeom>
              <a:avLst/>
              <a:gdLst/>
              <a:ahLst/>
              <a:cxnLst/>
              <a:rect l="l" t="t" r="r" b="b"/>
              <a:pathLst>
                <a:path w="4411980" h="1766570">
                  <a:moveTo>
                    <a:pt x="0" y="1766316"/>
                  </a:moveTo>
                  <a:lnTo>
                    <a:pt x="4411980" y="1766316"/>
                  </a:lnTo>
                  <a:lnTo>
                    <a:pt x="4411980" y="0"/>
                  </a:lnTo>
                  <a:lnTo>
                    <a:pt x="0" y="0"/>
                  </a:lnTo>
                  <a:lnTo>
                    <a:pt x="0" y="1766316"/>
                  </a:lnTo>
                  <a:close/>
                </a:path>
              </a:pathLst>
            </a:custGeom>
            <a:ln w="9525">
              <a:solidFill>
                <a:srgbClr val="3058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5196648" y="2876093"/>
              <a:ext cx="4185285" cy="57975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1600" dirty="0">
                  <a:latin typeface="Calibri"/>
                  <a:cs typeface="Calibri"/>
                </a:rPr>
                <a:t>Use</a:t>
              </a:r>
              <a:r>
                <a:rPr sz="1600" spc="-40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Manage</a:t>
              </a:r>
              <a:r>
                <a:rPr sz="1600" spc="-55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Order</a:t>
              </a:r>
              <a:r>
                <a:rPr sz="1600" spc="-15" dirty="0">
                  <a:latin typeface="Calibri"/>
                  <a:cs typeface="Calibri"/>
                </a:rPr>
                <a:t> </a:t>
              </a:r>
              <a:r>
                <a:rPr sz="1600" spc="-10" dirty="0">
                  <a:latin typeface="Calibri"/>
                  <a:cs typeface="Calibri"/>
                </a:rPr>
                <a:t>Forecasts</a:t>
              </a:r>
              <a:r>
                <a:rPr sz="1600" spc="-5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and</a:t>
              </a:r>
              <a:r>
                <a:rPr sz="1600" spc="-50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Commits</a:t>
              </a:r>
              <a:r>
                <a:rPr sz="1600" spc="-35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page</a:t>
              </a:r>
              <a:r>
                <a:rPr sz="1600" spc="-55" dirty="0">
                  <a:latin typeface="Calibri"/>
                  <a:cs typeface="Calibri"/>
                </a:rPr>
                <a:t> </a:t>
              </a:r>
              <a:r>
                <a:rPr sz="1600" spc="-25" dirty="0">
                  <a:latin typeface="Calibri"/>
                  <a:cs typeface="Calibri"/>
                </a:rPr>
                <a:t>to</a:t>
              </a:r>
              <a:endParaRPr sz="1600" dirty="0">
                <a:latin typeface="Calibri"/>
                <a:cs typeface="Calibri"/>
              </a:endParaRPr>
            </a:p>
            <a:p>
              <a:pPr marL="286385" indent="-286385">
                <a:lnSpc>
                  <a:spcPct val="100000"/>
                </a:lnSpc>
                <a:spcBef>
                  <a:spcPts val="385"/>
                </a:spcBef>
                <a:buSzPct val="143750"/>
                <a:buFont typeface="Arial MT"/>
                <a:buChar char="•"/>
                <a:tabLst>
                  <a:tab pos="286385" algn="l"/>
                </a:tabLst>
              </a:pPr>
              <a:r>
                <a:rPr sz="1600" dirty="0">
                  <a:latin typeface="Calibri"/>
                  <a:cs typeface="Calibri"/>
                </a:rPr>
                <a:t>View</a:t>
              </a:r>
              <a:r>
                <a:rPr sz="1600" spc="-35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Order</a:t>
              </a:r>
              <a:r>
                <a:rPr sz="1600" spc="-25" dirty="0">
                  <a:latin typeface="Calibri"/>
                  <a:cs typeface="Calibri"/>
                </a:rPr>
                <a:t> </a:t>
              </a:r>
              <a:r>
                <a:rPr sz="1600" spc="-10" dirty="0">
                  <a:latin typeface="Calibri"/>
                  <a:cs typeface="Calibri"/>
                </a:rPr>
                <a:t>Forecast</a:t>
              </a:r>
              <a:r>
                <a:rPr sz="1600" spc="-20" dirty="0">
                  <a:latin typeface="Calibri"/>
                  <a:cs typeface="Calibri"/>
                </a:rPr>
                <a:t> Data</a:t>
              </a:r>
              <a:endParaRPr sz="1600" dirty="0">
                <a:latin typeface="Calibri"/>
                <a:cs typeface="Calibri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186933" y="3487293"/>
              <a:ext cx="4050029" cy="109855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86385" indent="-286385">
                <a:lnSpc>
                  <a:spcPct val="100000"/>
                </a:lnSpc>
                <a:spcBef>
                  <a:spcPts val="95"/>
                </a:spcBef>
                <a:buSzPct val="143750"/>
                <a:buFont typeface="Arial MT"/>
                <a:buChar char="•"/>
                <a:tabLst>
                  <a:tab pos="286385" algn="l"/>
                </a:tabLst>
              </a:pPr>
              <a:r>
                <a:rPr sz="1600" dirty="0">
                  <a:latin typeface="Calibri"/>
                  <a:cs typeface="Calibri"/>
                </a:rPr>
                <a:t>Update</a:t>
              </a:r>
              <a:r>
                <a:rPr sz="1600" spc="-40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Commits</a:t>
              </a:r>
              <a:r>
                <a:rPr sz="1600" spc="-30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against</a:t>
              </a:r>
              <a:r>
                <a:rPr sz="1600" spc="-55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the</a:t>
              </a:r>
              <a:r>
                <a:rPr sz="1600" spc="-35" dirty="0">
                  <a:latin typeface="Calibri"/>
                  <a:cs typeface="Calibri"/>
                </a:rPr>
                <a:t> </a:t>
              </a:r>
              <a:r>
                <a:rPr sz="1600" spc="-10" dirty="0">
                  <a:latin typeface="Calibri"/>
                  <a:cs typeface="Calibri"/>
                </a:rPr>
                <a:t>Forecast</a:t>
              </a:r>
              <a:endParaRPr sz="1600" dirty="0">
                <a:latin typeface="Calibri"/>
                <a:cs typeface="Calibri"/>
              </a:endParaRPr>
            </a:p>
            <a:p>
              <a:pPr marL="286385" indent="-286385">
                <a:lnSpc>
                  <a:spcPct val="100000"/>
                </a:lnSpc>
                <a:spcBef>
                  <a:spcPts val="385"/>
                </a:spcBef>
                <a:buSzPct val="143750"/>
                <a:buFont typeface="Arial MT"/>
                <a:buChar char="•"/>
                <a:tabLst>
                  <a:tab pos="286385" algn="l"/>
                </a:tabLst>
              </a:pPr>
              <a:r>
                <a:rPr sz="1600" dirty="0">
                  <a:latin typeface="Calibri"/>
                  <a:cs typeface="Calibri"/>
                </a:rPr>
                <a:t>Download</a:t>
              </a:r>
              <a:r>
                <a:rPr sz="1600" spc="-5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&amp;</a:t>
              </a:r>
              <a:r>
                <a:rPr sz="1600" spc="-20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Upload</a:t>
              </a:r>
              <a:r>
                <a:rPr sz="1600" spc="-35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Commit</a:t>
              </a:r>
              <a:r>
                <a:rPr sz="1600" spc="-5" dirty="0">
                  <a:latin typeface="Calibri"/>
                  <a:cs typeface="Calibri"/>
                </a:rPr>
                <a:t> </a:t>
              </a:r>
              <a:r>
                <a:rPr sz="1600" spc="-20" dirty="0">
                  <a:latin typeface="Calibri"/>
                  <a:cs typeface="Calibri"/>
                </a:rPr>
                <a:t>Data</a:t>
              </a:r>
              <a:endParaRPr sz="1600" dirty="0">
                <a:latin typeface="Calibri"/>
                <a:cs typeface="Calibri"/>
              </a:endParaRPr>
            </a:p>
            <a:p>
              <a:pPr marL="286385" marR="5080" indent="-287020">
                <a:lnSpc>
                  <a:spcPct val="100000"/>
                </a:lnSpc>
                <a:spcBef>
                  <a:spcPts val="385"/>
                </a:spcBef>
                <a:buSzPct val="143750"/>
                <a:buFont typeface="Arial MT"/>
                <a:buChar char="•"/>
                <a:tabLst>
                  <a:tab pos="286385" algn="l"/>
                </a:tabLst>
              </a:pPr>
              <a:r>
                <a:rPr sz="1600" dirty="0">
                  <a:latin typeface="Calibri"/>
                  <a:cs typeface="Calibri"/>
                </a:rPr>
                <a:t>Download</a:t>
              </a:r>
              <a:r>
                <a:rPr sz="1600" spc="-15" dirty="0">
                  <a:latin typeface="Calibri"/>
                  <a:cs typeface="Calibri"/>
                </a:rPr>
                <a:t> </a:t>
              </a:r>
              <a:r>
                <a:rPr sz="1600" spc="-10" dirty="0">
                  <a:latin typeface="Calibri"/>
                  <a:cs typeface="Calibri"/>
                </a:rPr>
                <a:t>Forecast,</a:t>
              </a:r>
              <a:r>
                <a:rPr sz="1600" spc="-5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Commit</a:t>
              </a:r>
              <a:r>
                <a:rPr sz="1600" spc="-30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along</a:t>
              </a:r>
              <a:r>
                <a:rPr sz="1600" spc="-40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with</a:t>
              </a:r>
              <a:r>
                <a:rPr sz="1600" spc="-35" dirty="0">
                  <a:latin typeface="Calibri"/>
                  <a:cs typeface="Calibri"/>
                </a:rPr>
                <a:t> </a:t>
              </a:r>
              <a:r>
                <a:rPr sz="1600" spc="-10" dirty="0">
                  <a:latin typeface="Calibri"/>
                  <a:cs typeface="Calibri"/>
                </a:rPr>
                <a:t>other measures</a:t>
              </a:r>
              <a:endParaRPr sz="1600" dirty="0">
                <a:latin typeface="Calibri"/>
                <a:cs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9400" y="1173216"/>
            <a:ext cx="9194800" cy="881380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600" dirty="0">
                <a:latin typeface="Calibri"/>
                <a:cs typeface="Calibri"/>
              </a:rPr>
              <a:t>Supply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Planning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Collaboration: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Order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forecasts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shared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suppliers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their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commitment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</a:t>
            </a:r>
            <a:endParaRPr sz="16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deliver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critical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components,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assemblies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materials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when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them.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0DC088-71EA-A166-1A38-1F47CEF69208}"/>
              </a:ext>
            </a:extLst>
          </p:cNvPr>
          <p:cNvGrpSpPr/>
          <p:nvPr/>
        </p:nvGrpSpPr>
        <p:grpSpPr>
          <a:xfrm>
            <a:off x="294143" y="2440803"/>
            <a:ext cx="4708652" cy="1884298"/>
            <a:chOff x="293877" y="2687702"/>
            <a:chExt cx="4708652" cy="1884298"/>
          </a:xfrm>
        </p:grpSpPr>
        <p:grpSp>
          <p:nvGrpSpPr>
            <p:cNvPr id="7" name="object 7"/>
            <p:cNvGrpSpPr/>
            <p:nvPr/>
          </p:nvGrpSpPr>
          <p:grpSpPr>
            <a:xfrm>
              <a:off x="554996" y="2948892"/>
              <a:ext cx="716280" cy="688340"/>
              <a:chOff x="554996" y="2054684"/>
              <a:chExt cx="716280" cy="68834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554990" y="2210168"/>
                <a:ext cx="716280" cy="532765"/>
              </a:xfrm>
              <a:custGeom>
                <a:avLst/>
                <a:gdLst/>
                <a:ahLst/>
                <a:cxnLst/>
                <a:rect l="l" t="t" r="r" b="b"/>
                <a:pathLst>
                  <a:path w="716280" h="532764">
                    <a:moveTo>
                      <a:pt x="263690" y="372186"/>
                    </a:moveTo>
                    <a:lnTo>
                      <a:pt x="261467" y="361188"/>
                    </a:lnTo>
                    <a:lnTo>
                      <a:pt x="255409" y="352196"/>
                    </a:lnTo>
                    <a:lnTo>
                      <a:pt x="246430" y="346138"/>
                    </a:lnTo>
                    <a:lnTo>
                      <a:pt x="235432" y="343916"/>
                    </a:lnTo>
                    <a:lnTo>
                      <a:pt x="56502" y="343916"/>
                    </a:lnTo>
                    <a:lnTo>
                      <a:pt x="56502" y="89509"/>
                    </a:lnTo>
                    <a:lnTo>
                      <a:pt x="54279" y="78511"/>
                    </a:lnTo>
                    <a:lnTo>
                      <a:pt x="48234" y="69519"/>
                    </a:lnTo>
                    <a:lnTo>
                      <a:pt x="39243" y="63461"/>
                    </a:lnTo>
                    <a:lnTo>
                      <a:pt x="28257" y="61239"/>
                    </a:lnTo>
                    <a:lnTo>
                      <a:pt x="17259" y="63461"/>
                    </a:lnTo>
                    <a:lnTo>
                      <a:pt x="8280" y="69519"/>
                    </a:lnTo>
                    <a:lnTo>
                      <a:pt x="2222" y="78511"/>
                    </a:lnTo>
                    <a:lnTo>
                      <a:pt x="0" y="89509"/>
                    </a:lnTo>
                    <a:lnTo>
                      <a:pt x="0" y="372186"/>
                    </a:lnTo>
                    <a:lnTo>
                      <a:pt x="2222" y="383184"/>
                    </a:lnTo>
                    <a:lnTo>
                      <a:pt x="8280" y="392176"/>
                    </a:lnTo>
                    <a:lnTo>
                      <a:pt x="17259" y="398233"/>
                    </a:lnTo>
                    <a:lnTo>
                      <a:pt x="28257" y="400456"/>
                    </a:lnTo>
                    <a:lnTo>
                      <a:pt x="103593" y="400456"/>
                    </a:lnTo>
                    <a:lnTo>
                      <a:pt x="103593" y="475830"/>
                    </a:lnTo>
                    <a:lnTo>
                      <a:pt x="47091" y="475830"/>
                    </a:lnTo>
                    <a:lnTo>
                      <a:pt x="47091" y="532371"/>
                    </a:lnTo>
                    <a:lnTo>
                      <a:pt x="216598" y="532371"/>
                    </a:lnTo>
                    <a:lnTo>
                      <a:pt x="216598" y="475830"/>
                    </a:lnTo>
                    <a:lnTo>
                      <a:pt x="160096" y="475830"/>
                    </a:lnTo>
                    <a:lnTo>
                      <a:pt x="160096" y="400456"/>
                    </a:lnTo>
                    <a:lnTo>
                      <a:pt x="235432" y="400456"/>
                    </a:lnTo>
                    <a:lnTo>
                      <a:pt x="246430" y="398233"/>
                    </a:lnTo>
                    <a:lnTo>
                      <a:pt x="255409" y="392176"/>
                    </a:lnTo>
                    <a:lnTo>
                      <a:pt x="261467" y="383184"/>
                    </a:lnTo>
                    <a:lnTo>
                      <a:pt x="263690" y="372186"/>
                    </a:lnTo>
                    <a:close/>
                  </a:path>
                  <a:path w="716280" h="532764">
                    <a:moveTo>
                      <a:pt x="385648" y="103644"/>
                    </a:moveTo>
                    <a:lnTo>
                      <a:pt x="383057" y="90805"/>
                    </a:lnTo>
                    <a:lnTo>
                      <a:pt x="375996" y="80327"/>
                    </a:lnTo>
                    <a:lnTo>
                      <a:pt x="365518" y="73253"/>
                    </a:lnTo>
                    <a:lnTo>
                      <a:pt x="352679" y="70662"/>
                    </a:lnTo>
                    <a:lnTo>
                      <a:pt x="269621" y="70662"/>
                    </a:lnTo>
                    <a:lnTo>
                      <a:pt x="184099" y="8623"/>
                    </a:lnTo>
                    <a:lnTo>
                      <a:pt x="171551" y="2971"/>
                    </a:lnTo>
                    <a:lnTo>
                      <a:pt x="158102" y="38"/>
                    </a:lnTo>
                    <a:lnTo>
                      <a:pt x="144183" y="0"/>
                    </a:lnTo>
                    <a:lnTo>
                      <a:pt x="120408" y="7378"/>
                    </a:lnTo>
                    <a:lnTo>
                      <a:pt x="101485" y="22352"/>
                    </a:lnTo>
                    <a:lnTo>
                      <a:pt x="89052" y="43027"/>
                    </a:lnTo>
                    <a:lnTo>
                      <a:pt x="84759" y="67551"/>
                    </a:lnTo>
                    <a:lnTo>
                      <a:pt x="84759" y="249694"/>
                    </a:lnTo>
                    <a:lnTo>
                      <a:pt x="89941" y="275361"/>
                    </a:lnTo>
                    <a:lnTo>
                      <a:pt x="104063" y="296329"/>
                    </a:lnTo>
                    <a:lnTo>
                      <a:pt x="125018" y="310464"/>
                    </a:lnTo>
                    <a:lnTo>
                      <a:pt x="150672" y="315658"/>
                    </a:lnTo>
                    <a:lnTo>
                      <a:pt x="301358" y="315658"/>
                    </a:lnTo>
                    <a:lnTo>
                      <a:pt x="301358" y="480542"/>
                    </a:lnTo>
                    <a:lnTo>
                      <a:pt x="303949" y="493382"/>
                    </a:lnTo>
                    <a:lnTo>
                      <a:pt x="311010" y="503872"/>
                    </a:lnTo>
                    <a:lnTo>
                      <a:pt x="321487" y="510933"/>
                    </a:lnTo>
                    <a:lnTo>
                      <a:pt x="334314" y="513524"/>
                    </a:lnTo>
                    <a:lnTo>
                      <a:pt x="347154" y="510933"/>
                    </a:lnTo>
                    <a:lnTo>
                      <a:pt x="357632" y="503872"/>
                    </a:lnTo>
                    <a:lnTo>
                      <a:pt x="364693" y="493382"/>
                    </a:lnTo>
                    <a:lnTo>
                      <a:pt x="367284" y="480542"/>
                    </a:lnTo>
                    <a:lnTo>
                      <a:pt x="367284" y="282676"/>
                    </a:lnTo>
                    <a:lnTo>
                      <a:pt x="364693" y="269836"/>
                    </a:lnTo>
                    <a:lnTo>
                      <a:pt x="357632" y="259346"/>
                    </a:lnTo>
                    <a:lnTo>
                      <a:pt x="347154" y="252285"/>
                    </a:lnTo>
                    <a:lnTo>
                      <a:pt x="334314" y="249694"/>
                    </a:lnTo>
                    <a:lnTo>
                      <a:pt x="216598" y="249694"/>
                    </a:lnTo>
                    <a:lnTo>
                      <a:pt x="216598" y="113626"/>
                    </a:lnTo>
                    <a:lnTo>
                      <a:pt x="239674" y="130403"/>
                    </a:lnTo>
                    <a:lnTo>
                      <a:pt x="245160" y="134366"/>
                    </a:lnTo>
                    <a:lnTo>
                      <a:pt x="251739" y="136537"/>
                    </a:lnTo>
                    <a:lnTo>
                      <a:pt x="352679" y="136626"/>
                    </a:lnTo>
                    <a:lnTo>
                      <a:pt x="365518" y="134035"/>
                    </a:lnTo>
                    <a:lnTo>
                      <a:pt x="375996" y="126961"/>
                    </a:lnTo>
                    <a:lnTo>
                      <a:pt x="383057" y="116484"/>
                    </a:lnTo>
                    <a:lnTo>
                      <a:pt x="385648" y="103644"/>
                    </a:lnTo>
                    <a:close/>
                  </a:path>
                  <a:path w="716280" h="532764">
                    <a:moveTo>
                      <a:pt x="715721" y="193154"/>
                    </a:moveTo>
                    <a:lnTo>
                      <a:pt x="713498" y="182156"/>
                    </a:lnTo>
                    <a:lnTo>
                      <a:pt x="707453" y="173177"/>
                    </a:lnTo>
                    <a:lnTo>
                      <a:pt x="698474" y="167106"/>
                    </a:lnTo>
                    <a:lnTo>
                      <a:pt x="687476" y="164896"/>
                    </a:lnTo>
                    <a:lnTo>
                      <a:pt x="273100" y="164896"/>
                    </a:lnTo>
                    <a:lnTo>
                      <a:pt x="262102" y="167106"/>
                    </a:lnTo>
                    <a:lnTo>
                      <a:pt x="253123" y="173177"/>
                    </a:lnTo>
                    <a:lnTo>
                      <a:pt x="247078" y="182156"/>
                    </a:lnTo>
                    <a:lnTo>
                      <a:pt x="244856" y="193154"/>
                    </a:lnTo>
                    <a:lnTo>
                      <a:pt x="247078" y="204165"/>
                    </a:lnTo>
                    <a:lnTo>
                      <a:pt x="253123" y="213144"/>
                    </a:lnTo>
                    <a:lnTo>
                      <a:pt x="262102" y="219202"/>
                    </a:lnTo>
                    <a:lnTo>
                      <a:pt x="273100" y="221424"/>
                    </a:lnTo>
                    <a:lnTo>
                      <a:pt x="452031" y="221424"/>
                    </a:lnTo>
                    <a:lnTo>
                      <a:pt x="452031" y="475830"/>
                    </a:lnTo>
                    <a:lnTo>
                      <a:pt x="395528" y="475830"/>
                    </a:lnTo>
                    <a:lnTo>
                      <a:pt x="395528" y="532371"/>
                    </a:lnTo>
                    <a:lnTo>
                      <a:pt x="565048" y="532371"/>
                    </a:lnTo>
                    <a:lnTo>
                      <a:pt x="565048" y="475830"/>
                    </a:lnTo>
                    <a:lnTo>
                      <a:pt x="508546" y="475830"/>
                    </a:lnTo>
                    <a:lnTo>
                      <a:pt x="508546" y="221424"/>
                    </a:lnTo>
                    <a:lnTo>
                      <a:pt x="687476" y="221424"/>
                    </a:lnTo>
                    <a:lnTo>
                      <a:pt x="698474" y="219202"/>
                    </a:lnTo>
                    <a:lnTo>
                      <a:pt x="707453" y="213144"/>
                    </a:lnTo>
                    <a:lnTo>
                      <a:pt x="713498" y="204165"/>
                    </a:lnTo>
                    <a:lnTo>
                      <a:pt x="715721" y="19315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" name="object 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39753" y="2054684"/>
                <a:ext cx="131843" cy="131916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2858" y="2214868"/>
                <a:ext cx="131843" cy="131916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/>
            <p:nvPr/>
          </p:nvSpPr>
          <p:spPr>
            <a:xfrm>
              <a:off x="2259228" y="3696843"/>
              <a:ext cx="659130" cy="448945"/>
            </a:xfrm>
            <a:custGeom>
              <a:avLst/>
              <a:gdLst/>
              <a:ahLst/>
              <a:cxnLst/>
              <a:rect l="l" t="t" r="r" b="b"/>
              <a:pathLst>
                <a:path w="659130" h="448945">
                  <a:moveTo>
                    <a:pt x="452285" y="182562"/>
                  </a:moveTo>
                  <a:lnTo>
                    <a:pt x="226136" y="182562"/>
                  </a:lnTo>
                  <a:lnTo>
                    <a:pt x="226136" y="121539"/>
                  </a:lnTo>
                  <a:lnTo>
                    <a:pt x="0" y="221615"/>
                  </a:lnTo>
                  <a:lnTo>
                    <a:pt x="226136" y="321678"/>
                  </a:lnTo>
                  <a:lnTo>
                    <a:pt x="226136" y="260667"/>
                  </a:lnTo>
                  <a:lnTo>
                    <a:pt x="452285" y="260667"/>
                  </a:lnTo>
                  <a:lnTo>
                    <a:pt x="452285" y="182562"/>
                  </a:lnTo>
                  <a:close/>
                </a:path>
                <a:path w="659130" h="448945">
                  <a:moveTo>
                    <a:pt x="658812" y="197827"/>
                  </a:moveTo>
                  <a:lnTo>
                    <a:pt x="630212" y="136994"/>
                  </a:lnTo>
                  <a:lnTo>
                    <a:pt x="592086" y="113245"/>
                  </a:lnTo>
                  <a:lnTo>
                    <a:pt x="542493" y="96088"/>
                  </a:lnTo>
                  <a:lnTo>
                    <a:pt x="484314" y="86880"/>
                  </a:lnTo>
                  <a:lnTo>
                    <a:pt x="478599" y="66776"/>
                  </a:lnTo>
                  <a:lnTo>
                    <a:pt x="443115" y="31153"/>
                  </a:lnTo>
                  <a:lnTo>
                    <a:pt x="372414" y="5473"/>
                  </a:lnTo>
                  <a:lnTo>
                    <a:pt x="326605" y="0"/>
                  </a:lnTo>
                  <a:lnTo>
                    <a:pt x="279565" y="749"/>
                  </a:lnTo>
                  <a:lnTo>
                    <a:pt x="233680" y="7810"/>
                  </a:lnTo>
                  <a:lnTo>
                    <a:pt x="193814" y="21082"/>
                  </a:lnTo>
                  <a:lnTo>
                    <a:pt x="141986" y="60464"/>
                  </a:lnTo>
                  <a:lnTo>
                    <a:pt x="132854" y="84442"/>
                  </a:lnTo>
                  <a:lnTo>
                    <a:pt x="132854" y="120078"/>
                  </a:lnTo>
                  <a:lnTo>
                    <a:pt x="191274" y="94691"/>
                  </a:lnTo>
                  <a:lnTo>
                    <a:pt x="191274" y="85915"/>
                  </a:lnTo>
                  <a:lnTo>
                    <a:pt x="197485" y="70002"/>
                  </a:lnTo>
                  <a:lnTo>
                    <a:pt x="231825" y="43688"/>
                  </a:lnTo>
                  <a:lnTo>
                    <a:pt x="288683" y="29883"/>
                  </a:lnTo>
                  <a:lnTo>
                    <a:pt x="319900" y="29413"/>
                  </a:lnTo>
                  <a:lnTo>
                    <a:pt x="350405" y="33147"/>
                  </a:lnTo>
                  <a:lnTo>
                    <a:pt x="378790" y="41008"/>
                  </a:lnTo>
                  <a:lnTo>
                    <a:pt x="401485" y="52400"/>
                  </a:lnTo>
                  <a:lnTo>
                    <a:pt x="416953" y="66319"/>
                  </a:lnTo>
                  <a:lnTo>
                    <a:pt x="424637" y="81978"/>
                  </a:lnTo>
                  <a:lnTo>
                    <a:pt x="424014" y="98602"/>
                  </a:lnTo>
                  <a:lnTo>
                    <a:pt x="418363" y="115684"/>
                  </a:lnTo>
                  <a:lnTo>
                    <a:pt x="455104" y="115684"/>
                  </a:lnTo>
                  <a:lnTo>
                    <a:pt x="503161" y="119875"/>
                  </a:lnTo>
                  <a:lnTo>
                    <a:pt x="544855" y="131610"/>
                  </a:lnTo>
                  <a:lnTo>
                    <a:pt x="596455" y="172796"/>
                  </a:lnTo>
                  <a:lnTo>
                    <a:pt x="599782" y="197929"/>
                  </a:lnTo>
                  <a:lnTo>
                    <a:pt x="587032" y="221551"/>
                  </a:lnTo>
                  <a:lnTo>
                    <a:pt x="560146" y="241782"/>
                  </a:lnTo>
                  <a:lnTo>
                    <a:pt x="521068" y="256755"/>
                  </a:lnTo>
                  <a:lnTo>
                    <a:pt x="498449" y="262610"/>
                  </a:lnTo>
                  <a:lnTo>
                    <a:pt x="506933" y="274815"/>
                  </a:lnTo>
                  <a:lnTo>
                    <a:pt x="512800" y="288925"/>
                  </a:lnTo>
                  <a:lnTo>
                    <a:pt x="512114" y="303072"/>
                  </a:lnTo>
                  <a:lnTo>
                    <a:pt x="505079" y="316763"/>
                  </a:lnTo>
                  <a:lnTo>
                    <a:pt x="472744" y="339979"/>
                  </a:lnTo>
                  <a:lnTo>
                    <a:pt x="424281" y="352894"/>
                  </a:lnTo>
                  <a:lnTo>
                    <a:pt x="396684" y="354876"/>
                  </a:lnTo>
                  <a:lnTo>
                    <a:pt x="367474" y="354876"/>
                  </a:lnTo>
                  <a:lnTo>
                    <a:pt x="367474" y="374878"/>
                  </a:lnTo>
                  <a:lnTo>
                    <a:pt x="359473" y="392315"/>
                  </a:lnTo>
                  <a:lnTo>
                    <a:pt x="340156" y="406374"/>
                  </a:lnTo>
                  <a:lnTo>
                    <a:pt x="312356" y="415658"/>
                  </a:lnTo>
                  <a:lnTo>
                    <a:pt x="278904" y="418820"/>
                  </a:lnTo>
                  <a:lnTo>
                    <a:pt x="245071" y="415302"/>
                  </a:lnTo>
                  <a:lnTo>
                    <a:pt x="217424" y="405765"/>
                  </a:lnTo>
                  <a:lnTo>
                    <a:pt x="198615" y="391629"/>
                  </a:lnTo>
                  <a:lnTo>
                    <a:pt x="191274" y="374396"/>
                  </a:lnTo>
                  <a:lnTo>
                    <a:pt x="191274" y="349008"/>
                  </a:lnTo>
                  <a:lnTo>
                    <a:pt x="163957" y="336321"/>
                  </a:lnTo>
                  <a:lnTo>
                    <a:pt x="131914" y="322656"/>
                  </a:lnTo>
                  <a:lnTo>
                    <a:pt x="131914" y="374396"/>
                  </a:lnTo>
                  <a:lnTo>
                    <a:pt x="143624" y="402323"/>
                  </a:lnTo>
                  <a:lnTo>
                    <a:pt x="173253" y="425411"/>
                  </a:lnTo>
                  <a:lnTo>
                    <a:pt x="216852" y="441528"/>
                  </a:lnTo>
                  <a:lnTo>
                    <a:pt x="270433" y="448589"/>
                  </a:lnTo>
                  <a:lnTo>
                    <a:pt x="325183" y="444893"/>
                  </a:lnTo>
                  <a:lnTo>
                    <a:pt x="372071" y="431444"/>
                  </a:lnTo>
                  <a:lnTo>
                    <a:pt x="406781" y="410222"/>
                  </a:lnTo>
                  <a:lnTo>
                    <a:pt x="424954" y="383184"/>
                  </a:lnTo>
                  <a:lnTo>
                    <a:pt x="458558" y="378561"/>
                  </a:lnTo>
                  <a:lnTo>
                    <a:pt x="516915" y="359981"/>
                  </a:lnTo>
                  <a:lnTo>
                    <a:pt x="557187" y="330657"/>
                  </a:lnTo>
                  <a:lnTo>
                    <a:pt x="571588" y="295160"/>
                  </a:lnTo>
                  <a:lnTo>
                    <a:pt x="568185" y="276771"/>
                  </a:lnTo>
                  <a:lnTo>
                    <a:pt x="614172" y="255333"/>
                  </a:lnTo>
                  <a:lnTo>
                    <a:pt x="644969" y="228320"/>
                  </a:lnTo>
                  <a:lnTo>
                    <a:pt x="658812" y="197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63546" y="3125775"/>
              <a:ext cx="659130" cy="427355"/>
            </a:xfrm>
            <a:custGeom>
              <a:avLst/>
              <a:gdLst/>
              <a:ahLst/>
              <a:cxnLst/>
              <a:rect l="l" t="t" r="r" b="b"/>
              <a:pathLst>
                <a:path w="659130" h="427355">
                  <a:moveTo>
                    <a:pt x="526897" y="70624"/>
                  </a:moveTo>
                  <a:lnTo>
                    <a:pt x="515188" y="44043"/>
                  </a:lnTo>
                  <a:lnTo>
                    <a:pt x="485559" y="22072"/>
                  </a:lnTo>
                  <a:lnTo>
                    <a:pt x="441960" y="6731"/>
                  </a:lnTo>
                  <a:lnTo>
                    <a:pt x="388378" y="0"/>
                  </a:lnTo>
                  <a:lnTo>
                    <a:pt x="333629" y="3530"/>
                  </a:lnTo>
                  <a:lnTo>
                    <a:pt x="286740" y="16319"/>
                  </a:lnTo>
                  <a:lnTo>
                    <a:pt x="252031" y="36525"/>
                  </a:lnTo>
                  <a:lnTo>
                    <a:pt x="233857" y="62255"/>
                  </a:lnTo>
                  <a:lnTo>
                    <a:pt x="200253" y="66662"/>
                  </a:lnTo>
                  <a:lnTo>
                    <a:pt x="141897" y="84340"/>
                  </a:lnTo>
                  <a:lnTo>
                    <a:pt x="101625" y="112255"/>
                  </a:lnTo>
                  <a:lnTo>
                    <a:pt x="87223" y="146037"/>
                  </a:lnTo>
                  <a:lnTo>
                    <a:pt x="90627" y="163537"/>
                  </a:lnTo>
                  <a:lnTo>
                    <a:pt x="44640" y="183934"/>
                  </a:lnTo>
                  <a:lnTo>
                    <a:pt x="13830" y="209651"/>
                  </a:lnTo>
                  <a:lnTo>
                    <a:pt x="0" y="238671"/>
                  </a:lnTo>
                  <a:lnTo>
                    <a:pt x="4889" y="268998"/>
                  </a:lnTo>
                  <a:lnTo>
                    <a:pt x="28600" y="296570"/>
                  </a:lnTo>
                  <a:lnTo>
                    <a:pt x="66725" y="319176"/>
                  </a:lnTo>
                  <a:lnTo>
                    <a:pt x="116319" y="335508"/>
                  </a:lnTo>
                  <a:lnTo>
                    <a:pt x="174498" y="344271"/>
                  </a:lnTo>
                  <a:lnTo>
                    <a:pt x="180213" y="363397"/>
                  </a:lnTo>
                  <a:lnTo>
                    <a:pt x="215696" y="397319"/>
                  </a:lnTo>
                  <a:lnTo>
                    <a:pt x="286397" y="421754"/>
                  </a:lnTo>
                  <a:lnTo>
                    <a:pt x="332206" y="426961"/>
                  </a:lnTo>
                  <a:lnTo>
                    <a:pt x="379247" y="426250"/>
                  </a:lnTo>
                  <a:lnTo>
                    <a:pt x="425132" y="419531"/>
                  </a:lnTo>
                  <a:lnTo>
                    <a:pt x="464997" y="406895"/>
                  </a:lnTo>
                  <a:lnTo>
                    <a:pt x="516826" y="369417"/>
                  </a:lnTo>
                  <a:lnTo>
                    <a:pt x="525957" y="346595"/>
                  </a:lnTo>
                  <a:lnTo>
                    <a:pt x="525957" y="312674"/>
                  </a:lnTo>
                  <a:lnTo>
                    <a:pt x="467537" y="336829"/>
                  </a:lnTo>
                  <a:lnTo>
                    <a:pt x="467537" y="345198"/>
                  </a:lnTo>
                  <a:lnTo>
                    <a:pt x="461327" y="360337"/>
                  </a:lnTo>
                  <a:lnTo>
                    <a:pt x="426986" y="385381"/>
                  </a:lnTo>
                  <a:lnTo>
                    <a:pt x="370128" y="398526"/>
                  </a:lnTo>
                  <a:lnTo>
                    <a:pt x="338912" y="398970"/>
                  </a:lnTo>
                  <a:lnTo>
                    <a:pt x="308406" y="395414"/>
                  </a:lnTo>
                  <a:lnTo>
                    <a:pt x="280022" y="387934"/>
                  </a:lnTo>
                  <a:lnTo>
                    <a:pt x="257327" y="377088"/>
                  </a:lnTo>
                  <a:lnTo>
                    <a:pt x="241858" y="363842"/>
                  </a:lnTo>
                  <a:lnTo>
                    <a:pt x="234175" y="348932"/>
                  </a:lnTo>
                  <a:lnTo>
                    <a:pt x="234797" y="333121"/>
                  </a:lnTo>
                  <a:lnTo>
                    <a:pt x="240449" y="316852"/>
                  </a:lnTo>
                  <a:lnTo>
                    <a:pt x="203708" y="316852"/>
                  </a:lnTo>
                  <a:lnTo>
                    <a:pt x="155651" y="312864"/>
                  </a:lnTo>
                  <a:lnTo>
                    <a:pt x="113957" y="301701"/>
                  </a:lnTo>
                  <a:lnTo>
                    <a:pt x="62357" y="262496"/>
                  </a:lnTo>
                  <a:lnTo>
                    <a:pt x="59029" y="238582"/>
                  </a:lnTo>
                  <a:lnTo>
                    <a:pt x="71780" y="216103"/>
                  </a:lnTo>
                  <a:lnTo>
                    <a:pt x="98666" y="196837"/>
                  </a:lnTo>
                  <a:lnTo>
                    <a:pt x="137744" y="182587"/>
                  </a:lnTo>
                  <a:lnTo>
                    <a:pt x="160362" y="177012"/>
                  </a:lnTo>
                  <a:lnTo>
                    <a:pt x="151879" y="165404"/>
                  </a:lnTo>
                  <a:lnTo>
                    <a:pt x="146011" y="151980"/>
                  </a:lnTo>
                  <a:lnTo>
                    <a:pt x="146697" y="138506"/>
                  </a:lnTo>
                  <a:lnTo>
                    <a:pt x="153733" y="125476"/>
                  </a:lnTo>
                  <a:lnTo>
                    <a:pt x="186067" y="103390"/>
                  </a:lnTo>
                  <a:lnTo>
                    <a:pt x="234530" y="91084"/>
                  </a:lnTo>
                  <a:lnTo>
                    <a:pt x="262115" y="89204"/>
                  </a:lnTo>
                  <a:lnTo>
                    <a:pt x="291325" y="89204"/>
                  </a:lnTo>
                  <a:lnTo>
                    <a:pt x="291325" y="70154"/>
                  </a:lnTo>
                  <a:lnTo>
                    <a:pt x="299339" y="53568"/>
                  </a:lnTo>
                  <a:lnTo>
                    <a:pt x="318655" y="40195"/>
                  </a:lnTo>
                  <a:lnTo>
                    <a:pt x="346456" y="31356"/>
                  </a:lnTo>
                  <a:lnTo>
                    <a:pt x="379907" y="28346"/>
                  </a:lnTo>
                  <a:lnTo>
                    <a:pt x="413740" y="31686"/>
                  </a:lnTo>
                  <a:lnTo>
                    <a:pt x="441388" y="40779"/>
                  </a:lnTo>
                  <a:lnTo>
                    <a:pt x="460197" y="54216"/>
                  </a:lnTo>
                  <a:lnTo>
                    <a:pt x="467537" y="70624"/>
                  </a:lnTo>
                  <a:lnTo>
                    <a:pt x="467537" y="94780"/>
                  </a:lnTo>
                  <a:lnTo>
                    <a:pt x="494855" y="106857"/>
                  </a:lnTo>
                  <a:lnTo>
                    <a:pt x="526897" y="119875"/>
                  </a:lnTo>
                  <a:lnTo>
                    <a:pt x="526897" y="70624"/>
                  </a:lnTo>
                  <a:close/>
                </a:path>
                <a:path w="659130" h="427355">
                  <a:moveTo>
                    <a:pt x="658812" y="216039"/>
                  </a:moveTo>
                  <a:lnTo>
                    <a:pt x="432676" y="120802"/>
                  </a:lnTo>
                  <a:lnTo>
                    <a:pt x="432676" y="178866"/>
                  </a:lnTo>
                  <a:lnTo>
                    <a:pt x="206527" y="178866"/>
                  </a:lnTo>
                  <a:lnTo>
                    <a:pt x="206527" y="253212"/>
                  </a:lnTo>
                  <a:lnTo>
                    <a:pt x="432676" y="253212"/>
                  </a:lnTo>
                  <a:lnTo>
                    <a:pt x="432676" y="311277"/>
                  </a:lnTo>
                  <a:lnTo>
                    <a:pt x="658812" y="216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3846335" y="3052524"/>
              <a:ext cx="689610" cy="688340"/>
              <a:chOff x="3846335" y="2158316"/>
              <a:chExt cx="689610" cy="68834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3846334" y="2313800"/>
                <a:ext cx="689610" cy="532765"/>
              </a:xfrm>
              <a:custGeom>
                <a:avLst/>
                <a:gdLst/>
                <a:ahLst/>
                <a:cxnLst/>
                <a:rect l="l" t="t" r="r" b="b"/>
                <a:pathLst>
                  <a:path w="689610" h="532764">
                    <a:moveTo>
                      <a:pt x="453593" y="193154"/>
                    </a:moveTo>
                    <a:lnTo>
                      <a:pt x="451459" y="182156"/>
                    </a:lnTo>
                    <a:lnTo>
                      <a:pt x="445630" y="173177"/>
                    </a:lnTo>
                    <a:lnTo>
                      <a:pt x="436968" y="167106"/>
                    </a:lnTo>
                    <a:lnTo>
                      <a:pt x="426377" y="164896"/>
                    </a:lnTo>
                    <a:lnTo>
                      <a:pt x="27216" y="164896"/>
                    </a:lnTo>
                    <a:lnTo>
                      <a:pt x="16611" y="167106"/>
                    </a:lnTo>
                    <a:lnTo>
                      <a:pt x="7962" y="173177"/>
                    </a:lnTo>
                    <a:lnTo>
                      <a:pt x="2133" y="182156"/>
                    </a:lnTo>
                    <a:lnTo>
                      <a:pt x="0" y="193154"/>
                    </a:lnTo>
                    <a:lnTo>
                      <a:pt x="2133" y="204165"/>
                    </a:lnTo>
                    <a:lnTo>
                      <a:pt x="7962" y="213144"/>
                    </a:lnTo>
                    <a:lnTo>
                      <a:pt x="16611" y="219202"/>
                    </a:lnTo>
                    <a:lnTo>
                      <a:pt x="27216" y="221424"/>
                    </a:lnTo>
                    <a:lnTo>
                      <a:pt x="199580" y="221424"/>
                    </a:lnTo>
                    <a:lnTo>
                      <a:pt x="199580" y="475830"/>
                    </a:lnTo>
                    <a:lnTo>
                      <a:pt x="145148" y="475830"/>
                    </a:lnTo>
                    <a:lnTo>
                      <a:pt x="145148" y="532371"/>
                    </a:lnTo>
                    <a:lnTo>
                      <a:pt x="308444" y="532371"/>
                    </a:lnTo>
                    <a:lnTo>
                      <a:pt x="308444" y="475830"/>
                    </a:lnTo>
                    <a:lnTo>
                      <a:pt x="254012" y="475830"/>
                    </a:lnTo>
                    <a:lnTo>
                      <a:pt x="254012" y="221424"/>
                    </a:lnTo>
                    <a:lnTo>
                      <a:pt x="426377" y="221424"/>
                    </a:lnTo>
                    <a:lnTo>
                      <a:pt x="436968" y="219202"/>
                    </a:lnTo>
                    <a:lnTo>
                      <a:pt x="445630" y="213144"/>
                    </a:lnTo>
                    <a:lnTo>
                      <a:pt x="451459" y="204165"/>
                    </a:lnTo>
                    <a:lnTo>
                      <a:pt x="453593" y="193154"/>
                    </a:lnTo>
                    <a:close/>
                  </a:path>
                  <a:path w="689610" h="532764">
                    <a:moveTo>
                      <a:pt x="607822" y="67551"/>
                    </a:moveTo>
                    <a:lnTo>
                      <a:pt x="603681" y="43027"/>
                    </a:lnTo>
                    <a:lnTo>
                      <a:pt x="591705" y="22352"/>
                    </a:lnTo>
                    <a:lnTo>
                      <a:pt x="573468" y="7378"/>
                    </a:lnTo>
                    <a:lnTo>
                      <a:pt x="550583" y="0"/>
                    </a:lnTo>
                    <a:lnTo>
                      <a:pt x="537171" y="38"/>
                    </a:lnTo>
                    <a:lnTo>
                      <a:pt x="524217" y="2971"/>
                    </a:lnTo>
                    <a:lnTo>
                      <a:pt x="512114" y="8623"/>
                    </a:lnTo>
                    <a:lnTo>
                      <a:pt x="429742" y="70662"/>
                    </a:lnTo>
                    <a:lnTo>
                      <a:pt x="349719" y="70662"/>
                    </a:lnTo>
                    <a:lnTo>
                      <a:pt x="337362" y="73253"/>
                    </a:lnTo>
                    <a:lnTo>
                      <a:pt x="327266" y="80327"/>
                    </a:lnTo>
                    <a:lnTo>
                      <a:pt x="320471" y="90805"/>
                    </a:lnTo>
                    <a:lnTo>
                      <a:pt x="317969" y="103644"/>
                    </a:lnTo>
                    <a:lnTo>
                      <a:pt x="320471" y="116484"/>
                    </a:lnTo>
                    <a:lnTo>
                      <a:pt x="327266" y="126961"/>
                    </a:lnTo>
                    <a:lnTo>
                      <a:pt x="337362" y="134035"/>
                    </a:lnTo>
                    <a:lnTo>
                      <a:pt x="349719" y="136626"/>
                    </a:lnTo>
                    <a:lnTo>
                      <a:pt x="446963" y="136537"/>
                    </a:lnTo>
                    <a:lnTo>
                      <a:pt x="453301" y="134366"/>
                    </a:lnTo>
                    <a:lnTo>
                      <a:pt x="458584" y="130403"/>
                    </a:lnTo>
                    <a:lnTo>
                      <a:pt x="480809" y="113626"/>
                    </a:lnTo>
                    <a:lnTo>
                      <a:pt x="480809" y="249694"/>
                    </a:lnTo>
                    <a:lnTo>
                      <a:pt x="367411" y="249694"/>
                    </a:lnTo>
                    <a:lnTo>
                      <a:pt x="355053" y="252285"/>
                    </a:lnTo>
                    <a:lnTo>
                      <a:pt x="344957" y="259346"/>
                    </a:lnTo>
                    <a:lnTo>
                      <a:pt x="338150" y="269836"/>
                    </a:lnTo>
                    <a:lnTo>
                      <a:pt x="335661" y="282676"/>
                    </a:lnTo>
                    <a:lnTo>
                      <a:pt x="335661" y="480542"/>
                    </a:lnTo>
                    <a:lnTo>
                      <a:pt x="338150" y="493382"/>
                    </a:lnTo>
                    <a:lnTo>
                      <a:pt x="344957" y="503872"/>
                    </a:lnTo>
                    <a:lnTo>
                      <a:pt x="355053" y="510933"/>
                    </a:lnTo>
                    <a:lnTo>
                      <a:pt x="367411" y="513524"/>
                    </a:lnTo>
                    <a:lnTo>
                      <a:pt x="379768" y="510933"/>
                    </a:lnTo>
                    <a:lnTo>
                      <a:pt x="389864" y="503872"/>
                    </a:lnTo>
                    <a:lnTo>
                      <a:pt x="396671" y="493382"/>
                    </a:lnTo>
                    <a:lnTo>
                      <a:pt x="399161" y="480542"/>
                    </a:lnTo>
                    <a:lnTo>
                      <a:pt x="399161" y="315658"/>
                    </a:lnTo>
                    <a:lnTo>
                      <a:pt x="544322" y="315658"/>
                    </a:lnTo>
                    <a:lnTo>
                      <a:pt x="569036" y="310464"/>
                    </a:lnTo>
                    <a:lnTo>
                      <a:pt x="589229" y="296329"/>
                    </a:lnTo>
                    <a:lnTo>
                      <a:pt x="602830" y="275361"/>
                    </a:lnTo>
                    <a:lnTo>
                      <a:pt x="607822" y="249694"/>
                    </a:lnTo>
                    <a:lnTo>
                      <a:pt x="607822" y="67551"/>
                    </a:lnTo>
                    <a:close/>
                  </a:path>
                  <a:path w="689610" h="532764">
                    <a:moveTo>
                      <a:pt x="689470" y="89509"/>
                    </a:moveTo>
                    <a:lnTo>
                      <a:pt x="687336" y="78511"/>
                    </a:lnTo>
                    <a:lnTo>
                      <a:pt x="681494" y="69519"/>
                    </a:lnTo>
                    <a:lnTo>
                      <a:pt x="672846" y="63461"/>
                    </a:lnTo>
                    <a:lnTo>
                      <a:pt x="662254" y="61239"/>
                    </a:lnTo>
                    <a:lnTo>
                      <a:pt x="651662" y="63461"/>
                    </a:lnTo>
                    <a:lnTo>
                      <a:pt x="643013" y="69519"/>
                    </a:lnTo>
                    <a:lnTo>
                      <a:pt x="637184" y="78511"/>
                    </a:lnTo>
                    <a:lnTo>
                      <a:pt x="635038" y="89509"/>
                    </a:lnTo>
                    <a:lnTo>
                      <a:pt x="635038" y="343916"/>
                    </a:lnTo>
                    <a:lnTo>
                      <a:pt x="462673" y="343916"/>
                    </a:lnTo>
                    <a:lnTo>
                      <a:pt x="452081" y="346138"/>
                    </a:lnTo>
                    <a:lnTo>
                      <a:pt x="443420" y="352196"/>
                    </a:lnTo>
                    <a:lnTo>
                      <a:pt x="437591" y="361188"/>
                    </a:lnTo>
                    <a:lnTo>
                      <a:pt x="435457" y="372186"/>
                    </a:lnTo>
                    <a:lnTo>
                      <a:pt x="437591" y="383184"/>
                    </a:lnTo>
                    <a:lnTo>
                      <a:pt x="443420" y="392176"/>
                    </a:lnTo>
                    <a:lnTo>
                      <a:pt x="452081" y="398233"/>
                    </a:lnTo>
                    <a:lnTo>
                      <a:pt x="462673" y="400456"/>
                    </a:lnTo>
                    <a:lnTo>
                      <a:pt x="535241" y="400456"/>
                    </a:lnTo>
                    <a:lnTo>
                      <a:pt x="535241" y="475830"/>
                    </a:lnTo>
                    <a:lnTo>
                      <a:pt x="480809" y="475830"/>
                    </a:lnTo>
                    <a:lnTo>
                      <a:pt x="480809" y="532371"/>
                    </a:lnTo>
                    <a:lnTo>
                      <a:pt x="644105" y="532371"/>
                    </a:lnTo>
                    <a:lnTo>
                      <a:pt x="644105" y="475830"/>
                    </a:lnTo>
                    <a:lnTo>
                      <a:pt x="589673" y="475830"/>
                    </a:lnTo>
                    <a:lnTo>
                      <a:pt x="589673" y="400456"/>
                    </a:lnTo>
                    <a:lnTo>
                      <a:pt x="662254" y="400456"/>
                    </a:lnTo>
                    <a:lnTo>
                      <a:pt x="672846" y="398233"/>
                    </a:lnTo>
                    <a:lnTo>
                      <a:pt x="681494" y="392176"/>
                    </a:lnTo>
                    <a:lnTo>
                      <a:pt x="687336" y="383184"/>
                    </a:lnTo>
                    <a:lnTo>
                      <a:pt x="689470" y="372186"/>
                    </a:lnTo>
                    <a:lnTo>
                      <a:pt x="689470" y="8950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27155" y="2158316"/>
                <a:ext cx="127008" cy="131916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64065" y="2318500"/>
                <a:ext cx="127008" cy="131916"/>
              </a:xfrm>
              <a:prstGeom prst="rect">
                <a:avLst/>
              </a:prstGeom>
            </p:spPr>
          </p:pic>
        </p:grpSp>
        <p:grpSp>
          <p:nvGrpSpPr>
            <p:cNvPr id="17" name="object 17"/>
            <p:cNvGrpSpPr/>
            <p:nvPr/>
          </p:nvGrpSpPr>
          <p:grpSpPr>
            <a:xfrm>
              <a:off x="2040382" y="2687702"/>
              <a:ext cx="927100" cy="357505"/>
              <a:chOff x="2040382" y="1793494"/>
              <a:chExt cx="927100" cy="357505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2046732" y="1799844"/>
                <a:ext cx="914400" cy="344805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344805">
                    <a:moveTo>
                      <a:pt x="856995" y="0"/>
                    </a:moveTo>
                    <a:lnTo>
                      <a:pt x="57404" y="0"/>
                    </a:lnTo>
                    <a:lnTo>
                      <a:pt x="35040" y="4504"/>
                    </a:lnTo>
                    <a:lnTo>
                      <a:pt x="16795" y="16795"/>
                    </a:lnTo>
                    <a:lnTo>
                      <a:pt x="4504" y="35040"/>
                    </a:lnTo>
                    <a:lnTo>
                      <a:pt x="0" y="57403"/>
                    </a:lnTo>
                    <a:lnTo>
                      <a:pt x="0" y="287019"/>
                    </a:lnTo>
                    <a:lnTo>
                      <a:pt x="4504" y="309383"/>
                    </a:lnTo>
                    <a:lnTo>
                      <a:pt x="16795" y="327628"/>
                    </a:lnTo>
                    <a:lnTo>
                      <a:pt x="35040" y="339919"/>
                    </a:lnTo>
                    <a:lnTo>
                      <a:pt x="57404" y="344423"/>
                    </a:lnTo>
                    <a:lnTo>
                      <a:pt x="856995" y="344423"/>
                    </a:lnTo>
                    <a:lnTo>
                      <a:pt x="879359" y="339919"/>
                    </a:lnTo>
                    <a:lnTo>
                      <a:pt x="897604" y="327628"/>
                    </a:lnTo>
                    <a:lnTo>
                      <a:pt x="909895" y="309383"/>
                    </a:lnTo>
                    <a:lnTo>
                      <a:pt x="914400" y="287019"/>
                    </a:lnTo>
                    <a:lnTo>
                      <a:pt x="914400" y="57403"/>
                    </a:lnTo>
                    <a:lnTo>
                      <a:pt x="909895" y="35040"/>
                    </a:lnTo>
                    <a:lnTo>
                      <a:pt x="897604" y="16795"/>
                    </a:lnTo>
                    <a:lnTo>
                      <a:pt x="879359" y="4504"/>
                    </a:lnTo>
                    <a:lnTo>
                      <a:pt x="856995" y="0"/>
                    </a:lnTo>
                    <a:close/>
                  </a:path>
                </a:pathLst>
              </a:custGeom>
              <a:solidFill>
                <a:srgbClr val="5A80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046732" y="1799844"/>
                <a:ext cx="914400" cy="344805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344805">
                    <a:moveTo>
                      <a:pt x="0" y="57403"/>
                    </a:moveTo>
                    <a:lnTo>
                      <a:pt x="4504" y="35040"/>
                    </a:lnTo>
                    <a:lnTo>
                      <a:pt x="16795" y="16795"/>
                    </a:lnTo>
                    <a:lnTo>
                      <a:pt x="35040" y="4504"/>
                    </a:lnTo>
                    <a:lnTo>
                      <a:pt x="57404" y="0"/>
                    </a:lnTo>
                    <a:lnTo>
                      <a:pt x="856995" y="0"/>
                    </a:lnTo>
                    <a:lnTo>
                      <a:pt x="879359" y="4504"/>
                    </a:lnTo>
                    <a:lnTo>
                      <a:pt x="897604" y="16795"/>
                    </a:lnTo>
                    <a:lnTo>
                      <a:pt x="909895" y="35040"/>
                    </a:lnTo>
                    <a:lnTo>
                      <a:pt x="914400" y="57403"/>
                    </a:lnTo>
                    <a:lnTo>
                      <a:pt x="914400" y="287019"/>
                    </a:lnTo>
                    <a:lnTo>
                      <a:pt x="909895" y="309383"/>
                    </a:lnTo>
                    <a:lnTo>
                      <a:pt x="897604" y="327628"/>
                    </a:lnTo>
                    <a:lnTo>
                      <a:pt x="879359" y="339919"/>
                    </a:lnTo>
                    <a:lnTo>
                      <a:pt x="856995" y="344423"/>
                    </a:lnTo>
                    <a:lnTo>
                      <a:pt x="57404" y="344423"/>
                    </a:lnTo>
                    <a:lnTo>
                      <a:pt x="35040" y="339919"/>
                    </a:lnTo>
                    <a:lnTo>
                      <a:pt x="16795" y="327628"/>
                    </a:lnTo>
                    <a:lnTo>
                      <a:pt x="4504" y="309383"/>
                    </a:lnTo>
                    <a:lnTo>
                      <a:pt x="0" y="287019"/>
                    </a:lnTo>
                    <a:lnTo>
                      <a:pt x="0" y="57403"/>
                    </a:lnTo>
                    <a:close/>
                  </a:path>
                </a:pathLst>
              </a:custGeom>
              <a:ln w="12700">
                <a:solidFill>
                  <a:srgbClr val="405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 txBox="1"/>
            <p:nvPr/>
          </p:nvSpPr>
          <p:spPr>
            <a:xfrm>
              <a:off x="2159635" y="2725801"/>
              <a:ext cx="688975" cy="246862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500" spc="-10" dirty="0">
                  <a:solidFill>
                    <a:srgbClr val="FFFFFF"/>
                  </a:solidFill>
                  <a:latin typeface="Calibri"/>
                  <a:cs typeface="Calibri"/>
                </a:rPr>
                <a:t>Forecast</a:t>
              </a:r>
              <a:endParaRPr sz="1500">
                <a:latin typeface="Calibri"/>
                <a:cs typeface="Calibri"/>
              </a:endParaRPr>
            </a:p>
          </p:txBody>
        </p:sp>
        <p:grpSp>
          <p:nvGrpSpPr>
            <p:cNvPr id="21" name="object 21"/>
            <p:cNvGrpSpPr/>
            <p:nvPr/>
          </p:nvGrpSpPr>
          <p:grpSpPr>
            <a:xfrm>
              <a:off x="2064766" y="4213225"/>
              <a:ext cx="927100" cy="358775"/>
              <a:chOff x="2064766" y="3319017"/>
              <a:chExt cx="927100" cy="358775"/>
            </a:xfrm>
          </p:grpSpPr>
          <p:sp>
            <p:nvSpPr>
              <p:cNvPr id="22" name="object 22"/>
              <p:cNvSpPr/>
              <p:nvPr/>
            </p:nvSpPr>
            <p:spPr>
              <a:xfrm>
                <a:off x="2071116" y="3325367"/>
                <a:ext cx="914400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346075">
                    <a:moveTo>
                      <a:pt x="856741" y="0"/>
                    </a:moveTo>
                    <a:lnTo>
                      <a:pt x="57657" y="0"/>
                    </a:lnTo>
                    <a:lnTo>
                      <a:pt x="35200" y="4526"/>
                    </a:lnTo>
                    <a:lnTo>
                      <a:pt x="16875" y="16875"/>
                    </a:lnTo>
                    <a:lnTo>
                      <a:pt x="4526" y="35200"/>
                    </a:lnTo>
                    <a:lnTo>
                      <a:pt x="0" y="57657"/>
                    </a:lnTo>
                    <a:lnTo>
                      <a:pt x="0" y="288289"/>
                    </a:lnTo>
                    <a:lnTo>
                      <a:pt x="4526" y="310747"/>
                    </a:lnTo>
                    <a:lnTo>
                      <a:pt x="16875" y="329072"/>
                    </a:lnTo>
                    <a:lnTo>
                      <a:pt x="35200" y="341421"/>
                    </a:lnTo>
                    <a:lnTo>
                      <a:pt x="57657" y="345947"/>
                    </a:lnTo>
                    <a:lnTo>
                      <a:pt x="856741" y="345947"/>
                    </a:lnTo>
                    <a:lnTo>
                      <a:pt x="879199" y="341421"/>
                    </a:lnTo>
                    <a:lnTo>
                      <a:pt x="897524" y="329072"/>
                    </a:lnTo>
                    <a:lnTo>
                      <a:pt x="909873" y="310747"/>
                    </a:lnTo>
                    <a:lnTo>
                      <a:pt x="914400" y="288289"/>
                    </a:lnTo>
                    <a:lnTo>
                      <a:pt x="914400" y="57657"/>
                    </a:lnTo>
                    <a:lnTo>
                      <a:pt x="909873" y="35200"/>
                    </a:lnTo>
                    <a:lnTo>
                      <a:pt x="897524" y="16875"/>
                    </a:lnTo>
                    <a:lnTo>
                      <a:pt x="879199" y="4526"/>
                    </a:lnTo>
                    <a:lnTo>
                      <a:pt x="856741" y="0"/>
                    </a:lnTo>
                    <a:close/>
                  </a:path>
                </a:pathLst>
              </a:custGeom>
              <a:solidFill>
                <a:srgbClr val="5A80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2071116" y="3325367"/>
                <a:ext cx="914400" cy="346075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346075">
                    <a:moveTo>
                      <a:pt x="0" y="57657"/>
                    </a:moveTo>
                    <a:lnTo>
                      <a:pt x="4526" y="35200"/>
                    </a:lnTo>
                    <a:lnTo>
                      <a:pt x="16875" y="16875"/>
                    </a:lnTo>
                    <a:lnTo>
                      <a:pt x="35200" y="4526"/>
                    </a:lnTo>
                    <a:lnTo>
                      <a:pt x="57657" y="0"/>
                    </a:lnTo>
                    <a:lnTo>
                      <a:pt x="856741" y="0"/>
                    </a:lnTo>
                    <a:lnTo>
                      <a:pt x="879199" y="4526"/>
                    </a:lnTo>
                    <a:lnTo>
                      <a:pt x="897524" y="16875"/>
                    </a:lnTo>
                    <a:lnTo>
                      <a:pt x="909873" y="35200"/>
                    </a:lnTo>
                    <a:lnTo>
                      <a:pt x="914400" y="57657"/>
                    </a:lnTo>
                    <a:lnTo>
                      <a:pt x="914400" y="288289"/>
                    </a:lnTo>
                    <a:lnTo>
                      <a:pt x="909873" y="310747"/>
                    </a:lnTo>
                    <a:lnTo>
                      <a:pt x="897524" y="329072"/>
                    </a:lnTo>
                    <a:lnTo>
                      <a:pt x="879199" y="341421"/>
                    </a:lnTo>
                    <a:lnTo>
                      <a:pt x="856741" y="345947"/>
                    </a:lnTo>
                    <a:lnTo>
                      <a:pt x="57657" y="345947"/>
                    </a:lnTo>
                    <a:lnTo>
                      <a:pt x="35200" y="341421"/>
                    </a:lnTo>
                    <a:lnTo>
                      <a:pt x="16875" y="329072"/>
                    </a:lnTo>
                    <a:lnTo>
                      <a:pt x="4526" y="310747"/>
                    </a:lnTo>
                    <a:lnTo>
                      <a:pt x="0" y="288289"/>
                    </a:lnTo>
                    <a:lnTo>
                      <a:pt x="0" y="57657"/>
                    </a:lnTo>
                    <a:close/>
                  </a:path>
                </a:pathLst>
              </a:custGeom>
              <a:ln w="12700">
                <a:solidFill>
                  <a:srgbClr val="405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24"/>
            <p:cNvSpPr txBox="1"/>
            <p:nvPr/>
          </p:nvSpPr>
          <p:spPr>
            <a:xfrm>
              <a:off x="2203450" y="4252596"/>
              <a:ext cx="648970" cy="25781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500" spc="-10" dirty="0">
                  <a:solidFill>
                    <a:srgbClr val="FFFFFF"/>
                  </a:solidFill>
                  <a:latin typeface="Calibri"/>
                  <a:cs typeface="Calibri"/>
                </a:rPr>
                <a:t>Commit</a:t>
              </a:r>
              <a:endParaRPr sz="1500">
                <a:latin typeface="Calibri"/>
                <a:cs typeface="Calibri"/>
              </a:endParaRPr>
            </a:p>
          </p:txBody>
        </p:sp>
        <p:grpSp>
          <p:nvGrpSpPr>
            <p:cNvPr id="25" name="object 25"/>
            <p:cNvGrpSpPr/>
            <p:nvPr/>
          </p:nvGrpSpPr>
          <p:grpSpPr>
            <a:xfrm>
              <a:off x="3788409" y="4019678"/>
              <a:ext cx="1214120" cy="319405"/>
              <a:chOff x="3788409" y="3125470"/>
              <a:chExt cx="1214120" cy="319405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3794759" y="3131820"/>
                <a:ext cx="120142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1201420" h="306704">
                    <a:moveTo>
                      <a:pt x="1149857" y="0"/>
                    </a:moveTo>
                    <a:lnTo>
                      <a:pt x="51053" y="0"/>
                    </a:lnTo>
                    <a:lnTo>
                      <a:pt x="31182" y="4012"/>
                    </a:lnTo>
                    <a:lnTo>
                      <a:pt x="14954" y="14954"/>
                    </a:lnTo>
                    <a:lnTo>
                      <a:pt x="4012" y="31182"/>
                    </a:lnTo>
                    <a:lnTo>
                      <a:pt x="0" y="51053"/>
                    </a:lnTo>
                    <a:lnTo>
                      <a:pt x="0" y="255269"/>
                    </a:lnTo>
                    <a:lnTo>
                      <a:pt x="4012" y="275141"/>
                    </a:lnTo>
                    <a:lnTo>
                      <a:pt x="14954" y="291369"/>
                    </a:lnTo>
                    <a:lnTo>
                      <a:pt x="31182" y="302311"/>
                    </a:lnTo>
                    <a:lnTo>
                      <a:pt x="51053" y="306323"/>
                    </a:lnTo>
                    <a:lnTo>
                      <a:pt x="1149857" y="306323"/>
                    </a:lnTo>
                    <a:lnTo>
                      <a:pt x="1169729" y="302311"/>
                    </a:lnTo>
                    <a:lnTo>
                      <a:pt x="1185957" y="291369"/>
                    </a:lnTo>
                    <a:lnTo>
                      <a:pt x="1196899" y="275141"/>
                    </a:lnTo>
                    <a:lnTo>
                      <a:pt x="1200912" y="255269"/>
                    </a:lnTo>
                    <a:lnTo>
                      <a:pt x="1200912" y="51053"/>
                    </a:lnTo>
                    <a:lnTo>
                      <a:pt x="1196899" y="31182"/>
                    </a:lnTo>
                    <a:lnTo>
                      <a:pt x="1185957" y="14954"/>
                    </a:lnTo>
                    <a:lnTo>
                      <a:pt x="1169729" y="4012"/>
                    </a:lnTo>
                    <a:lnTo>
                      <a:pt x="1149857" y="0"/>
                    </a:lnTo>
                    <a:close/>
                  </a:path>
                </a:pathLst>
              </a:custGeom>
              <a:solidFill>
                <a:srgbClr val="5A80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3794759" y="3131820"/>
                <a:ext cx="120142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1201420" h="306704">
                    <a:moveTo>
                      <a:pt x="0" y="51053"/>
                    </a:moveTo>
                    <a:lnTo>
                      <a:pt x="4012" y="31182"/>
                    </a:lnTo>
                    <a:lnTo>
                      <a:pt x="14954" y="14954"/>
                    </a:lnTo>
                    <a:lnTo>
                      <a:pt x="31182" y="4012"/>
                    </a:lnTo>
                    <a:lnTo>
                      <a:pt x="51053" y="0"/>
                    </a:lnTo>
                    <a:lnTo>
                      <a:pt x="1149857" y="0"/>
                    </a:lnTo>
                    <a:lnTo>
                      <a:pt x="1169729" y="4012"/>
                    </a:lnTo>
                    <a:lnTo>
                      <a:pt x="1185957" y="14954"/>
                    </a:lnTo>
                    <a:lnTo>
                      <a:pt x="1196899" y="31182"/>
                    </a:lnTo>
                    <a:lnTo>
                      <a:pt x="1200912" y="51053"/>
                    </a:lnTo>
                    <a:lnTo>
                      <a:pt x="1200912" y="255269"/>
                    </a:lnTo>
                    <a:lnTo>
                      <a:pt x="1196899" y="275141"/>
                    </a:lnTo>
                    <a:lnTo>
                      <a:pt x="1185957" y="291369"/>
                    </a:lnTo>
                    <a:lnTo>
                      <a:pt x="1169729" y="302311"/>
                    </a:lnTo>
                    <a:lnTo>
                      <a:pt x="1149857" y="306323"/>
                    </a:lnTo>
                    <a:lnTo>
                      <a:pt x="51053" y="306323"/>
                    </a:lnTo>
                    <a:lnTo>
                      <a:pt x="31182" y="302311"/>
                    </a:lnTo>
                    <a:lnTo>
                      <a:pt x="14954" y="291369"/>
                    </a:lnTo>
                    <a:lnTo>
                      <a:pt x="4012" y="275141"/>
                    </a:lnTo>
                    <a:lnTo>
                      <a:pt x="0" y="255269"/>
                    </a:lnTo>
                    <a:lnTo>
                      <a:pt x="0" y="51053"/>
                    </a:lnTo>
                    <a:close/>
                  </a:path>
                </a:pathLst>
              </a:custGeom>
              <a:ln w="12700">
                <a:solidFill>
                  <a:srgbClr val="405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8"/>
            <p:cNvSpPr txBox="1"/>
            <p:nvPr/>
          </p:nvSpPr>
          <p:spPr>
            <a:xfrm>
              <a:off x="3803116" y="4038600"/>
              <a:ext cx="1184275" cy="246862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233045">
                <a:lnSpc>
                  <a:spcPct val="100000"/>
                </a:lnSpc>
                <a:spcBef>
                  <a:spcPts val="125"/>
                </a:spcBef>
              </a:pPr>
              <a:r>
                <a:rPr sz="1500" spc="-10" dirty="0">
                  <a:solidFill>
                    <a:srgbClr val="FFFFFF"/>
                  </a:solidFill>
                  <a:latin typeface="Calibri"/>
                  <a:cs typeface="Calibri"/>
                </a:rPr>
                <a:t>Suppliers</a:t>
              </a:r>
              <a:endParaRPr sz="1500" dirty="0">
                <a:latin typeface="Calibri"/>
                <a:cs typeface="Calibri"/>
              </a:endParaRPr>
            </a:p>
          </p:txBody>
        </p:sp>
        <p:grpSp>
          <p:nvGrpSpPr>
            <p:cNvPr id="29" name="object 29"/>
            <p:cNvGrpSpPr/>
            <p:nvPr/>
          </p:nvGrpSpPr>
          <p:grpSpPr>
            <a:xfrm>
              <a:off x="293877" y="3911474"/>
              <a:ext cx="1214120" cy="488315"/>
              <a:chOff x="293877" y="3017266"/>
              <a:chExt cx="1214120" cy="488315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300227" y="3023616"/>
                <a:ext cx="1201420" cy="475615"/>
              </a:xfrm>
              <a:custGeom>
                <a:avLst/>
                <a:gdLst/>
                <a:ahLst/>
                <a:cxnLst/>
                <a:rect l="l" t="t" r="r" b="b"/>
                <a:pathLst>
                  <a:path w="1201420" h="475614">
                    <a:moveTo>
                      <a:pt x="1121664" y="0"/>
                    </a:moveTo>
                    <a:lnTo>
                      <a:pt x="79247" y="0"/>
                    </a:lnTo>
                    <a:lnTo>
                      <a:pt x="48402" y="6221"/>
                    </a:lnTo>
                    <a:lnTo>
                      <a:pt x="23212" y="23193"/>
                    </a:lnTo>
                    <a:lnTo>
                      <a:pt x="6228" y="48381"/>
                    </a:lnTo>
                    <a:lnTo>
                      <a:pt x="0" y="79248"/>
                    </a:lnTo>
                    <a:lnTo>
                      <a:pt x="0" y="396240"/>
                    </a:lnTo>
                    <a:lnTo>
                      <a:pt x="6228" y="427106"/>
                    </a:lnTo>
                    <a:lnTo>
                      <a:pt x="23212" y="452294"/>
                    </a:lnTo>
                    <a:lnTo>
                      <a:pt x="48402" y="469266"/>
                    </a:lnTo>
                    <a:lnTo>
                      <a:pt x="79247" y="475488"/>
                    </a:lnTo>
                    <a:lnTo>
                      <a:pt x="1121664" y="475488"/>
                    </a:lnTo>
                    <a:lnTo>
                      <a:pt x="1152530" y="469266"/>
                    </a:lnTo>
                    <a:lnTo>
                      <a:pt x="1177718" y="452294"/>
                    </a:lnTo>
                    <a:lnTo>
                      <a:pt x="1194690" y="427106"/>
                    </a:lnTo>
                    <a:lnTo>
                      <a:pt x="1200912" y="396240"/>
                    </a:lnTo>
                    <a:lnTo>
                      <a:pt x="1200912" y="79248"/>
                    </a:lnTo>
                    <a:lnTo>
                      <a:pt x="1194690" y="48381"/>
                    </a:lnTo>
                    <a:lnTo>
                      <a:pt x="1177718" y="23193"/>
                    </a:lnTo>
                    <a:lnTo>
                      <a:pt x="1152530" y="6221"/>
                    </a:lnTo>
                    <a:lnTo>
                      <a:pt x="1121664" y="0"/>
                    </a:lnTo>
                    <a:close/>
                  </a:path>
                </a:pathLst>
              </a:custGeom>
              <a:solidFill>
                <a:srgbClr val="5A80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00227" y="3023616"/>
                <a:ext cx="1201420" cy="475615"/>
              </a:xfrm>
              <a:custGeom>
                <a:avLst/>
                <a:gdLst/>
                <a:ahLst/>
                <a:cxnLst/>
                <a:rect l="l" t="t" r="r" b="b"/>
                <a:pathLst>
                  <a:path w="1201420" h="475614">
                    <a:moveTo>
                      <a:pt x="0" y="79248"/>
                    </a:moveTo>
                    <a:lnTo>
                      <a:pt x="6228" y="48381"/>
                    </a:lnTo>
                    <a:lnTo>
                      <a:pt x="23212" y="23193"/>
                    </a:lnTo>
                    <a:lnTo>
                      <a:pt x="48402" y="6221"/>
                    </a:lnTo>
                    <a:lnTo>
                      <a:pt x="79247" y="0"/>
                    </a:lnTo>
                    <a:lnTo>
                      <a:pt x="1121664" y="0"/>
                    </a:lnTo>
                    <a:lnTo>
                      <a:pt x="1152530" y="6221"/>
                    </a:lnTo>
                    <a:lnTo>
                      <a:pt x="1177718" y="23193"/>
                    </a:lnTo>
                    <a:lnTo>
                      <a:pt x="1194690" y="48381"/>
                    </a:lnTo>
                    <a:lnTo>
                      <a:pt x="1200912" y="79248"/>
                    </a:lnTo>
                    <a:lnTo>
                      <a:pt x="1200912" y="396240"/>
                    </a:lnTo>
                    <a:lnTo>
                      <a:pt x="1194690" y="427106"/>
                    </a:lnTo>
                    <a:lnTo>
                      <a:pt x="1177718" y="452294"/>
                    </a:lnTo>
                    <a:lnTo>
                      <a:pt x="1152530" y="469266"/>
                    </a:lnTo>
                    <a:lnTo>
                      <a:pt x="1121664" y="475488"/>
                    </a:lnTo>
                    <a:lnTo>
                      <a:pt x="79247" y="475488"/>
                    </a:lnTo>
                    <a:lnTo>
                      <a:pt x="48402" y="469266"/>
                    </a:lnTo>
                    <a:lnTo>
                      <a:pt x="23212" y="452294"/>
                    </a:lnTo>
                    <a:lnTo>
                      <a:pt x="6228" y="427106"/>
                    </a:lnTo>
                    <a:lnTo>
                      <a:pt x="0" y="396240"/>
                    </a:lnTo>
                    <a:lnTo>
                      <a:pt x="0" y="79248"/>
                    </a:lnTo>
                    <a:close/>
                  </a:path>
                </a:pathLst>
              </a:custGeom>
              <a:ln w="12700">
                <a:solidFill>
                  <a:srgbClr val="405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" name="object 32"/>
            <p:cNvSpPr txBox="1"/>
            <p:nvPr/>
          </p:nvSpPr>
          <p:spPr>
            <a:xfrm>
              <a:off x="549046" y="3899027"/>
              <a:ext cx="702945" cy="490855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 indent="15240">
                <a:lnSpc>
                  <a:spcPct val="102000"/>
                </a:lnSpc>
                <a:spcBef>
                  <a:spcPts val="85"/>
                </a:spcBef>
              </a:pPr>
              <a:r>
                <a:rPr sz="1500" dirty="0">
                  <a:solidFill>
                    <a:srgbClr val="FFFFFF"/>
                  </a:solidFill>
                  <a:latin typeface="Calibri"/>
                  <a:cs typeface="Calibri"/>
                </a:rPr>
                <a:t>Buyers</a:t>
              </a:r>
              <a:r>
                <a:rPr sz="1500" spc="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500" spc="-50" dirty="0">
                  <a:solidFill>
                    <a:srgbClr val="FFFFFF"/>
                  </a:solidFill>
                  <a:latin typeface="Calibri"/>
                  <a:cs typeface="Calibri"/>
                </a:rPr>
                <a:t>/ </a:t>
              </a:r>
              <a:r>
                <a:rPr sz="1500" spc="-10" dirty="0">
                  <a:solidFill>
                    <a:srgbClr val="FFFFFF"/>
                  </a:solidFill>
                  <a:latin typeface="Calibri"/>
                  <a:cs typeface="Calibri"/>
                </a:rPr>
                <a:t>Planners</a:t>
              </a:r>
              <a:endParaRPr sz="1500">
                <a:latin typeface="Calibri"/>
                <a:cs typeface="Calibri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298940" y="6165900"/>
            <a:ext cx="7175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0"/>
              </a:lnSpc>
            </a:pPr>
            <a:r>
              <a:rPr sz="700" spc="-50" dirty="0">
                <a:solidFill>
                  <a:srgbClr val="929A9D"/>
                </a:solidFill>
                <a:latin typeface="Calibri"/>
                <a:cs typeface="Calibri"/>
              </a:rPr>
              <a:t>7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6268" y="4844872"/>
            <a:ext cx="9107932" cy="867160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ts val="1764"/>
              </a:lnSpc>
              <a:spcBef>
                <a:spcPts val="265"/>
              </a:spcBef>
            </a:pPr>
            <a:r>
              <a:rPr sz="1600" dirty="0">
                <a:latin typeface="Calibri"/>
                <a:cs typeface="Calibri"/>
              </a:rPr>
              <a:t>Following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topics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covered</a:t>
            </a:r>
            <a:endParaRPr sz="1600" dirty="0">
              <a:latin typeface="Calibri"/>
              <a:cs typeface="Calibri"/>
            </a:endParaRPr>
          </a:p>
          <a:p>
            <a:pPr marL="434340" indent="-343535">
              <a:lnSpc>
                <a:spcPts val="2375"/>
              </a:lnSpc>
              <a:buSzPct val="143750"/>
              <a:buAutoNum type="arabicPeriod"/>
              <a:tabLst>
                <a:tab pos="434340" algn="l"/>
              </a:tabLst>
            </a:pPr>
            <a:r>
              <a:rPr sz="1600" dirty="0">
                <a:latin typeface="Calibri"/>
                <a:cs typeface="Calibri"/>
              </a:rPr>
              <a:t>Order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Forecast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Page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(Supplier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View)</a:t>
            </a:r>
            <a:endParaRPr sz="1600" dirty="0">
              <a:latin typeface="Calibri"/>
              <a:cs typeface="Calibri"/>
            </a:endParaRPr>
          </a:p>
          <a:p>
            <a:pPr marL="434340" indent="-343535">
              <a:lnSpc>
                <a:spcPts val="2530"/>
              </a:lnSpc>
              <a:buSzPct val="143750"/>
              <a:buAutoNum type="arabicPeriod"/>
              <a:tabLst>
                <a:tab pos="434340" algn="l"/>
              </a:tabLst>
            </a:pPr>
            <a:r>
              <a:rPr sz="1600" dirty="0">
                <a:latin typeface="Calibri"/>
                <a:cs typeface="Calibri"/>
              </a:rPr>
              <a:t>Commit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against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Forecast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(Different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Options)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999" y="1266671"/>
            <a:ext cx="8187943" cy="42197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424644"/>
            <a:ext cx="10591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1.0</a:t>
            </a:r>
            <a:r>
              <a:rPr sz="2400" spc="-25" dirty="0"/>
              <a:t> </a:t>
            </a:r>
            <a:r>
              <a:rPr sz="2400" dirty="0"/>
              <a:t>Order</a:t>
            </a:r>
            <a:r>
              <a:rPr sz="2400" spc="-40" dirty="0"/>
              <a:t> </a:t>
            </a:r>
            <a:r>
              <a:rPr sz="2400" dirty="0"/>
              <a:t>Forecast</a:t>
            </a:r>
            <a:r>
              <a:rPr sz="2400" spc="-35" dirty="0"/>
              <a:t> </a:t>
            </a:r>
            <a:r>
              <a:rPr sz="2400" dirty="0"/>
              <a:t>and</a:t>
            </a:r>
            <a:r>
              <a:rPr sz="2400" spc="-40" dirty="0"/>
              <a:t> </a:t>
            </a:r>
            <a:r>
              <a:rPr sz="2400" dirty="0"/>
              <a:t>Commit</a:t>
            </a:r>
            <a:r>
              <a:rPr sz="2400" spc="-35" dirty="0"/>
              <a:t> </a:t>
            </a:r>
            <a:r>
              <a:rPr sz="2400" dirty="0"/>
              <a:t>(Supplier’s</a:t>
            </a:r>
            <a:r>
              <a:rPr sz="2400" spc="-20" dirty="0"/>
              <a:t> </a:t>
            </a:r>
            <a:r>
              <a:rPr sz="2400" spc="-10" dirty="0"/>
              <a:t>View)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31799" y="830176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latin typeface="Calibri"/>
                <a:cs typeface="Calibri"/>
              </a:rPr>
              <a:t>Navigation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Supplier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Portal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Work</a:t>
            </a:r>
            <a:r>
              <a:rPr sz="1600" dirty="0">
                <a:latin typeface="Calibri"/>
                <a:cs typeface="Calibri"/>
              </a:rPr>
              <a:t> area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Suppliers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Landing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0946" y="3905759"/>
            <a:ext cx="1482853" cy="591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Suppliers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will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summary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new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64023" y="3772915"/>
            <a:ext cx="1300480" cy="489584"/>
          </a:xfrm>
          <a:custGeom>
            <a:avLst/>
            <a:gdLst/>
            <a:ahLst/>
            <a:cxnLst/>
            <a:rect l="l" t="t" r="r" b="b"/>
            <a:pathLst>
              <a:path w="1300479" h="489585">
                <a:moveTo>
                  <a:pt x="73767" y="29751"/>
                </a:moveTo>
                <a:lnTo>
                  <a:pt x="69431" y="41681"/>
                </a:lnTo>
                <a:lnTo>
                  <a:pt x="1296162" y="489457"/>
                </a:lnTo>
                <a:lnTo>
                  <a:pt x="1300479" y="477646"/>
                </a:lnTo>
                <a:lnTo>
                  <a:pt x="73767" y="29751"/>
                </a:lnTo>
                <a:close/>
              </a:path>
              <a:path w="1300479" h="489585">
                <a:moveTo>
                  <a:pt x="84581" y="0"/>
                </a:moveTo>
                <a:lnTo>
                  <a:pt x="0" y="9651"/>
                </a:lnTo>
                <a:lnTo>
                  <a:pt x="58547" y="71627"/>
                </a:lnTo>
                <a:lnTo>
                  <a:pt x="69431" y="41681"/>
                </a:lnTo>
                <a:lnTo>
                  <a:pt x="57530" y="37337"/>
                </a:lnTo>
                <a:lnTo>
                  <a:pt x="61849" y="25399"/>
                </a:lnTo>
                <a:lnTo>
                  <a:pt x="75349" y="25399"/>
                </a:lnTo>
                <a:lnTo>
                  <a:pt x="84581" y="0"/>
                </a:lnTo>
                <a:close/>
              </a:path>
              <a:path w="1300479" h="489585">
                <a:moveTo>
                  <a:pt x="61849" y="25399"/>
                </a:moveTo>
                <a:lnTo>
                  <a:pt x="57530" y="37337"/>
                </a:lnTo>
                <a:lnTo>
                  <a:pt x="69431" y="41681"/>
                </a:lnTo>
                <a:lnTo>
                  <a:pt x="73767" y="29751"/>
                </a:lnTo>
                <a:lnTo>
                  <a:pt x="61849" y="25399"/>
                </a:lnTo>
                <a:close/>
              </a:path>
              <a:path w="1300479" h="489585">
                <a:moveTo>
                  <a:pt x="75349" y="25399"/>
                </a:moveTo>
                <a:lnTo>
                  <a:pt x="61849" y="25399"/>
                </a:lnTo>
                <a:lnTo>
                  <a:pt x="73767" y="29751"/>
                </a:lnTo>
                <a:lnTo>
                  <a:pt x="75349" y="25399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68768" y="3230879"/>
            <a:ext cx="1565910" cy="2875915"/>
            <a:chOff x="7668768" y="3230879"/>
            <a:chExt cx="1565910" cy="2875915"/>
          </a:xfrm>
          <a:solidFill>
            <a:schemeClr val="accent3">
              <a:lumMod val="60000"/>
              <a:lumOff val="40000"/>
            </a:schemeClr>
          </a:soli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8768" y="3230879"/>
              <a:ext cx="1461516" cy="2875788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8932164" y="3400043"/>
              <a:ext cx="295910" cy="288290"/>
            </a:xfrm>
            <a:custGeom>
              <a:avLst/>
              <a:gdLst/>
              <a:ahLst/>
              <a:cxnLst/>
              <a:rect l="l" t="t" r="r" b="b"/>
              <a:pathLst>
                <a:path w="295909" h="288289">
                  <a:moveTo>
                    <a:pt x="147827" y="0"/>
                  </a:moveTo>
                  <a:lnTo>
                    <a:pt x="101096" y="7345"/>
                  </a:lnTo>
                  <a:lnTo>
                    <a:pt x="60514" y="27797"/>
                  </a:lnTo>
                  <a:lnTo>
                    <a:pt x="28517" y="58978"/>
                  </a:lnTo>
                  <a:lnTo>
                    <a:pt x="7534" y="98511"/>
                  </a:lnTo>
                  <a:lnTo>
                    <a:pt x="0" y="144017"/>
                  </a:lnTo>
                  <a:lnTo>
                    <a:pt x="7534" y="189524"/>
                  </a:lnTo>
                  <a:lnTo>
                    <a:pt x="28517" y="229057"/>
                  </a:lnTo>
                  <a:lnTo>
                    <a:pt x="60514" y="260238"/>
                  </a:lnTo>
                  <a:lnTo>
                    <a:pt x="101096" y="280690"/>
                  </a:lnTo>
                  <a:lnTo>
                    <a:pt x="147827" y="288035"/>
                  </a:lnTo>
                  <a:lnTo>
                    <a:pt x="194559" y="280690"/>
                  </a:lnTo>
                  <a:lnTo>
                    <a:pt x="235141" y="260238"/>
                  </a:lnTo>
                  <a:lnTo>
                    <a:pt x="267138" y="229057"/>
                  </a:lnTo>
                  <a:lnTo>
                    <a:pt x="288121" y="189524"/>
                  </a:lnTo>
                  <a:lnTo>
                    <a:pt x="295655" y="144017"/>
                  </a:lnTo>
                  <a:lnTo>
                    <a:pt x="288121" y="98511"/>
                  </a:lnTo>
                  <a:lnTo>
                    <a:pt x="267138" y="58978"/>
                  </a:lnTo>
                  <a:lnTo>
                    <a:pt x="235141" y="27797"/>
                  </a:lnTo>
                  <a:lnTo>
                    <a:pt x="194559" y="7345"/>
                  </a:lnTo>
                  <a:lnTo>
                    <a:pt x="14782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32164" y="3400043"/>
              <a:ext cx="295910" cy="288290"/>
            </a:xfrm>
            <a:custGeom>
              <a:avLst/>
              <a:gdLst/>
              <a:ahLst/>
              <a:cxnLst/>
              <a:rect l="l" t="t" r="r" b="b"/>
              <a:pathLst>
                <a:path w="295909" h="288289">
                  <a:moveTo>
                    <a:pt x="0" y="144017"/>
                  </a:moveTo>
                  <a:lnTo>
                    <a:pt x="7534" y="98511"/>
                  </a:lnTo>
                  <a:lnTo>
                    <a:pt x="28517" y="58978"/>
                  </a:lnTo>
                  <a:lnTo>
                    <a:pt x="60514" y="27797"/>
                  </a:lnTo>
                  <a:lnTo>
                    <a:pt x="101096" y="7345"/>
                  </a:lnTo>
                  <a:lnTo>
                    <a:pt x="147827" y="0"/>
                  </a:lnTo>
                  <a:lnTo>
                    <a:pt x="194559" y="7345"/>
                  </a:lnTo>
                  <a:lnTo>
                    <a:pt x="235141" y="27797"/>
                  </a:lnTo>
                  <a:lnTo>
                    <a:pt x="267138" y="58978"/>
                  </a:lnTo>
                  <a:lnTo>
                    <a:pt x="288121" y="98511"/>
                  </a:lnTo>
                  <a:lnTo>
                    <a:pt x="295655" y="144017"/>
                  </a:lnTo>
                  <a:lnTo>
                    <a:pt x="288121" y="189524"/>
                  </a:lnTo>
                  <a:lnTo>
                    <a:pt x="267138" y="229057"/>
                  </a:lnTo>
                  <a:lnTo>
                    <a:pt x="235141" y="260238"/>
                  </a:lnTo>
                  <a:lnTo>
                    <a:pt x="194559" y="280690"/>
                  </a:lnTo>
                  <a:lnTo>
                    <a:pt x="147827" y="288035"/>
                  </a:lnTo>
                  <a:lnTo>
                    <a:pt x="101096" y="280690"/>
                  </a:lnTo>
                  <a:lnTo>
                    <a:pt x="60514" y="260238"/>
                  </a:lnTo>
                  <a:lnTo>
                    <a:pt x="28517" y="229057"/>
                  </a:lnTo>
                  <a:lnTo>
                    <a:pt x="7534" y="189524"/>
                  </a:lnTo>
                  <a:lnTo>
                    <a:pt x="0" y="144017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426719" y="-548512"/>
            <a:ext cx="9286875" cy="133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Order</a:t>
            </a:r>
            <a:r>
              <a:rPr sz="2400" spc="-40" dirty="0"/>
              <a:t> </a:t>
            </a:r>
            <a:r>
              <a:rPr sz="2400" dirty="0"/>
              <a:t>Forecast</a:t>
            </a:r>
            <a:r>
              <a:rPr sz="2400" spc="-30" dirty="0"/>
              <a:t> </a:t>
            </a:r>
            <a:r>
              <a:rPr sz="2400" dirty="0"/>
              <a:t>and</a:t>
            </a:r>
            <a:r>
              <a:rPr sz="2400" spc="-40" dirty="0"/>
              <a:t> </a:t>
            </a:r>
            <a:r>
              <a:rPr sz="2400" dirty="0"/>
              <a:t>Commit</a:t>
            </a:r>
            <a:r>
              <a:rPr sz="2400" spc="-30" dirty="0"/>
              <a:t> </a:t>
            </a:r>
            <a:r>
              <a:rPr sz="2400" dirty="0"/>
              <a:t>(Supplier’s</a:t>
            </a:r>
            <a:r>
              <a:rPr sz="2400" spc="-25" dirty="0"/>
              <a:t> </a:t>
            </a:r>
            <a:r>
              <a:rPr sz="2400" spc="-10" dirty="0"/>
              <a:t>View)</a:t>
            </a: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426719" y="852551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latin typeface="Calibri"/>
                <a:cs typeface="Calibri"/>
              </a:rPr>
              <a:t>Navigation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Supplier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Portal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Work</a:t>
            </a:r>
            <a:r>
              <a:rPr sz="1600" dirty="0">
                <a:latin typeface="Calibri"/>
                <a:cs typeface="Calibri"/>
              </a:rPr>
              <a:t> area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Supply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libri"/>
                <a:cs typeface="Calibri"/>
              </a:rPr>
              <a:t>Manage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Order</a:t>
            </a:r>
            <a:r>
              <a:rPr sz="1600" spc="-10" dirty="0">
                <a:latin typeface="Calibri"/>
                <a:cs typeface="Calibri"/>
              </a:rPr>
              <a:t> Forecasts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Commits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141" y="3425424"/>
            <a:ext cx="6551684" cy="194797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444" y="1347216"/>
            <a:ext cx="6726935" cy="18287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696711" y="1505711"/>
            <a:ext cx="368554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 marR="278765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Search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Forecast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based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multiple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search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criteria available.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more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details,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 </a:t>
            </a:r>
            <a:r>
              <a:rPr sz="1200" b="1" spc="-10" dirty="0">
                <a:latin typeface="Calibri"/>
                <a:cs typeface="Calibri"/>
              </a:rPr>
              <a:t>Advanced.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19546" y="1961007"/>
            <a:ext cx="1524000" cy="976630"/>
            <a:chOff x="6019546" y="1961007"/>
            <a:chExt cx="1524000" cy="9766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object 12"/>
            <p:cNvSpPr/>
            <p:nvPr/>
          </p:nvSpPr>
          <p:spPr>
            <a:xfrm>
              <a:off x="6025896" y="1961006"/>
              <a:ext cx="1517650" cy="976630"/>
            </a:xfrm>
            <a:custGeom>
              <a:avLst/>
              <a:gdLst/>
              <a:ahLst/>
              <a:cxnLst/>
              <a:rect l="l" t="t" r="r" b="b"/>
              <a:pathLst>
                <a:path w="1517650" h="976630">
                  <a:moveTo>
                    <a:pt x="294132" y="260985"/>
                  </a:moveTo>
                  <a:lnTo>
                    <a:pt x="286639" y="215214"/>
                  </a:lnTo>
                  <a:lnTo>
                    <a:pt x="265772" y="175463"/>
                  </a:lnTo>
                  <a:lnTo>
                    <a:pt x="233934" y="144132"/>
                  </a:lnTo>
                  <a:lnTo>
                    <a:pt x="193560" y="123583"/>
                  </a:lnTo>
                  <a:lnTo>
                    <a:pt x="147066" y="116205"/>
                  </a:lnTo>
                  <a:lnTo>
                    <a:pt x="100558" y="123583"/>
                  </a:lnTo>
                  <a:lnTo>
                    <a:pt x="60185" y="144132"/>
                  </a:lnTo>
                  <a:lnTo>
                    <a:pt x="28346" y="175463"/>
                  </a:lnTo>
                  <a:lnTo>
                    <a:pt x="7480" y="215214"/>
                  </a:lnTo>
                  <a:lnTo>
                    <a:pt x="0" y="260985"/>
                  </a:lnTo>
                  <a:lnTo>
                    <a:pt x="7480" y="306768"/>
                  </a:lnTo>
                  <a:lnTo>
                    <a:pt x="28346" y="346519"/>
                  </a:lnTo>
                  <a:lnTo>
                    <a:pt x="60185" y="377850"/>
                  </a:lnTo>
                  <a:lnTo>
                    <a:pt x="100558" y="398399"/>
                  </a:lnTo>
                  <a:lnTo>
                    <a:pt x="147066" y="405765"/>
                  </a:lnTo>
                  <a:lnTo>
                    <a:pt x="193560" y="398399"/>
                  </a:lnTo>
                  <a:lnTo>
                    <a:pt x="233934" y="377850"/>
                  </a:lnTo>
                  <a:lnTo>
                    <a:pt x="265772" y="346519"/>
                  </a:lnTo>
                  <a:lnTo>
                    <a:pt x="286639" y="306768"/>
                  </a:lnTo>
                  <a:lnTo>
                    <a:pt x="294132" y="260985"/>
                  </a:lnTo>
                  <a:close/>
                </a:path>
                <a:path w="1517650" h="976630">
                  <a:moveTo>
                    <a:pt x="1517396" y="9906"/>
                  </a:moveTo>
                  <a:lnTo>
                    <a:pt x="1509522" y="0"/>
                  </a:lnTo>
                  <a:lnTo>
                    <a:pt x="363220" y="923810"/>
                  </a:lnTo>
                  <a:lnTo>
                    <a:pt x="343281" y="899033"/>
                  </a:lnTo>
                  <a:lnTo>
                    <a:pt x="307848" y="976503"/>
                  </a:lnTo>
                  <a:lnTo>
                    <a:pt x="391033" y="958342"/>
                  </a:lnTo>
                  <a:lnTo>
                    <a:pt x="377532" y="941578"/>
                  </a:lnTo>
                  <a:lnTo>
                    <a:pt x="371144" y="933653"/>
                  </a:lnTo>
                  <a:lnTo>
                    <a:pt x="1517396" y="990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25896" y="2077212"/>
              <a:ext cx="294640" cy="289560"/>
            </a:xfrm>
            <a:custGeom>
              <a:avLst/>
              <a:gdLst/>
              <a:ahLst/>
              <a:cxnLst/>
              <a:rect l="l" t="t" r="r" b="b"/>
              <a:pathLst>
                <a:path w="294639" h="289560">
                  <a:moveTo>
                    <a:pt x="0" y="144779"/>
                  </a:moveTo>
                  <a:lnTo>
                    <a:pt x="7491" y="98999"/>
                  </a:lnTo>
                  <a:lnTo>
                    <a:pt x="28358" y="59253"/>
                  </a:lnTo>
                  <a:lnTo>
                    <a:pt x="60185" y="27919"/>
                  </a:lnTo>
                  <a:lnTo>
                    <a:pt x="100559" y="7376"/>
                  </a:lnTo>
                  <a:lnTo>
                    <a:pt x="147065" y="0"/>
                  </a:lnTo>
                  <a:lnTo>
                    <a:pt x="193572" y="7376"/>
                  </a:lnTo>
                  <a:lnTo>
                    <a:pt x="233946" y="27919"/>
                  </a:lnTo>
                  <a:lnTo>
                    <a:pt x="265773" y="59253"/>
                  </a:lnTo>
                  <a:lnTo>
                    <a:pt x="286640" y="98999"/>
                  </a:lnTo>
                  <a:lnTo>
                    <a:pt x="294131" y="144779"/>
                  </a:lnTo>
                  <a:lnTo>
                    <a:pt x="286640" y="190560"/>
                  </a:lnTo>
                  <a:lnTo>
                    <a:pt x="265773" y="230306"/>
                  </a:lnTo>
                  <a:lnTo>
                    <a:pt x="233946" y="261640"/>
                  </a:lnTo>
                  <a:lnTo>
                    <a:pt x="193572" y="282183"/>
                  </a:lnTo>
                  <a:lnTo>
                    <a:pt x="147065" y="289560"/>
                  </a:lnTo>
                  <a:lnTo>
                    <a:pt x="100559" y="282183"/>
                  </a:lnTo>
                  <a:lnTo>
                    <a:pt x="60185" y="261640"/>
                  </a:lnTo>
                  <a:lnTo>
                    <a:pt x="28358" y="230306"/>
                  </a:lnTo>
                  <a:lnTo>
                    <a:pt x="7491" y="190560"/>
                  </a:lnTo>
                  <a:lnTo>
                    <a:pt x="0" y="144779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61060" y="5271515"/>
            <a:ext cx="4072254" cy="2774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200" b="1" spc="-50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more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fields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main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search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screen,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Fields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2670" y="210896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53384" y="4812791"/>
            <a:ext cx="294640" cy="288290"/>
            <a:chOff x="3453384" y="4812791"/>
            <a:chExt cx="294640" cy="28829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" name="object 18"/>
            <p:cNvSpPr/>
            <p:nvPr/>
          </p:nvSpPr>
          <p:spPr>
            <a:xfrm>
              <a:off x="3453384" y="4812791"/>
              <a:ext cx="294640" cy="288290"/>
            </a:xfrm>
            <a:custGeom>
              <a:avLst/>
              <a:gdLst/>
              <a:ahLst/>
              <a:cxnLst/>
              <a:rect l="l" t="t" r="r" b="b"/>
              <a:pathLst>
                <a:path w="294639" h="288289">
                  <a:moveTo>
                    <a:pt x="147065" y="0"/>
                  </a:moveTo>
                  <a:lnTo>
                    <a:pt x="100559" y="7345"/>
                  </a:lnTo>
                  <a:lnTo>
                    <a:pt x="60185" y="27797"/>
                  </a:lnTo>
                  <a:lnTo>
                    <a:pt x="28358" y="58978"/>
                  </a:lnTo>
                  <a:lnTo>
                    <a:pt x="7491" y="98511"/>
                  </a:lnTo>
                  <a:lnTo>
                    <a:pt x="0" y="144018"/>
                  </a:lnTo>
                  <a:lnTo>
                    <a:pt x="7491" y="189524"/>
                  </a:lnTo>
                  <a:lnTo>
                    <a:pt x="28358" y="229057"/>
                  </a:lnTo>
                  <a:lnTo>
                    <a:pt x="60185" y="260238"/>
                  </a:lnTo>
                  <a:lnTo>
                    <a:pt x="100559" y="280690"/>
                  </a:lnTo>
                  <a:lnTo>
                    <a:pt x="147065" y="288036"/>
                  </a:lnTo>
                  <a:lnTo>
                    <a:pt x="193572" y="280690"/>
                  </a:lnTo>
                  <a:lnTo>
                    <a:pt x="233946" y="260238"/>
                  </a:lnTo>
                  <a:lnTo>
                    <a:pt x="265773" y="229057"/>
                  </a:lnTo>
                  <a:lnTo>
                    <a:pt x="286640" y="189524"/>
                  </a:lnTo>
                  <a:lnTo>
                    <a:pt x="294131" y="144018"/>
                  </a:lnTo>
                  <a:lnTo>
                    <a:pt x="286640" y="98511"/>
                  </a:lnTo>
                  <a:lnTo>
                    <a:pt x="265773" y="58978"/>
                  </a:lnTo>
                  <a:lnTo>
                    <a:pt x="233946" y="27797"/>
                  </a:lnTo>
                  <a:lnTo>
                    <a:pt x="193572" y="7345"/>
                  </a:lnTo>
                  <a:lnTo>
                    <a:pt x="14706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53384" y="4812791"/>
              <a:ext cx="294640" cy="288290"/>
            </a:xfrm>
            <a:custGeom>
              <a:avLst/>
              <a:gdLst/>
              <a:ahLst/>
              <a:cxnLst/>
              <a:rect l="l" t="t" r="r" b="b"/>
              <a:pathLst>
                <a:path w="294639" h="288289">
                  <a:moveTo>
                    <a:pt x="0" y="144018"/>
                  </a:moveTo>
                  <a:lnTo>
                    <a:pt x="7491" y="98511"/>
                  </a:lnTo>
                  <a:lnTo>
                    <a:pt x="28358" y="58978"/>
                  </a:lnTo>
                  <a:lnTo>
                    <a:pt x="60185" y="27797"/>
                  </a:lnTo>
                  <a:lnTo>
                    <a:pt x="100559" y="7345"/>
                  </a:lnTo>
                  <a:lnTo>
                    <a:pt x="147065" y="0"/>
                  </a:lnTo>
                  <a:lnTo>
                    <a:pt x="193572" y="7345"/>
                  </a:lnTo>
                  <a:lnTo>
                    <a:pt x="233946" y="27797"/>
                  </a:lnTo>
                  <a:lnTo>
                    <a:pt x="265773" y="58978"/>
                  </a:lnTo>
                  <a:lnTo>
                    <a:pt x="286640" y="98511"/>
                  </a:lnTo>
                  <a:lnTo>
                    <a:pt x="294131" y="144018"/>
                  </a:lnTo>
                  <a:lnTo>
                    <a:pt x="286640" y="189524"/>
                  </a:lnTo>
                  <a:lnTo>
                    <a:pt x="265773" y="229057"/>
                  </a:lnTo>
                  <a:lnTo>
                    <a:pt x="233946" y="260238"/>
                  </a:lnTo>
                  <a:lnTo>
                    <a:pt x="193572" y="280690"/>
                  </a:lnTo>
                  <a:lnTo>
                    <a:pt x="147065" y="288036"/>
                  </a:lnTo>
                  <a:lnTo>
                    <a:pt x="100559" y="280690"/>
                  </a:lnTo>
                  <a:lnTo>
                    <a:pt x="60185" y="260238"/>
                  </a:lnTo>
                  <a:lnTo>
                    <a:pt x="28358" y="229057"/>
                  </a:lnTo>
                  <a:lnTo>
                    <a:pt x="7491" y="189524"/>
                  </a:lnTo>
                  <a:lnTo>
                    <a:pt x="0" y="144018"/>
                  </a:lnTo>
                  <a:close/>
                </a:path>
              </a:pathLst>
            </a:custGeom>
            <a:grpFill/>
            <a:ln w="12700">
              <a:solidFill>
                <a:srgbClr val="405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49521" y="4844922"/>
            <a:ext cx="54242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32934" y="4650232"/>
            <a:ext cx="2469515" cy="767715"/>
            <a:chOff x="4932934" y="4650232"/>
            <a:chExt cx="2469515" cy="76771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" name="object 22"/>
            <p:cNvSpPr/>
            <p:nvPr/>
          </p:nvSpPr>
          <p:spPr>
            <a:xfrm>
              <a:off x="4932934" y="5341200"/>
              <a:ext cx="998219" cy="76200"/>
            </a:xfrm>
            <a:custGeom>
              <a:avLst/>
              <a:gdLst/>
              <a:ahLst/>
              <a:cxnLst/>
              <a:rect l="l" t="t" r="r" b="b"/>
              <a:pathLst>
                <a:path w="998220" h="76200">
                  <a:moveTo>
                    <a:pt x="988868" y="31305"/>
                  </a:moveTo>
                  <a:lnTo>
                    <a:pt x="934338" y="31305"/>
                  </a:lnTo>
                  <a:lnTo>
                    <a:pt x="934719" y="43992"/>
                  </a:lnTo>
                  <a:lnTo>
                    <a:pt x="922051" y="44427"/>
                  </a:lnTo>
                  <a:lnTo>
                    <a:pt x="923158" y="76022"/>
                  </a:lnTo>
                  <a:lnTo>
                    <a:pt x="923163" y="76161"/>
                  </a:lnTo>
                  <a:lnTo>
                    <a:pt x="997965" y="35471"/>
                  </a:lnTo>
                  <a:lnTo>
                    <a:pt x="988868" y="31305"/>
                  </a:lnTo>
                  <a:close/>
                </a:path>
                <a:path w="998220" h="76200">
                  <a:moveTo>
                    <a:pt x="921607" y="31741"/>
                  </a:moveTo>
                  <a:lnTo>
                    <a:pt x="0" y="63322"/>
                  </a:lnTo>
                  <a:lnTo>
                    <a:pt x="507" y="76022"/>
                  </a:lnTo>
                  <a:lnTo>
                    <a:pt x="922051" y="44427"/>
                  </a:lnTo>
                  <a:lnTo>
                    <a:pt x="921607" y="31741"/>
                  </a:lnTo>
                  <a:close/>
                </a:path>
                <a:path w="998220" h="76200">
                  <a:moveTo>
                    <a:pt x="934338" y="31305"/>
                  </a:moveTo>
                  <a:lnTo>
                    <a:pt x="921607" y="31741"/>
                  </a:lnTo>
                  <a:lnTo>
                    <a:pt x="922036" y="43992"/>
                  </a:lnTo>
                  <a:lnTo>
                    <a:pt x="922051" y="44427"/>
                  </a:lnTo>
                  <a:lnTo>
                    <a:pt x="934719" y="43992"/>
                  </a:lnTo>
                  <a:lnTo>
                    <a:pt x="934464" y="35471"/>
                  </a:lnTo>
                  <a:lnTo>
                    <a:pt x="934338" y="31305"/>
                  </a:lnTo>
                  <a:close/>
                </a:path>
                <a:path w="998220" h="76200">
                  <a:moveTo>
                    <a:pt x="920495" y="0"/>
                  </a:moveTo>
                  <a:lnTo>
                    <a:pt x="921592" y="31305"/>
                  </a:lnTo>
                  <a:lnTo>
                    <a:pt x="921607" y="31741"/>
                  </a:lnTo>
                  <a:lnTo>
                    <a:pt x="934338" y="31305"/>
                  </a:lnTo>
                  <a:lnTo>
                    <a:pt x="988868" y="31305"/>
                  </a:lnTo>
                  <a:lnTo>
                    <a:pt x="9204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87159" y="4656582"/>
              <a:ext cx="408940" cy="345440"/>
            </a:xfrm>
            <a:custGeom>
              <a:avLst/>
              <a:gdLst/>
              <a:ahLst/>
              <a:cxnLst/>
              <a:rect l="l" t="t" r="r" b="b"/>
              <a:pathLst>
                <a:path w="408940" h="345439">
                  <a:moveTo>
                    <a:pt x="198120" y="0"/>
                  </a:moveTo>
                  <a:lnTo>
                    <a:pt x="239014" y="64516"/>
                  </a:lnTo>
                  <a:lnTo>
                    <a:pt x="0" y="216281"/>
                  </a:lnTo>
                  <a:lnTo>
                    <a:pt x="81788" y="345186"/>
                  </a:lnTo>
                  <a:lnTo>
                    <a:pt x="320929" y="193421"/>
                  </a:lnTo>
                  <a:lnTo>
                    <a:pt x="361823" y="257810"/>
                  </a:lnTo>
                  <a:lnTo>
                    <a:pt x="408813" y="47117"/>
                  </a:lnTo>
                  <a:lnTo>
                    <a:pt x="19812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87159" y="4656582"/>
              <a:ext cx="408940" cy="345440"/>
            </a:xfrm>
            <a:custGeom>
              <a:avLst/>
              <a:gdLst/>
              <a:ahLst/>
              <a:cxnLst/>
              <a:rect l="l" t="t" r="r" b="b"/>
              <a:pathLst>
                <a:path w="408940" h="345439">
                  <a:moveTo>
                    <a:pt x="0" y="216281"/>
                  </a:moveTo>
                  <a:lnTo>
                    <a:pt x="239014" y="64516"/>
                  </a:lnTo>
                  <a:lnTo>
                    <a:pt x="198120" y="0"/>
                  </a:lnTo>
                  <a:lnTo>
                    <a:pt x="408813" y="47117"/>
                  </a:lnTo>
                  <a:lnTo>
                    <a:pt x="361823" y="257810"/>
                  </a:lnTo>
                  <a:lnTo>
                    <a:pt x="320929" y="193421"/>
                  </a:lnTo>
                  <a:lnTo>
                    <a:pt x="81788" y="345186"/>
                  </a:lnTo>
                  <a:lnTo>
                    <a:pt x="0" y="216281"/>
                  </a:lnTo>
                  <a:close/>
                </a:path>
              </a:pathLst>
            </a:custGeom>
            <a:grpFill/>
            <a:ln w="12700">
              <a:solidFill>
                <a:srgbClr val="A092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030081" y="343148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982" y="1589531"/>
            <a:ext cx="8517636" cy="2877312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228600" y="400263"/>
            <a:ext cx="11506200" cy="38100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7314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pPr marL="60960">
              <a:spcBef>
                <a:spcPts val="100"/>
              </a:spcBef>
            </a:pPr>
            <a:r>
              <a:rPr lang="en-US"/>
              <a:t>Order</a:t>
            </a:r>
            <a:r>
              <a:rPr lang="en-US" spc="-40"/>
              <a:t> </a:t>
            </a:r>
            <a:r>
              <a:rPr lang="en-US"/>
              <a:t>Forecast</a:t>
            </a:r>
            <a:r>
              <a:rPr lang="en-US" spc="-30"/>
              <a:t> </a:t>
            </a:r>
            <a:r>
              <a:rPr lang="en-US"/>
              <a:t>and</a:t>
            </a:r>
            <a:r>
              <a:rPr lang="en-US" spc="-35"/>
              <a:t> </a:t>
            </a:r>
            <a:r>
              <a:rPr lang="en-US"/>
              <a:t>Commit</a:t>
            </a:r>
            <a:r>
              <a:rPr lang="en-US" spc="-25"/>
              <a:t> </a:t>
            </a:r>
            <a:r>
              <a:rPr lang="en-US"/>
              <a:t>–</a:t>
            </a:r>
            <a:r>
              <a:rPr lang="en-US" spc="-15"/>
              <a:t> </a:t>
            </a:r>
            <a:r>
              <a:rPr lang="en-US"/>
              <a:t>Save</a:t>
            </a:r>
            <a:r>
              <a:rPr lang="en-US" spc="-20"/>
              <a:t> </a:t>
            </a:r>
            <a:r>
              <a:rPr lang="en-US"/>
              <a:t>Search</a:t>
            </a:r>
            <a:r>
              <a:rPr lang="en-US" spc="-35"/>
              <a:t> </a:t>
            </a:r>
            <a:r>
              <a:rPr lang="en-US" spc="-10"/>
              <a:t>Criteria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445973" y="937867"/>
            <a:ext cx="8955405" cy="338455"/>
          </a:xfrm>
          <a:prstGeom prst="rect">
            <a:avLst/>
          </a:prstGeom>
          <a:ln w="9525">
            <a:solidFill>
              <a:srgbClr val="3058AE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Calibri"/>
                <a:cs typeface="Calibri"/>
              </a:rPr>
              <a:t>Once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fields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added,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default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save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search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criteria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1264" y="4579620"/>
            <a:ext cx="3685540" cy="1384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546100" algn="just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Click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Save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provide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Name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search </a:t>
            </a:r>
            <a:r>
              <a:rPr sz="1200" b="1" dirty="0">
                <a:latin typeface="Calibri"/>
                <a:cs typeface="Calibri"/>
              </a:rPr>
              <a:t>criteria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provided.</a:t>
            </a:r>
            <a:endParaRPr sz="1200" dirty="0">
              <a:latin typeface="Calibri"/>
              <a:cs typeface="Calibri"/>
            </a:endParaRPr>
          </a:p>
          <a:p>
            <a:pPr marL="264160" marR="118745" indent="-172720" algn="just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200" b="1" dirty="0">
                <a:latin typeface="Calibri"/>
                <a:cs typeface="Calibri"/>
              </a:rPr>
              <a:t>Check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Default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same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search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criteria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need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 run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as</a:t>
            </a:r>
            <a:r>
              <a:rPr sz="1200" b="1" spc="-10" dirty="0">
                <a:latin typeface="Calibri"/>
                <a:cs typeface="Calibri"/>
              </a:rPr>
              <a:t> default.</a:t>
            </a:r>
            <a:endParaRPr sz="1200" dirty="0">
              <a:latin typeface="Calibri"/>
              <a:cs typeface="Calibri"/>
            </a:endParaRPr>
          </a:p>
          <a:p>
            <a:pPr marL="264160" marR="163830" indent="-172720" algn="just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200" b="1" dirty="0">
                <a:latin typeface="Calibri"/>
                <a:cs typeface="Calibri"/>
              </a:rPr>
              <a:t>Check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Automatically,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save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search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criteria </a:t>
            </a:r>
            <a:r>
              <a:rPr sz="1200" b="1" dirty="0">
                <a:latin typeface="Calibri"/>
                <a:cs typeface="Calibri"/>
              </a:rPr>
              <a:t>needs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automatically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whenever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screen opens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90917" y="3200400"/>
            <a:ext cx="271780" cy="1379855"/>
          </a:xfrm>
          <a:custGeom>
            <a:avLst/>
            <a:gdLst/>
            <a:ahLst/>
            <a:cxnLst/>
            <a:rect l="l" t="t" r="r" b="b"/>
            <a:pathLst>
              <a:path w="271779" h="1379854">
                <a:moveTo>
                  <a:pt x="227812" y="73968"/>
                </a:moveTo>
                <a:lnTo>
                  <a:pt x="0" y="1377442"/>
                </a:lnTo>
                <a:lnTo>
                  <a:pt x="12446" y="1379601"/>
                </a:lnTo>
                <a:lnTo>
                  <a:pt x="240252" y="76157"/>
                </a:lnTo>
                <a:lnTo>
                  <a:pt x="227812" y="73968"/>
                </a:lnTo>
                <a:close/>
              </a:path>
              <a:path w="271779" h="1379854">
                <a:moveTo>
                  <a:pt x="265496" y="61468"/>
                </a:moveTo>
                <a:lnTo>
                  <a:pt x="229997" y="61468"/>
                </a:lnTo>
                <a:lnTo>
                  <a:pt x="242442" y="63626"/>
                </a:lnTo>
                <a:lnTo>
                  <a:pt x="240252" y="76157"/>
                </a:lnTo>
                <a:lnTo>
                  <a:pt x="271525" y="81661"/>
                </a:lnTo>
                <a:lnTo>
                  <a:pt x="265496" y="61468"/>
                </a:lnTo>
                <a:close/>
              </a:path>
              <a:path w="271779" h="1379854">
                <a:moveTo>
                  <a:pt x="229997" y="61468"/>
                </a:moveTo>
                <a:lnTo>
                  <a:pt x="227812" y="73968"/>
                </a:lnTo>
                <a:lnTo>
                  <a:pt x="240252" y="76157"/>
                </a:lnTo>
                <a:lnTo>
                  <a:pt x="242442" y="63626"/>
                </a:lnTo>
                <a:lnTo>
                  <a:pt x="229997" y="61468"/>
                </a:lnTo>
                <a:close/>
              </a:path>
              <a:path w="271779" h="1379854">
                <a:moveTo>
                  <a:pt x="247141" y="0"/>
                </a:moveTo>
                <a:lnTo>
                  <a:pt x="196468" y="68452"/>
                </a:lnTo>
                <a:lnTo>
                  <a:pt x="227812" y="73968"/>
                </a:lnTo>
                <a:lnTo>
                  <a:pt x="229997" y="61468"/>
                </a:lnTo>
                <a:lnTo>
                  <a:pt x="265496" y="61468"/>
                </a:lnTo>
                <a:lnTo>
                  <a:pt x="247141" y="0"/>
                </a:lnTo>
                <a:close/>
              </a:path>
            </a:pathLst>
          </a:custGeom>
          <a:solidFill>
            <a:srgbClr val="5A80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9733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Sandisk_PPT_Template_v2_022025a (1)</Template>
  <TotalTime>2244</TotalTime>
  <Words>1116</Words>
  <Application>Microsoft Office PowerPoint</Application>
  <PresentationFormat>Custom</PresentationFormat>
  <Paragraphs>162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 MT</vt:lpstr>
      <vt:lpstr>Calibri</vt:lpstr>
      <vt:lpstr>NB Architekt Pro Neue</vt:lpstr>
      <vt:lpstr>Pilat Book</vt:lpstr>
      <vt:lpstr>Pilat Regular</vt:lpstr>
      <vt:lpstr>Times New Roman</vt:lpstr>
      <vt:lpstr>Verdana</vt:lpstr>
      <vt:lpstr>Wingdings</vt:lpstr>
      <vt:lpstr>Sandisk PPT Template v2</vt:lpstr>
      <vt:lpstr>FLASH SUPPLY CHAIN COLLABORATION TRAINING FORECAST REVIEW &amp; COMMIT</vt:lpstr>
      <vt:lpstr>PowerPoint Presentation</vt:lpstr>
      <vt:lpstr>PowerPoint Presentation</vt:lpstr>
      <vt:lpstr>PowerPoint Presentation</vt:lpstr>
      <vt:lpstr>REVIEW SUPPLIER FORECAST &amp; PROVIDE SUPPLY COMMIT</vt:lpstr>
      <vt:lpstr>Review Supplier Forecast &amp; Update Supply Commit-Overview</vt:lpstr>
      <vt:lpstr>1.0 Order Forecast and Commit (Supplier’s View)</vt:lpstr>
      <vt:lpstr>Order Forecast and Commit (Supplier’s View)</vt:lpstr>
      <vt:lpstr>PowerPoint Presentation</vt:lpstr>
      <vt:lpstr>Order Forecast and Commit</vt:lpstr>
      <vt:lpstr>Order Forecast and Commit</vt:lpstr>
      <vt:lpstr>Order Forecast and Commit</vt:lpstr>
      <vt:lpstr>2.0 Commit against Forecast</vt:lpstr>
      <vt:lpstr>Commit against Forecast – Option 1</vt:lpstr>
      <vt:lpstr>Commit against Forecast – Option 2</vt:lpstr>
      <vt:lpstr>Commit against Forecast – Option 3</vt:lpstr>
      <vt:lpstr>PowerPoint Presentation</vt:lpstr>
      <vt:lpstr>PowerPoint Presentation</vt:lpstr>
      <vt:lpstr>Commit against Forecast – Option 4</vt:lpstr>
      <vt:lpstr>Commit against Forecast – Option 5</vt:lpstr>
      <vt:lpstr>Commit against Forecast – Option 5</vt:lpstr>
      <vt:lpstr>PowerPoint Presentation</vt:lpstr>
      <vt:lpstr>Status of File after uploading Commit</vt:lpstr>
      <vt:lpstr>Learning Summary</vt:lpstr>
      <vt:lpstr>Additional 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Zapanta (Trianz)</dc:creator>
  <cp:lastModifiedBy>Nur Ilyana Binti Ibrahim</cp:lastModifiedBy>
  <cp:revision>3</cp:revision>
  <dcterms:created xsi:type="dcterms:W3CDTF">2025-04-21T08:22:02Z</dcterms:created>
  <dcterms:modified xsi:type="dcterms:W3CDTF">2025-05-16T01:17:50Z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2025-04-21T00:00:00Z</vt:filetime>
  </property>
  <property fmtid="{D5CDD505-2E9C-101B-9397-08002B2CF9AE}" pid="5" name="Producer">
    <vt:lpwstr>Microsoft® PowerPoint® for Microsoft 365</vt:lpwstr>
  </property>
</Properties>
</file>