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  <p:sldMasterId id="2147483691" r:id="rId2"/>
  </p:sldMasterIdLst>
  <p:sldIdLst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753600" cy="6400800"/>
  <p:notesSz cx="9753600" cy="6400800"/>
  <p:defaultTextStyle>
    <a:defPPr>
      <a:defRPr lang="en-US"/>
    </a:defPPr>
    <a:lvl1pPr marL="0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6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1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8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23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9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34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90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46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26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and Subtitl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33C628C-D29E-A044-B2EB-3DC2477C6A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76801" y="4680372"/>
            <a:ext cx="4632960" cy="123111"/>
          </a:xfrm>
          <a:prstGeom prst="rect">
            <a:avLst/>
          </a:prstGeom>
        </p:spPr>
        <p:txBody>
          <a:bodyPr wrap="square" lIns="45720" tIns="0" rIns="0" bIns="0" anchor="t">
            <a:sp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800" b="0" i="0" spc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  <a:lvl2pPr marL="365738" indent="0">
              <a:buNone/>
              <a:defRPr sz="1920">
                <a:solidFill>
                  <a:schemeClr val="bg1"/>
                </a:solidFill>
              </a:defRPr>
            </a:lvl2pPr>
            <a:lvl3pPr marL="731477" indent="0">
              <a:buNone/>
              <a:defRPr sz="1920">
                <a:solidFill>
                  <a:schemeClr val="bg1"/>
                </a:solidFill>
              </a:defRPr>
            </a:lvl3pPr>
            <a:lvl4pPr marL="1097215" indent="0">
              <a:buNone/>
              <a:defRPr sz="1920">
                <a:solidFill>
                  <a:schemeClr val="bg1"/>
                </a:solidFill>
              </a:defRPr>
            </a:lvl4pPr>
            <a:lvl5pPr marL="1462954" indent="0">
              <a:buNone/>
              <a:defRPr sz="192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PRESENTER’S NAME, TITLE</a:t>
            </a:r>
          </a:p>
        </p:txBody>
      </p:sp>
      <p:sp>
        <p:nvSpPr>
          <p:cNvPr id="24" name="name_2024 sandisk or its affiliates All rights reserved">
            <a:extLst>
              <a:ext uri="{FF2B5EF4-FFF2-40B4-BE49-F238E27FC236}">
                <a16:creationId xmlns:a16="http://schemas.microsoft.com/office/drawing/2014/main" id="{6D8CD1FC-8805-8BD2-8CBE-E0CCBB790C5D}"/>
              </a:ext>
            </a:extLst>
          </p:cNvPr>
          <p:cNvSpPr txBox="1"/>
          <p:nvPr/>
        </p:nvSpPr>
        <p:spPr>
          <a:xfrm>
            <a:off x="241300" y="4680372"/>
            <a:ext cx="115824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34F3AA0F-AE20-56C9-A000-E9EE240A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195065"/>
            <a:ext cx="8696960" cy="3755550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 marL="0" indent="0">
              <a:lnSpc>
                <a:spcPct val="88000"/>
              </a:lnSpc>
              <a:defRPr sz="6400" b="0" spc="-176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D58DA466-A993-04AF-B67A-65B6194E07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55240" y="4680372"/>
            <a:ext cx="2321560" cy="145085"/>
          </a:xfrm>
        </p:spPr>
        <p:txBody>
          <a:bodyPr lIns="0"/>
          <a:lstStyle>
            <a:lvl1pPr marL="0" indent="0">
              <a:buNone/>
              <a:defRPr sz="800" b="0" i="0">
                <a:solidFill>
                  <a:schemeClr val="bg1"/>
                </a:solidFill>
                <a:latin typeface="NB Architekt Pro Neue" panose="02010509020201040001" pitchFamily="49" charset="77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0AB061F-37F4-3371-0386-6DABF3BFE021}"/>
              </a:ext>
            </a:extLst>
          </p:cNvPr>
          <p:cNvGrpSpPr/>
          <p:nvPr/>
        </p:nvGrpSpPr>
        <p:grpSpPr>
          <a:xfrm>
            <a:off x="237604" y="5050519"/>
            <a:ext cx="9282316" cy="1081146"/>
            <a:chOff x="297005" y="5421618"/>
            <a:chExt cx="11585651" cy="1156649"/>
          </a:xfrm>
          <a:solidFill>
            <a:schemeClr val="bg1"/>
          </a:solidFill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FD9A9638-C2A3-1839-212D-304885625A61}"/>
                </a:ext>
              </a:extLst>
            </p:cNvPr>
            <p:cNvGrpSpPr/>
            <p:nvPr userDrawn="1"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16F0241C-1948-BF84-639D-E8E39C808944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64C98641-645D-0B20-1931-FC95777E3E93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7F7519B4-FB0E-2AFE-142C-41050C292520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C7367585-FA62-94BC-4019-11C3659C1876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250F0E30-BE00-3568-B0D7-D5A043FB78B6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370A4361-187F-7DE6-E662-E7A34275BECE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B031D13C-0C00-9E14-38EA-150422BE6075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8065ACE3-71DE-DB87-D5B2-0BCD87760D85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3E272DE8-1E8C-8684-18A3-E47AAF21B373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8DD0071-FF36-FB3D-BCFC-5CDF9D4BB8E4}"/>
                </a:ext>
              </a:extLst>
            </p:cNvPr>
            <p:cNvGrpSpPr/>
            <p:nvPr userDrawn="1"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id="{FC72BE89-CE24-18EC-0AB5-646830BB6488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153D48ED-44B9-8C7C-1618-E4932A3F335F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A526EF8-C741-90B4-C2E4-5A46E47F861D}"/>
              </a:ext>
            </a:extLst>
          </p:cNvPr>
          <p:cNvSpPr/>
          <p:nvPr/>
        </p:nvSpPr>
        <p:spPr>
          <a:xfrm>
            <a:off x="9250776" y="274109"/>
            <a:ext cx="269144" cy="3140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7763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EFFFC07D-0CF9-FFD6-F0CD-D4D74A7F1D23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44B28BD3-18EC-FB95-1877-48A10F09B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09961"/>
            <a:ext cx="9286240" cy="1330324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09DECB-5936-5428-8883-81380D690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04647B2-3595-A741-1EC4-A09E9488BC24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EB56B84-5BE3-3D3F-7401-04188DADEF3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CCA0356-9320-B942-6773-B921AB688397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A595F84-C51D-066F-E065-0F6520E2092C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3CE45755-1412-2737-07F6-C06A364D54D6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A60D7546-48E6-2469-1BA2-B844BBF9D957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D57CB0E-899C-746E-611B-3D1A00857EEA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7CDE551A-6BA3-015B-3833-6BCA6118054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ED82E78D-3819-1F1A-D966-BC3B3F9B3370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AEFE6622-74C6-53C0-15F3-CD6A14815A22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6525B237-3E5C-7EC5-C2F0-E646787E2F33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CE3006BC-623B-0218-1B09-75D08880AA35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4" name="name_2024 sandisk or its affiliates All rights reserved">
            <a:extLst>
              <a:ext uri="{FF2B5EF4-FFF2-40B4-BE49-F238E27FC236}">
                <a16:creationId xmlns:a16="http://schemas.microsoft.com/office/drawing/2014/main" id="{646CA856-70AA-D85B-625B-97C1AEB1CED6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6" name="name_2024 sandisk or its affiliates All rights reserved">
            <a:extLst>
              <a:ext uri="{FF2B5EF4-FFF2-40B4-BE49-F238E27FC236}">
                <a16:creationId xmlns:a16="http://schemas.microsoft.com/office/drawing/2014/main" id="{14A74770-E2CD-E746-760E-E7B7AB9D9959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8BE3BE6-2545-620F-5B54-B70AD5AF750F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  <p:sp>
        <p:nvSpPr>
          <p:cNvPr id="39" name="Content Placeholder 8">
            <a:extLst>
              <a:ext uri="{FF2B5EF4-FFF2-40B4-BE49-F238E27FC236}">
                <a16:creationId xmlns:a16="http://schemas.microsoft.com/office/drawing/2014/main" id="{402A282F-C080-4B95-9D93-6C0221C2F46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33680" y="2132602"/>
            <a:ext cx="9286241" cy="362669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3408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1pPr>
            <a:lvl2pPr marL="468173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2pPr>
            <a:lvl3pPr marL="702259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3pPr>
            <a:lvl4pPr marL="93634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4pPr>
            <a:lvl5pPr marL="1170432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1436649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EFFFC07D-0CF9-FFD6-F0CD-D4D74A7F1D23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44B28BD3-18EC-FB95-1877-48A10F09B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09961"/>
            <a:ext cx="9286240" cy="1330324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09DECB-5936-5428-8883-81380D690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997292F-CF1E-3CD4-CD5B-27D17B02060C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15F0CA2-4CC9-ADEF-4F8F-87D8057851FC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F0C4E8B-F76F-C544-D198-0A70045B8783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42F149E-6873-D283-0DA0-18010F05859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0F40659-20B1-F441-4897-5A556619185A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F41CF2C-C479-03FD-A940-AD524158EA44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4A86CF7-AB7B-BE2F-18D8-B07905D4601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477B0D6-C4D1-A790-B6A0-964722CE8C6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2050C485-7816-EC75-A8F0-1E989B63068F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7441CEAD-6437-E895-E401-B754FBC2BAE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F6744FFA-4E92-F613-7AA5-92C01C3B9D6F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54439DC5-B658-774B-2032-D21C7FEAA41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72F8658A-7DDF-1A0E-9043-BDEC07FAFDB0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5" name="name_2024 sandisk or its affiliates All rights reserved">
            <a:extLst>
              <a:ext uri="{FF2B5EF4-FFF2-40B4-BE49-F238E27FC236}">
                <a16:creationId xmlns:a16="http://schemas.microsoft.com/office/drawing/2014/main" id="{CBE807D9-F695-A0B4-A653-328CF15F3DD2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57C35AE-61A7-BB1B-B1A0-A6A5B41E1E65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  <p:sp>
        <p:nvSpPr>
          <p:cNvPr id="38" name="Content Placeholder 8">
            <a:extLst>
              <a:ext uri="{FF2B5EF4-FFF2-40B4-BE49-F238E27FC236}">
                <a16:creationId xmlns:a16="http://schemas.microsoft.com/office/drawing/2014/main" id="{98395796-33AA-51E3-CE74-B5F0900243A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33680" y="2132602"/>
            <a:ext cx="9286241" cy="362669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3408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1pPr>
            <a:lvl2pPr marL="468173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2pPr>
            <a:lvl3pPr marL="702259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3pPr>
            <a:lvl4pPr marL="93634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4pPr>
            <a:lvl5pPr marL="1170432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8709633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EFFFC07D-0CF9-FFD6-F0CD-D4D74A7F1D23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44B28BD3-18EC-FB95-1877-48A10F09B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09961"/>
            <a:ext cx="9286240" cy="1330324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09DECB-5936-5428-8883-81380D690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8F43665-ADE7-01E8-0170-7FE3F702A28E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697CA37-B9D0-BF99-9E1D-F0FE058DA195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FF59A5B-6547-4923-2DCD-3DEE1DBF56E7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6622E23-4806-0482-605D-D57F8001076F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7F6BAB7-1CE0-3383-B22D-2451C12477C0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9869B75A-4312-079A-DB76-312B5FF8A041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03CCD0F-6B57-E374-3261-B843A2B9E98C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82B70F33-1D4C-8DC0-1F38-B911C8D81BE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39FBC49B-A162-7935-10EF-6FBAF8003975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CA72D42B-2AF8-6787-0226-B1B0C75ED8F3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28349935-8A31-53C3-F92C-EADE4984278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3FC1670-0286-A12F-DF8D-7F0B38C12572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7B158CA7-6BD7-4A79-CA3C-EFD2F50C9790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5" name="name_2024 sandisk or its affiliates All rights reserved">
            <a:extLst>
              <a:ext uri="{FF2B5EF4-FFF2-40B4-BE49-F238E27FC236}">
                <a16:creationId xmlns:a16="http://schemas.microsoft.com/office/drawing/2014/main" id="{50D7B5B4-45F6-C52A-103A-232CD5411C0A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EE45B96-414A-F378-EB73-6FCEEED0CE78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  <p:sp>
        <p:nvSpPr>
          <p:cNvPr id="38" name="Content Placeholder 8">
            <a:extLst>
              <a:ext uri="{FF2B5EF4-FFF2-40B4-BE49-F238E27FC236}">
                <a16:creationId xmlns:a16="http://schemas.microsoft.com/office/drawing/2014/main" id="{E1D4FC08-8E31-A604-4A57-3FF232DD4FA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33680" y="2132602"/>
            <a:ext cx="9286241" cy="362669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3408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1pPr>
            <a:lvl2pPr marL="468173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2pPr>
            <a:lvl3pPr marL="702259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3pPr>
            <a:lvl4pPr marL="93634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4pPr>
            <a:lvl5pPr marL="1170432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9313429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EF2E9E0C-E8BF-E64B-88D1-09D94508D838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DC22E9CB-00DB-F8F3-4E25-BF980D8333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13410"/>
            <a:ext cx="9286241" cy="900274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1" name="Text Placeholder 13">
            <a:extLst>
              <a:ext uri="{FF2B5EF4-FFF2-40B4-BE49-F238E27FC236}">
                <a16:creationId xmlns:a16="http://schemas.microsoft.com/office/drawing/2014/main" id="{958C97A4-E8B0-290A-15E7-CED0301719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3680" y="1313685"/>
            <a:ext cx="9286241" cy="463067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400" b="0" spc="0" baseline="0">
                <a:solidFill>
                  <a:schemeClr val="accent1"/>
                </a:solidFill>
                <a:latin typeface="+mj-lt"/>
              </a:defRPr>
            </a:lvl1pPr>
            <a:lvl2pPr marL="219443" indent="0">
              <a:buNone/>
              <a:defRPr/>
            </a:lvl2pPr>
            <a:lvl3pPr marL="731477" indent="0">
              <a:buNone/>
              <a:defRPr/>
            </a:lvl3pPr>
            <a:lvl4pPr marL="1097215" indent="0">
              <a:buNone/>
              <a:defRPr/>
            </a:lvl4pPr>
            <a:lvl5pPr marL="1462954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E99B66-6085-AF23-EFBE-ECBF95F2C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6EE3D5D-5564-276A-F946-9C889AE6DC05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88A85A7E-F460-1F7E-16E3-2759A2BCF211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FE2AAA60-E5A9-2903-6149-D4823B3D04D7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81679E5-E8BE-FC00-512F-C377F77A70D0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308F59A-B699-AB3E-CF97-5EF299ECC0A1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9954F61-7834-C29E-6112-788A0F461E59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CB30C72-CD21-56E2-7058-306294D997F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A0F8160-C1DB-CC8A-E39C-FE00E705DBF0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3695381-7278-5305-A523-B7EAE6B9582B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9303C80-5A5C-92C6-4960-E066E5DA9F6B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F1929CF-D5C2-9070-55B0-3C7531FDD463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32FF1998-5937-9DFC-DA03-C6C693287226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FFB30446-98ED-E20A-5D61-9A227D4A47B3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73062082-7507-CB6E-07EA-9A09200BDCE0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A12CBE4-3356-D233-C1C6-57028888BA46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2071066161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EF2E9E0C-E8BF-E64B-88D1-09D94508D838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DC22E9CB-00DB-F8F3-4E25-BF980D8333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79" y="413410"/>
            <a:ext cx="9286241" cy="896112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1" name="Text Placeholder 13">
            <a:extLst>
              <a:ext uri="{FF2B5EF4-FFF2-40B4-BE49-F238E27FC236}">
                <a16:creationId xmlns:a16="http://schemas.microsoft.com/office/drawing/2014/main" id="{958C97A4-E8B0-290A-15E7-CED0301719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3680" y="1313685"/>
            <a:ext cx="9286649" cy="463067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400" b="0" spc="0" baseline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 marL="219443" indent="0">
              <a:buNone/>
              <a:defRPr/>
            </a:lvl2pPr>
            <a:lvl3pPr marL="731477" indent="0">
              <a:buNone/>
              <a:defRPr/>
            </a:lvl3pPr>
            <a:lvl4pPr marL="1097215" indent="0">
              <a:buNone/>
              <a:defRPr/>
            </a:lvl4pPr>
            <a:lvl5pPr marL="1462954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E99B66-6085-AF23-EFBE-ECBF95F2C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6B2361C-1FF1-AEB6-6713-E0281B36B064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9EE28EB-F6F1-36C1-2B7E-8D95ED05FB1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B4C1E28-F21E-4009-364A-DE62868FCC6C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07B6AB7-06DE-2432-5F21-63EE86265FC7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44C2123-F401-DA5E-2E1B-BC06F75AF327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3A91731-E5A9-3219-EC9D-A11740DE7B2F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F72D44-45C2-4750-6FAC-C96D3374618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BF18C05A-E7A3-39BB-6B14-7375C0AB406B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225E9975-A4AD-1ED7-ED3A-27B284DF66EA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3740024-9CAF-9332-202F-21692E9002CC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743AB835-9015-A043-665E-B4CB3DCA012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E99A9EB5-C5F9-B01B-DB12-5EB220293892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1" name="name_2024 sandisk or its affiliates All rights reserved">
            <a:extLst>
              <a:ext uri="{FF2B5EF4-FFF2-40B4-BE49-F238E27FC236}">
                <a16:creationId xmlns:a16="http://schemas.microsoft.com/office/drawing/2014/main" id="{6CC8F73B-3287-7018-969A-E477DF85FCD3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7F30C189-812E-A59B-A8ED-2B9F5383F40D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FCF90C0-B53F-05D6-27F6-03EEBAF2E63F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1941643224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EF2E9E0C-E8BF-E64B-88D1-09D94508D838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DC22E9CB-00DB-F8F3-4E25-BF980D8333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13410"/>
            <a:ext cx="9286241" cy="896112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1" name="Text Placeholder 13">
            <a:extLst>
              <a:ext uri="{FF2B5EF4-FFF2-40B4-BE49-F238E27FC236}">
                <a16:creationId xmlns:a16="http://schemas.microsoft.com/office/drawing/2014/main" id="{958C97A4-E8B0-290A-15E7-CED0301719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3680" y="1313685"/>
            <a:ext cx="9286241" cy="463067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400" b="0" spc="0" baseline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  <a:lvl2pPr marL="219443" indent="0">
              <a:buNone/>
              <a:defRPr/>
            </a:lvl2pPr>
            <a:lvl3pPr marL="731477" indent="0">
              <a:buNone/>
              <a:defRPr/>
            </a:lvl3pPr>
            <a:lvl4pPr marL="1097215" indent="0">
              <a:buNone/>
              <a:defRPr/>
            </a:lvl4pPr>
            <a:lvl5pPr marL="1462954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E99B66-6085-AF23-EFBE-ECBF95F2C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3685" y="6025107"/>
            <a:ext cx="685732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BA640EA-9B40-3BEC-FE96-3C5E85AFA20F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33CE88C-9F15-6B6E-D642-E88B5A5FA738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1EF5B5C-ED2F-6102-6EB7-CEEE9D03EEEB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25DA8C4-BD9E-7093-4D00-C226C34B9A15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3A35920-5BE9-0EEB-2932-7B8A60BF23F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DCC467F-79EF-99F0-0BA6-99DF0BF0CED0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412588D-3E04-0183-9916-AC7A460A87E4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D02A2C69-23CD-0B4F-1282-5B5C05F9B7B1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2F7100C-ED57-D482-2C29-3A73DD5516B2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EA1A0846-AB2E-5352-6E4A-CDB4C066020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2BDD6B2-45C9-1C85-564A-1A1E07443A4D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FE7D8272-799E-EECA-29EC-2F2D61E6D10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C6D3E968-6B55-F788-09CE-3B20B871322A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80576D53-058E-8C70-D884-0222E72AFFCE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E6667A2-32FE-537D-7753-A0E6BFCABFF9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427702098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642738AB-3A39-2252-D671-A3F2FA22F793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2239A96-4E89-32CE-B159-D2D780373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09961"/>
            <a:ext cx="9286240" cy="1330324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AF6968-53B8-DA7A-894B-17605E587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34F35CF-6B39-916F-A9C2-CDB74BB1B774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0411C25-D090-D0B2-F12F-22B74FC7BF48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93FFAF4C-85A9-20F2-2147-D51823291C6F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F1428A7-2EFE-9248-2527-67C887F1A14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0A0A5F-B898-7474-4E1B-F982699C6B65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4C08D48-6ADF-0478-4FD8-285B14571158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FB516320-324E-D2BF-4324-B5C57EC5247D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9EA04773-863C-996F-24B6-DDA959717712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E69647E-A7E5-5FEA-1387-7BDE955235D0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606CDCC5-8E11-E5AF-1221-1142F287EFC6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47CEBA78-6D0C-2B8B-290A-9082FB900EA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2A678A48-94C4-0442-B88E-F437670FBFD8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22280101-B852-305A-1BD3-59B6B361FC3C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E095BAF6-CB05-FD2B-88EE-80784301AA7B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B2E12A4-8161-676E-B0BC-CD336BCD436E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1814059379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642738AB-3A39-2252-D671-A3F2FA22F793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2239A96-4E89-32CE-B159-D2D780373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09961"/>
            <a:ext cx="9286240" cy="1330324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AF6968-53B8-DA7A-894B-17605E587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E76FBDE-17D0-4DA3-A8FB-9D9B252458B2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ACE6E5F-2549-F335-1306-68261507B180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35212BCC-AD18-02BB-8B33-B2194EA20DAF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643817C-95E5-D4D0-D54C-6AE3A82850D8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7300BA43-134C-DBA1-5272-99BAB06FF14A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BD5B91B-0CE6-0C22-DF37-D38902F5BE82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D10FAD8-C83B-8723-1D36-1C855F85F30B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EF43D845-BFD3-5105-A206-71E806A63698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A35DCF02-48D8-2DC2-CB99-DE8C34C91439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4E8843F8-5643-AA25-1221-68D57811732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91427FBE-6FF2-E92A-973F-0A76280150DA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6E9A3582-36D4-3DB2-7408-DEC61231181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643D72E0-7B3C-64A0-D80E-D1E987BA52CD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8E94B2FB-FB6B-7F08-A9EC-FB4F25889317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A21EAF7-0FA9-C747-FADE-EB9909F140A5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3931141654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642738AB-3A39-2252-D671-A3F2FA22F793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2239A96-4E89-32CE-B159-D2D780373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09961"/>
            <a:ext cx="9286240" cy="1330324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AF6968-53B8-DA7A-894B-17605E587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F0406A0-E371-CCA0-0E3C-011931EE09EC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64245B2-0CB5-7B8B-CC15-AE5BA4296F27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FF7457D-84BE-C4EA-EC45-E88013B6E66B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A08D193-7FD6-1CBA-BC5D-3B74B7BCBF16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7EB08EFB-08ED-E974-2DAA-2DEC28F0E39B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ED1BC95-58DF-138C-CDA1-26DFC53D4DCF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10BDCFD7-3FBF-9E3E-E741-AA0496901016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23FA7BB8-3B27-1071-F195-CFD17D443085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4BAE674E-096B-E0A5-B7C3-120F887949EF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302645B4-5800-7AAB-AC5A-09ED8D6FF05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DC99294D-BF32-6EAD-73D3-0606521CE43C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B214E987-5A69-8703-F571-5E68DF37A9D6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B1951E7E-D22B-360E-A694-AD8930F2BDE4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480C0E7B-FC10-7560-47C4-23ED64BAFA41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FF71922-37DB-D48B-0C10-D21700C2ED8E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4051631652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me_2024 sandisk or its affiliates All rights reserved">
            <a:extLst>
              <a:ext uri="{FF2B5EF4-FFF2-40B4-BE49-F238E27FC236}">
                <a16:creationId xmlns:a16="http://schemas.microsoft.com/office/drawing/2014/main" id="{C2EB78CC-5952-6B45-686A-74177B116777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32E9088-7CE0-031E-34ED-0A51A9E0C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3685" y="6025107"/>
            <a:ext cx="685732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51DE8E8-DED1-1D29-3F20-99D6DF25CAF6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57E56DC0-31DB-A07E-9417-7BD33DD9F470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95685BBB-0254-E69E-5D07-AD1621E30874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F020F4D-A232-EAB3-613A-D6528C5D6DB8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C835825-62DB-79DC-84B5-AF013BCBBA82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1EBDEF4D-90B4-ECF7-E20C-B40CD532D704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F9463C2-B66A-BDEE-7F76-534FFA69D139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3FDF4D4A-BBD5-D4D0-4D13-878A7CC67720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4CFF5657-4BE2-F62A-7761-118F0B7C39FF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F191E492-027A-F9BF-82DA-B57CDDE7381E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9E572BC9-4326-44EB-5022-A00E8D09A174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442AC51-7D65-93EB-6DF0-9ECAE1EDAEF4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1" name="name_2024 sandisk or its affiliates All rights reserved">
            <a:extLst>
              <a:ext uri="{FF2B5EF4-FFF2-40B4-BE49-F238E27FC236}">
                <a16:creationId xmlns:a16="http://schemas.microsoft.com/office/drawing/2014/main" id="{A171EF2A-6057-D328-301B-4C75E036D718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922692D1-6778-C74C-7CEA-3EEA509C843D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55FAC2B-9831-FC3C-95E2-F09B96BD8117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417906376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and Subtitle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33C628C-D29E-A044-B2EB-3DC2477C6A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76801" y="4680372"/>
            <a:ext cx="4632960" cy="123111"/>
          </a:xfrm>
          <a:prstGeom prst="rect">
            <a:avLst/>
          </a:prstGeom>
        </p:spPr>
        <p:txBody>
          <a:bodyPr wrap="square" lIns="45720" tIns="0" rIns="0" bIns="0" anchor="t">
            <a:sp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800" b="0" i="0" spc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  <a:lvl2pPr marL="365738" indent="0">
              <a:buNone/>
              <a:defRPr sz="1920">
                <a:solidFill>
                  <a:schemeClr val="bg1"/>
                </a:solidFill>
              </a:defRPr>
            </a:lvl2pPr>
            <a:lvl3pPr marL="731477" indent="0">
              <a:buNone/>
              <a:defRPr sz="1920">
                <a:solidFill>
                  <a:schemeClr val="bg1"/>
                </a:solidFill>
              </a:defRPr>
            </a:lvl3pPr>
            <a:lvl4pPr marL="1097215" indent="0">
              <a:buNone/>
              <a:defRPr sz="1920">
                <a:solidFill>
                  <a:schemeClr val="bg1"/>
                </a:solidFill>
              </a:defRPr>
            </a:lvl4pPr>
            <a:lvl5pPr marL="1462954" indent="0">
              <a:buNone/>
              <a:defRPr sz="192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PRESENTER’S NAME, TITLE</a:t>
            </a:r>
          </a:p>
        </p:txBody>
      </p:sp>
      <p:sp>
        <p:nvSpPr>
          <p:cNvPr id="24" name="name_2024 sandisk or its affiliates All rights reserved">
            <a:extLst>
              <a:ext uri="{FF2B5EF4-FFF2-40B4-BE49-F238E27FC236}">
                <a16:creationId xmlns:a16="http://schemas.microsoft.com/office/drawing/2014/main" id="{6D8CD1FC-8805-8BD2-8CBE-E0CCBB790C5D}"/>
              </a:ext>
            </a:extLst>
          </p:cNvPr>
          <p:cNvSpPr txBox="1"/>
          <p:nvPr/>
        </p:nvSpPr>
        <p:spPr>
          <a:xfrm>
            <a:off x="241300" y="4680372"/>
            <a:ext cx="115824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34F3AA0F-AE20-56C9-A000-E9EE240A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195065"/>
            <a:ext cx="8696960" cy="3755550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 marL="0" indent="0">
              <a:lnSpc>
                <a:spcPct val="88000"/>
              </a:lnSpc>
              <a:defRPr sz="6400" b="0" spc="-17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D58DA466-A993-04AF-B67A-65B6194E07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55240" y="4680372"/>
            <a:ext cx="2321560" cy="145085"/>
          </a:xfrm>
        </p:spPr>
        <p:txBody>
          <a:bodyPr lIns="0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NB Architekt Pro Neue" panose="02010509020201040001" pitchFamily="49" charset="77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CDDF994-F924-91C6-3F1E-E4E0875CC5B8}"/>
              </a:ext>
            </a:extLst>
          </p:cNvPr>
          <p:cNvGrpSpPr/>
          <p:nvPr/>
        </p:nvGrpSpPr>
        <p:grpSpPr>
          <a:xfrm>
            <a:off x="237604" y="5050519"/>
            <a:ext cx="9282316" cy="1081146"/>
            <a:chOff x="297005" y="5421618"/>
            <a:chExt cx="11585651" cy="1156649"/>
          </a:xfrm>
          <a:solidFill>
            <a:schemeClr val="tx1"/>
          </a:solidFill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71B6FE7-EBB1-DA7B-4A82-3C2956220F14}"/>
                </a:ext>
              </a:extLst>
            </p:cNvPr>
            <p:cNvGrpSpPr/>
            <p:nvPr userDrawn="1"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41CE9A53-042C-0D1D-67F0-DD8E216DD81D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DF8A31ED-BC93-1D0D-4E03-72AF5B573E1D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6375847E-E13A-CCDC-24A1-BFF9174C4F30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C88CEF2C-3CC1-2E7F-DF95-9E63557D8066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112F2B03-8480-D609-B224-E4D743EA85A4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B1440623-6D14-1615-2242-429016447FA1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EC96DCED-A37A-1276-26F5-FF8B921F0AF3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2F0C4913-8674-D2B2-B4D7-7161F1C94F2D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31312A80-0BC7-73AF-E143-3E944484C391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0D9A886-CF59-A2E1-05A5-E0E9877EA409}"/>
                </a:ext>
              </a:extLst>
            </p:cNvPr>
            <p:cNvGrpSpPr/>
            <p:nvPr userDrawn="1"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id="{A08351AA-A979-FE59-50CE-E22648F2BF92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FF2904ED-4E3A-9654-D9F8-4E456364CFE5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D08BD0C9-7438-A09B-54B4-64095178E468}"/>
              </a:ext>
            </a:extLst>
          </p:cNvPr>
          <p:cNvSpPr/>
          <p:nvPr/>
        </p:nvSpPr>
        <p:spPr>
          <a:xfrm>
            <a:off x="9250776" y="274109"/>
            <a:ext cx="269144" cy="3140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52394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me_2024 sandisk or its affiliates All rights reserved">
            <a:extLst>
              <a:ext uri="{FF2B5EF4-FFF2-40B4-BE49-F238E27FC236}">
                <a16:creationId xmlns:a16="http://schemas.microsoft.com/office/drawing/2014/main" id="{C2EB78CC-5952-6B45-686A-74177B116777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32E9088-7CE0-031E-34ED-0A51A9E0C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7D006E4-331A-0157-CE42-E8ACDAEB4FCB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4DA491E-AD65-B9A0-CD50-F8528A6520CC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D9F07DA-F249-64FB-3CF8-93864734AAC8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8F3FBA1-35AC-726D-6399-D908CB19A526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EC263DFF-B678-4483-215A-364A853D122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321DD9C-27B2-F842-273D-04B417B33B13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30CB79-03B3-FA26-2774-39F0E305112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3E833F1-00BE-A879-3571-9D72200A00F5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BC0B124E-9DD4-E41C-FA9F-B3884179147A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839A85B-EE68-41D2-0824-DE62976A2DA4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1625E85A-99B8-5418-4AF2-4F9622A2121F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36B1124B-77F5-46A8-F91E-C5D44DF136D9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1" name="name_2024 sandisk or its affiliates All rights reserved">
            <a:extLst>
              <a:ext uri="{FF2B5EF4-FFF2-40B4-BE49-F238E27FC236}">
                <a16:creationId xmlns:a16="http://schemas.microsoft.com/office/drawing/2014/main" id="{93273B7A-B931-7762-6EBA-C54C6875922C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AF5801BC-EEF9-D247-6632-C588D2B5D216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C13D9AC-744A-467B-F85A-B6559BF714F7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4181233769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me_2024 sandisk or its affiliates All rights reserved">
            <a:extLst>
              <a:ext uri="{FF2B5EF4-FFF2-40B4-BE49-F238E27FC236}">
                <a16:creationId xmlns:a16="http://schemas.microsoft.com/office/drawing/2014/main" id="{C2EB78CC-5952-6B45-686A-74177B116777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32E9088-7CE0-031E-34ED-0A51A9E0C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B9D2557-6FDA-6735-D425-659ED0A5AF90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896512B5-8467-2E68-7FDB-AF04DD02FCBD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71E5AAF1-EF2B-9739-5D9B-B645FE80D891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F5B551F8-CC41-C192-AEEB-E8BC63C57202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1AA28DA-2E95-0179-9970-C56E7335AC4C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FAA860D-F792-6B31-70CC-2D382B0233C1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DA5B842-F4B2-1BAC-DA6D-5748A51E4EDA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B41F635-5BCA-8F26-4CE2-A0E3F4DDC294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B4A019A-92A5-B540-24B7-2BC0669BBBB9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1CEC976-08A0-D21B-DE3A-969A1A77E8E8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E9BAF7E9-12F6-020E-6463-855F7F358424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0B646BB-FA6B-5EC9-84E1-110EB9F849E9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17" name="name_2024 sandisk or its affiliates All rights reserved">
            <a:extLst>
              <a:ext uri="{FF2B5EF4-FFF2-40B4-BE49-F238E27FC236}">
                <a16:creationId xmlns:a16="http://schemas.microsoft.com/office/drawing/2014/main" id="{7277941F-042A-DDD9-FFC0-3FF7341DA41D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18" name="name_2024 sandisk or its affiliates All rights reserved">
            <a:extLst>
              <a:ext uri="{FF2B5EF4-FFF2-40B4-BE49-F238E27FC236}">
                <a16:creationId xmlns:a16="http://schemas.microsoft.com/office/drawing/2014/main" id="{1F268A33-A3A9-A99D-27EE-263433500A18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59F53C3-7697-A35C-210D-0F5FD6FA0ACB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1748761040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17447AFC-E5FB-9726-6C58-5928BBCDB57F}"/>
              </a:ext>
            </a:extLst>
          </p:cNvPr>
          <p:cNvSpPr/>
          <p:nvPr/>
        </p:nvSpPr>
        <p:spPr>
          <a:xfrm>
            <a:off x="9250776" y="274109"/>
            <a:ext cx="269144" cy="3140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F9BAFD44-DFAE-6584-F3C3-580D6907D1F7}"/>
              </a:ext>
            </a:extLst>
          </p:cNvPr>
          <p:cNvGrpSpPr/>
          <p:nvPr/>
        </p:nvGrpSpPr>
        <p:grpSpPr>
          <a:xfrm>
            <a:off x="233680" y="1673100"/>
            <a:ext cx="3079242" cy="863235"/>
            <a:chOff x="284163" y="2698150"/>
            <a:chExt cx="3767328" cy="90525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608273A-8B55-6612-D34D-DD21B5B2F644}"/>
                </a:ext>
              </a:extLst>
            </p:cNvPr>
            <p:cNvSpPr/>
            <p:nvPr userDrawn="1"/>
          </p:nvSpPr>
          <p:spPr>
            <a:xfrm>
              <a:off x="284163" y="2698150"/>
              <a:ext cx="3767328" cy="90525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EFD63FE-9E33-1709-7503-632601894250}"/>
                </a:ext>
              </a:extLst>
            </p:cNvPr>
            <p:cNvGrpSpPr/>
            <p:nvPr userDrawn="1"/>
          </p:nvGrpSpPr>
          <p:grpSpPr>
            <a:xfrm>
              <a:off x="284163" y="2698151"/>
              <a:ext cx="1806575" cy="905256"/>
              <a:chOff x="146137" y="3532340"/>
              <a:chExt cx="1944601" cy="975922"/>
            </a:xfrm>
            <a:solidFill>
              <a:srgbClr val="000000"/>
            </a:solidFill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A408FA0B-C8DB-8EDE-6D02-265A26910C04}"/>
                  </a:ext>
                </a:extLst>
              </p:cNvPr>
              <p:cNvSpPr/>
              <p:nvPr userDrawn="1"/>
            </p:nvSpPr>
            <p:spPr>
              <a:xfrm>
                <a:off x="1114816" y="3532340"/>
                <a:ext cx="975922" cy="97592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DB62C2BA-784A-BEFE-5180-8CE0136E5F8F}"/>
                  </a:ext>
                </a:extLst>
              </p:cNvPr>
              <p:cNvSpPr/>
              <p:nvPr userDrawn="1"/>
            </p:nvSpPr>
            <p:spPr>
              <a:xfrm>
                <a:off x="146137" y="3532340"/>
                <a:ext cx="975922" cy="97592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4E2F6E18-D576-9104-92EA-1D3249CB6E59}"/>
                </a:ext>
              </a:extLst>
            </p:cNvPr>
            <p:cNvSpPr/>
            <p:nvPr userDrawn="1"/>
          </p:nvSpPr>
          <p:spPr>
            <a:xfrm>
              <a:off x="2090738" y="2698150"/>
              <a:ext cx="1960753" cy="90525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5260F4A5-0682-45A4-1DE8-3A9DEABE8A84}"/>
              </a:ext>
            </a:extLst>
          </p:cNvPr>
          <p:cNvSpPr/>
          <p:nvPr/>
        </p:nvSpPr>
        <p:spPr>
          <a:xfrm>
            <a:off x="237216" y="4720373"/>
            <a:ext cx="61937" cy="722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D74B0FD-69F3-EE84-E7F8-4C06592C73BD}"/>
              </a:ext>
            </a:extLst>
          </p:cNvPr>
          <p:cNvSpPr/>
          <p:nvPr/>
        </p:nvSpPr>
        <p:spPr>
          <a:xfrm>
            <a:off x="9464334" y="4720373"/>
            <a:ext cx="61937" cy="722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71BF83A-FE06-1A4E-4956-EBC0863A698E}"/>
              </a:ext>
            </a:extLst>
          </p:cNvPr>
          <p:cNvSpPr/>
          <p:nvPr/>
        </p:nvSpPr>
        <p:spPr>
          <a:xfrm>
            <a:off x="3312922" y="4720373"/>
            <a:ext cx="61937" cy="722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1AA5DDF-F55E-4BDA-414E-AF16AD2E7BE5}"/>
              </a:ext>
            </a:extLst>
          </p:cNvPr>
          <p:cNvSpPr/>
          <p:nvPr/>
        </p:nvSpPr>
        <p:spPr>
          <a:xfrm>
            <a:off x="6388628" y="4720373"/>
            <a:ext cx="61937" cy="722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me_2024 sandisk or its affiliates All rights reserved">
            <a:extLst>
              <a:ext uri="{FF2B5EF4-FFF2-40B4-BE49-F238E27FC236}">
                <a16:creationId xmlns:a16="http://schemas.microsoft.com/office/drawing/2014/main" id="{41D57C59-E5E7-D579-7041-32BB79C964E3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15B3D6-6E5F-FC36-12B7-E32FA59FFD2D}"/>
              </a:ext>
            </a:extLst>
          </p:cNvPr>
          <p:cNvGrpSpPr/>
          <p:nvPr/>
        </p:nvGrpSpPr>
        <p:grpSpPr>
          <a:xfrm>
            <a:off x="237604" y="5050519"/>
            <a:ext cx="9282316" cy="1081146"/>
            <a:chOff x="297005" y="5421618"/>
            <a:chExt cx="11585651" cy="1156649"/>
          </a:xfrm>
          <a:solidFill>
            <a:schemeClr val="tx1"/>
          </a:solidFill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1A35D3C-BE3A-B65C-86FA-D3DF9111B169}"/>
                </a:ext>
              </a:extLst>
            </p:cNvPr>
            <p:cNvGrpSpPr/>
            <p:nvPr userDrawn="1"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012B8E4A-514E-CFC2-A740-665313E52DD9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3C20FE84-7E94-A3E2-7840-F8B3C5C7563E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DA19BA47-0B88-6EBF-9064-1B20FEADC385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1977ACF2-CCB1-4391-3F91-B10B90F3B247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Freeform 32">
                <a:extLst>
                  <a:ext uri="{FF2B5EF4-FFF2-40B4-BE49-F238E27FC236}">
                    <a16:creationId xmlns:a16="http://schemas.microsoft.com/office/drawing/2014/main" id="{ADCA0728-0809-225E-3A43-54A14361E505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id="{AF1F8844-05D5-909B-DE04-30F8647BE36C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670EF5C0-EFED-D2FD-EAFD-BB2B357BD174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A5B89D84-9175-18DD-CD24-916309E53309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1437241D-C591-478D-2C51-86F4500684FF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19F4A28-1DF4-169F-801A-19A39A82D071}"/>
                </a:ext>
              </a:extLst>
            </p:cNvPr>
            <p:cNvGrpSpPr/>
            <p:nvPr userDrawn="1"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98679A0D-E8F8-29E0-DEA4-D89CAE8873C1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AECA805D-144D-D54F-A8F5-BA1EDF4CC9C1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41" name="name_2024 sandisk or its affiliates All rights reserved">
            <a:extLst>
              <a:ext uri="{FF2B5EF4-FFF2-40B4-BE49-F238E27FC236}">
                <a16:creationId xmlns:a16="http://schemas.microsoft.com/office/drawing/2014/main" id="{343BD00A-FBA8-EC0F-13C8-8F67F77FBC2E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</p:spTree>
    <p:extLst>
      <p:ext uri="{BB962C8B-B14F-4D97-AF65-F5344CB8AC3E}">
        <p14:creationId xmlns:p14="http://schemas.microsoft.com/office/powerpoint/2010/main" val="1790141749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5A80D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©</a:t>
            </a:r>
            <a:r>
              <a:rPr spc="30" dirty="0"/>
              <a:t> </a:t>
            </a:r>
            <a:r>
              <a:rPr dirty="0"/>
              <a:t>2020</a:t>
            </a:r>
            <a:r>
              <a:rPr spc="25" dirty="0"/>
              <a:t> </a:t>
            </a:r>
            <a:r>
              <a:rPr dirty="0"/>
              <a:t>Western</a:t>
            </a:r>
            <a:r>
              <a:rPr spc="35" dirty="0"/>
              <a:t> </a:t>
            </a:r>
            <a:r>
              <a:rPr dirty="0"/>
              <a:t>Digital</a:t>
            </a:r>
            <a:r>
              <a:rPr spc="5" dirty="0"/>
              <a:t> </a:t>
            </a:r>
            <a:r>
              <a:rPr dirty="0"/>
              <a:t>Corporation</a:t>
            </a:r>
            <a:r>
              <a:rPr spc="-15" dirty="0"/>
              <a:t> </a:t>
            </a:r>
            <a:r>
              <a:rPr dirty="0"/>
              <a:t>or</a:t>
            </a:r>
            <a:r>
              <a:rPr spc="5" dirty="0"/>
              <a:t> </a:t>
            </a:r>
            <a:r>
              <a:rPr dirty="0"/>
              <a:t>its</a:t>
            </a:r>
            <a:r>
              <a:rPr spc="20" dirty="0"/>
              <a:t> </a:t>
            </a:r>
            <a:r>
              <a:rPr dirty="0"/>
              <a:t>affiliates.</a:t>
            </a:r>
            <a:r>
              <a:rPr spc="55" dirty="0"/>
              <a:t> </a:t>
            </a:r>
            <a:r>
              <a:rPr dirty="0"/>
              <a:t>All</a:t>
            </a:r>
            <a:r>
              <a:rPr spc="5" dirty="0"/>
              <a:t> </a:t>
            </a:r>
            <a:r>
              <a:rPr dirty="0"/>
              <a:t>rights</a:t>
            </a:r>
            <a:r>
              <a:rPr spc="10" dirty="0"/>
              <a:t> </a:t>
            </a:r>
            <a:r>
              <a:rPr spc="-10" dirty="0"/>
              <a:t>reserved.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929A9D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spc="-10" dirty="0"/>
              <a:t>3/22/2022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929A9D"/>
                </a:solidFill>
                <a:latin typeface="Calibri"/>
                <a:cs typeface="Calibri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37940362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5A80D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©</a:t>
            </a:r>
            <a:r>
              <a:rPr spc="30" dirty="0"/>
              <a:t> </a:t>
            </a:r>
            <a:r>
              <a:rPr dirty="0"/>
              <a:t>2020</a:t>
            </a:r>
            <a:r>
              <a:rPr spc="25" dirty="0"/>
              <a:t> </a:t>
            </a:r>
            <a:r>
              <a:rPr dirty="0"/>
              <a:t>Western</a:t>
            </a:r>
            <a:r>
              <a:rPr spc="35" dirty="0"/>
              <a:t> </a:t>
            </a:r>
            <a:r>
              <a:rPr dirty="0"/>
              <a:t>Digital</a:t>
            </a:r>
            <a:r>
              <a:rPr spc="5" dirty="0"/>
              <a:t> </a:t>
            </a:r>
            <a:r>
              <a:rPr dirty="0"/>
              <a:t>Corporation</a:t>
            </a:r>
            <a:r>
              <a:rPr spc="-15" dirty="0"/>
              <a:t> </a:t>
            </a:r>
            <a:r>
              <a:rPr dirty="0"/>
              <a:t>or</a:t>
            </a:r>
            <a:r>
              <a:rPr spc="5" dirty="0"/>
              <a:t> </a:t>
            </a:r>
            <a:r>
              <a:rPr dirty="0"/>
              <a:t>its</a:t>
            </a:r>
            <a:r>
              <a:rPr spc="20" dirty="0"/>
              <a:t> </a:t>
            </a:r>
            <a:r>
              <a:rPr dirty="0"/>
              <a:t>affiliates.</a:t>
            </a:r>
            <a:r>
              <a:rPr spc="55" dirty="0"/>
              <a:t> </a:t>
            </a:r>
            <a:r>
              <a:rPr dirty="0"/>
              <a:t>All</a:t>
            </a:r>
            <a:r>
              <a:rPr spc="5" dirty="0"/>
              <a:t> </a:t>
            </a:r>
            <a:r>
              <a:rPr dirty="0"/>
              <a:t>rights</a:t>
            </a:r>
            <a:r>
              <a:rPr spc="10" dirty="0"/>
              <a:t> </a:t>
            </a:r>
            <a:r>
              <a:rPr spc="-10" dirty="0"/>
              <a:t>reserved.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929A9D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spc="-10" dirty="0"/>
              <a:t>3/22/2022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929A9D"/>
                </a:solidFill>
                <a:latin typeface="Calibri"/>
                <a:cs typeface="Calibri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3217423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and Subtitl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33C628C-D29E-A044-B2EB-3DC2477C6A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76801" y="4680372"/>
            <a:ext cx="4632960" cy="123111"/>
          </a:xfrm>
          <a:prstGeom prst="rect">
            <a:avLst/>
          </a:prstGeom>
        </p:spPr>
        <p:txBody>
          <a:bodyPr wrap="square" lIns="45720" tIns="0" rIns="0" bIns="0" anchor="t">
            <a:sp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800" b="0" i="0" spc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  <a:lvl2pPr marL="365738" indent="0">
              <a:buNone/>
              <a:defRPr sz="1920">
                <a:solidFill>
                  <a:schemeClr val="bg1"/>
                </a:solidFill>
              </a:defRPr>
            </a:lvl2pPr>
            <a:lvl3pPr marL="731477" indent="0">
              <a:buNone/>
              <a:defRPr sz="1920">
                <a:solidFill>
                  <a:schemeClr val="bg1"/>
                </a:solidFill>
              </a:defRPr>
            </a:lvl3pPr>
            <a:lvl4pPr marL="1097215" indent="0">
              <a:buNone/>
              <a:defRPr sz="1920">
                <a:solidFill>
                  <a:schemeClr val="bg1"/>
                </a:solidFill>
              </a:defRPr>
            </a:lvl4pPr>
            <a:lvl5pPr marL="1462954" indent="0">
              <a:buNone/>
              <a:defRPr sz="192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PRESENTER’S NAME, TITLE</a:t>
            </a:r>
          </a:p>
        </p:txBody>
      </p:sp>
      <p:sp>
        <p:nvSpPr>
          <p:cNvPr id="24" name="name_2024 sandisk or its affiliates All rights reserved">
            <a:extLst>
              <a:ext uri="{FF2B5EF4-FFF2-40B4-BE49-F238E27FC236}">
                <a16:creationId xmlns:a16="http://schemas.microsoft.com/office/drawing/2014/main" id="{6D8CD1FC-8805-8BD2-8CBE-E0CCBB790C5D}"/>
              </a:ext>
            </a:extLst>
          </p:cNvPr>
          <p:cNvSpPr txBox="1"/>
          <p:nvPr/>
        </p:nvSpPr>
        <p:spPr>
          <a:xfrm>
            <a:off x="241300" y="4680372"/>
            <a:ext cx="115824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34F3AA0F-AE20-56C9-A000-E9EE240A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195065"/>
            <a:ext cx="8696960" cy="3755550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 marL="0" indent="0">
              <a:lnSpc>
                <a:spcPct val="88000"/>
              </a:lnSpc>
              <a:defRPr sz="6400" b="0" spc="-176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D58DA466-A993-04AF-B67A-65B6194E07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55240" y="4680372"/>
            <a:ext cx="2321560" cy="145085"/>
          </a:xfrm>
        </p:spPr>
        <p:txBody>
          <a:bodyPr lIns="0"/>
          <a:lstStyle>
            <a:lvl1pPr marL="0" indent="0">
              <a:buNone/>
              <a:defRPr sz="800" b="0" i="0">
                <a:solidFill>
                  <a:schemeClr val="bg1"/>
                </a:solidFill>
                <a:latin typeface="NB Architekt Pro Neue" panose="02010509020201040001" pitchFamily="49" charset="77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0AB061F-37F4-3371-0386-6DABF3BFE021}"/>
              </a:ext>
            </a:extLst>
          </p:cNvPr>
          <p:cNvGrpSpPr/>
          <p:nvPr/>
        </p:nvGrpSpPr>
        <p:grpSpPr>
          <a:xfrm>
            <a:off x="237604" y="5050519"/>
            <a:ext cx="9282316" cy="1081146"/>
            <a:chOff x="297005" y="5421618"/>
            <a:chExt cx="11585651" cy="1156649"/>
          </a:xfrm>
          <a:solidFill>
            <a:schemeClr val="bg1"/>
          </a:solidFill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FD9A9638-C2A3-1839-212D-304885625A61}"/>
                </a:ext>
              </a:extLst>
            </p:cNvPr>
            <p:cNvGrpSpPr/>
            <p:nvPr userDrawn="1"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16F0241C-1948-BF84-639D-E8E39C808944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64C98641-645D-0B20-1931-FC95777E3E93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7F7519B4-FB0E-2AFE-142C-41050C292520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C7367585-FA62-94BC-4019-11C3659C1876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250F0E30-BE00-3568-B0D7-D5A043FB78B6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370A4361-187F-7DE6-E662-E7A34275BECE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B031D13C-0C00-9E14-38EA-150422BE6075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8065ACE3-71DE-DB87-D5B2-0BCD87760D85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3E272DE8-1E8C-8684-18A3-E47AAF21B373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8DD0071-FF36-FB3D-BCFC-5CDF9D4BB8E4}"/>
                </a:ext>
              </a:extLst>
            </p:cNvPr>
            <p:cNvGrpSpPr/>
            <p:nvPr userDrawn="1"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id="{FC72BE89-CE24-18EC-0AB5-646830BB6488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153D48ED-44B9-8C7C-1618-E4932A3F335F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144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A526EF8-C741-90B4-C2E4-5A46E47F861D}"/>
              </a:ext>
            </a:extLst>
          </p:cNvPr>
          <p:cNvSpPr/>
          <p:nvPr/>
        </p:nvSpPr>
        <p:spPr>
          <a:xfrm>
            <a:off x="9250776" y="274109"/>
            <a:ext cx="269144" cy="3140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1323973151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and Subtitle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33C628C-D29E-A044-B2EB-3DC2477C6A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76801" y="4680372"/>
            <a:ext cx="4632960" cy="123111"/>
          </a:xfrm>
          <a:prstGeom prst="rect">
            <a:avLst/>
          </a:prstGeom>
        </p:spPr>
        <p:txBody>
          <a:bodyPr wrap="square" lIns="45720" tIns="0" rIns="0" bIns="0" anchor="t">
            <a:sp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800" b="0" i="0" spc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  <a:lvl2pPr marL="365738" indent="0">
              <a:buNone/>
              <a:defRPr sz="1920">
                <a:solidFill>
                  <a:schemeClr val="bg1"/>
                </a:solidFill>
              </a:defRPr>
            </a:lvl2pPr>
            <a:lvl3pPr marL="731477" indent="0">
              <a:buNone/>
              <a:defRPr sz="1920">
                <a:solidFill>
                  <a:schemeClr val="bg1"/>
                </a:solidFill>
              </a:defRPr>
            </a:lvl3pPr>
            <a:lvl4pPr marL="1097215" indent="0">
              <a:buNone/>
              <a:defRPr sz="1920">
                <a:solidFill>
                  <a:schemeClr val="bg1"/>
                </a:solidFill>
              </a:defRPr>
            </a:lvl4pPr>
            <a:lvl5pPr marL="1462954" indent="0">
              <a:buNone/>
              <a:defRPr sz="192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PRESENTER’S NAME, TITLE</a:t>
            </a:r>
          </a:p>
        </p:txBody>
      </p:sp>
      <p:sp>
        <p:nvSpPr>
          <p:cNvPr id="24" name="name_2024 sandisk or its affiliates All rights reserved">
            <a:extLst>
              <a:ext uri="{FF2B5EF4-FFF2-40B4-BE49-F238E27FC236}">
                <a16:creationId xmlns:a16="http://schemas.microsoft.com/office/drawing/2014/main" id="{6D8CD1FC-8805-8BD2-8CBE-E0CCBB790C5D}"/>
              </a:ext>
            </a:extLst>
          </p:cNvPr>
          <p:cNvSpPr txBox="1"/>
          <p:nvPr/>
        </p:nvSpPr>
        <p:spPr>
          <a:xfrm>
            <a:off x="241300" y="4680372"/>
            <a:ext cx="115824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34F3AA0F-AE20-56C9-A000-E9EE240A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195065"/>
            <a:ext cx="8696960" cy="3755550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 marL="0" indent="0">
              <a:lnSpc>
                <a:spcPct val="88000"/>
              </a:lnSpc>
              <a:defRPr sz="6400" b="0" spc="-17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D58DA466-A993-04AF-B67A-65B6194E07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55240" y="4680372"/>
            <a:ext cx="2321560" cy="145085"/>
          </a:xfrm>
        </p:spPr>
        <p:txBody>
          <a:bodyPr lIns="0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NB Architekt Pro Neue" panose="02010509020201040001" pitchFamily="49" charset="77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CDDF994-F924-91C6-3F1E-E4E0875CC5B8}"/>
              </a:ext>
            </a:extLst>
          </p:cNvPr>
          <p:cNvGrpSpPr/>
          <p:nvPr/>
        </p:nvGrpSpPr>
        <p:grpSpPr>
          <a:xfrm>
            <a:off x="237604" y="5050519"/>
            <a:ext cx="9282316" cy="1081146"/>
            <a:chOff x="297005" y="5421618"/>
            <a:chExt cx="11585651" cy="1156649"/>
          </a:xfrm>
          <a:solidFill>
            <a:schemeClr val="tx1"/>
          </a:solidFill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71B6FE7-EBB1-DA7B-4A82-3C2956220F14}"/>
                </a:ext>
              </a:extLst>
            </p:cNvPr>
            <p:cNvGrpSpPr/>
            <p:nvPr userDrawn="1"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41CE9A53-042C-0D1D-67F0-DD8E216DD81D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DF8A31ED-BC93-1D0D-4E03-72AF5B573E1D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6375847E-E13A-CCDC-24A1-BFF9174C4F30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C88CEF2C-3CC1-2E7F-DF95-9E63557D8066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112F2B03-8480-D609-B224-E4D743EA85A4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B1440623-6D14-1615-2242-429016447FA1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EC96DCED-A37A-1276-26F5-FF8B921F0AF3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2F0C4913-8674-D2B2-B4D7-7161F1C94F2D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31312A80-0BC7-73AF-E143-3E944484C391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0D9A886-CF59-A2E1-05A5-E0E9877EA409}"/>
                </a:ext>
              </a:extLst>
            </p:cNvPr>
            <p:cNvGrpSpPr/>
            <p:nvPr userDrawn="1"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id="{A08351AA-A979-FE59-50CE-E22648F2BF92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FF2904ED-4E3A-9654-D9F8-4E456364CFE5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144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D08BD0C9-7438-A09B-54B4-64095178E468}"/>
              </a:ext>
            </a:extLst>
          </p:cNvPr>
          <p:cNvSpPr/>
          <p:nvPr/>
        </p:nvSpPr>
        <p:spPr>
          <a:xfrm>
            <a:off x="9250776" y="274109"/>
            <a:ext cx="269144" cy="3140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2129990172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and Subtitl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33C628C-D29E-A044-B2EB-3DC2477C6A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76801" y="4680372"/>
            <a:ext cx="4632960" cy="123111"/>
          </a:xfrm>
          <a:prstGeom prst="rect">
            <a:avLst/>
          </a:prstGeom>
        </p:spPr>
        <p:txBody>
          <a:bodyPr wrap="square" lIns="45720" tIns="0" rIns="0" bIns="0" anchor="t">
            <a:sp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800" b="0" i="0" spc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  <a:lvl2pPr marL="365738" indent="0">
              <a:buNone/>
              <a:defRPr sz="1920">
                <a:solidFill>
                  <a:schemeClr val="bg1"/>
                </a:solidFill>
              </a:defRPr>
            </a:lvl2pPr>
            <a:lvl3pPr marL="731477" indent="0">
              <a:buNone/>
              <a:defRPr sz="1920">
                <a:solidFill>
                  <a:schemeClr val="bg1"/>
                </a:solidFill>
              </a:defRPr>
            </a:lvl3pPr>
            <a:lvl4pPr marL="1097215" indent="0">
              <a:buNone/>
              <a:defRPr sz="1920">
                <a:solidFill>
                  <a:schemeClr val="bg1"/>
                </a:solidFill>
              </a:defRPr>
            </a:lvl4pPr>
            <a:lvl5pPr marL="1462954" indent="0">
              <a:buNone/>
              <a:defRPr sz="192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PRESENTER’S NAME, TITLE</a:t>
            </a:r>
          </a:p>
        </p:txBody>
      </p:sp>
      <p:sp>
        <p:nvSpPr>
          <p:cNvPr id="24" name="name_2024 sandisk or its affiliates All rights reserved">
            <a:extLst>
              <a:ext uri="{FF2B5EF4-FFF2-40B4-BE49-F238E27FC236}">
                <a16:creationId xmlns:a16="http://schemas.microsoft.com/office/drawing/2014/main" id="{6D8CD1FC-8805-8BD2-8CBE-E0CCBB790C5D}"/>
              </a:ext>
            </a:extLst>
          </p:cNvPr>
          <p:cNvSpPr txBox="1"/>
          <p:nvPr/>
        </p:nvSpPr>
        <p:spPr>
          <a:xfrm>
            <a:off x="241300" y="4680372"/>
            <a:ext cx="115824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34F3AA0F-AE20-56C9-A000-E9EE240A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195065"/>
            <a:ext cx="8696960" cy="3755550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 marL="0" indent="0">
              <a:lnSpc>
                <a:spcPct val="88000"/>
              </a:lnSpc>
              <a:defRPr sz="6400" b="0" spc="-17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6A692BC-3C6C-56BD-8B34-32B6817D15D4}"/>
              </a:ext>
            </a:extLst>
          </p:cNvPr>
          <p:cNvGrpSpPr/>
          <p:nvPr/>
        </p:nvGrpSpPr>
        <p:grpSpPr>
          <a:xfrm>
            <a:off x="237604" y="5050519"/>
            <a:ext cx="9282316" cy="1081146"/>
            <a:chOff x="297005" y="5421618"/>
            <a:chExt cx="11585651" cy="1156649"/>
          </a:xfrm>
          <a:solidFill>
            <a:schemeClr val="accent3"/>
          </a:solidFill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50FD88E0-3A7B-F830-D901-1BE0676304ED}"/>
                </a:ext>
              </a:extLst>
            </p:cNvPr>
            <p:cNvGrpSpPr/>
            <p:nvPr userDrawn="1"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53" name="Freeform 52">
                <a:extLst>
                  <a:ext uri="{FF2B5EF4-FFF2-40B4-BE49-F238E27FC236}">
                    <a16:creationId xmlns:a16="http://schemas.microsoft.com/office/drawing/2014/main" id="{BF52D899-1363-DEA1-6063-C8949655B805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Freeform 53">
                <a:extLst>
                  <a:ext uri="{FF2B5EF4-FFF2-40B4-BE49-F238E27FC236}">
                    <a16:creationId xmlns:a16="http://schemas.microsoft.com/office/drawing/2014/main" id="{4D5E0007-2AC5-2685-4C2D-CF96C07C7ED0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Freeform 54">
                <a:extLst>
                  <a:ext uri="{FF2B5EF4-FFF2-40B4-BE49-F238E27FC236}">
                    <a16:creationId xmlns:a16="http://schemas.microsoft.com/office/drawing/2014/main" id="{9164FD13-1646-7FD2-5414-F5FB8722267D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Freeform 55">
                <a:extLst>
                  <a:ext uri="{FF2B5EF4-FFF2-40B4-BE49-F238E27FC236}">
                    <a16:creationId xmlns:a16="http://schemas.microsoft.com/office/drawing/2014/main" id="{3CEC4686-88E3-A390-9C59-C52AEAD5DDB6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Freeform 56">
                <a:extLst>
                  <a:ext uri="{FF2B5EF4-FFF2-40B4-BE49-F238E27FC236}">
                    <a16:creationId xmlns:a16="http://schemas.microsoft.com/office/drawing/2014/main" id="{3DA57102-8664-4537-0C96-1D776169644E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Freeform 57">
                <a:extLst>
                  <a:ext uri="{FF2B5EF4-FFF2-40B4-BE49-F238E27FC236}">
                    <a16:creationId xmlns:a16="http://schemas.microsoft.com/office/drawing/2014/main" id="{5A49FBDA-20CE-D350-85F4-D7B8C67413BE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Freeform 59">
                <a:extLst>
                  <a:ext uri="{FF2B5EF4-FFF2-40B4-BE49-F238E27FC236}">
                    <a16:creationId xmlns:a16="http://schemas.microsoft.com/office/drawing/2014/main" id="{6A87A37E-58CF-CB04-6B8E-B4B9738F218D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Freeform 60">
                <a:extLst>
                  <a:ext uri="{FF2B5EF4-FFF2-40B4-BE49-F238E27FC236}">
                    <a16:creationId xmlns:a16="http://schemas.microsoft.com/office/drawing/2014/main" id="{D6B4B94F-9063-7C67-5801-B3828727A687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Freeform 61">
                <a:extLst>
                  <a:ext uri="{FF2B5EF4-FFF2-40B4-BE49-F238E27FC236}">
                    <a16:creationId xmlns:a16="http://schemas.microsoft.com/office/drawing/2014/main" id="{D10C90D8-745C-4517-452F-8D9398F858A1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5486611C-7296-3F16-EE92-FF3602ECC95B}"/>
                </a:ext>
              </a:extLst>
            </p:cNvPr>
            <p:cNvGrpSpPr/>
            <p:nvPr userDrawn="1"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B0C1A2A3-93DA-837F-A5A0-B25E09D76DE0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BAD87224-DE76-7FF9-D1D4-86623728FE01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144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D58DA466-A993-04AF-B67A-65B6194E07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55240" y="4680372"/>
            <a:ext cx="2321560" cy="145085"/>
          </a:xfrm>
        </p:spPr>
        <p:txBody>
          <a:bodyPr lIns="0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NB Architekt Pro Neue" panose="02010509020201040001" pitchFamily="49" charset="77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6C6FE-813E-0703-F35F-82EA88599430}"/>
              </a:ext>
            </a:extLst>
          </p:cNvPr>
          <p:cNvSpPr/>
          <p:nvPr/>
        </p:nvSpPr>
        <p:spPr>
          <a:xfrm>
            <a:off x="9250776" y="274109"/>
            <a:ext cx="269144" cy="3140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514103750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2468A4-BC3E-6353-E1E0-2E13F959C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226030"/>
            <a:ext cx="8110220" cy="2668590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>
              <a:lnSpc>
                <a:spcPct val="86000"/>
              </a:lnSpc>
              <a:defRPr sz="4800" b="0" spc="-176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SEGUE TITLE</a:t>
            </a:r>
          </a:p>
        </p:txBody>
      </p:sp>
      <p:sp>
        <p:nvSpPr>
          <p:cNvPr id="60" name="name_2024 sandisk or its affiliates All rights reserved">
            <a:extLst>
              <a:ext uri="{FF2B5EF4-FFF2-40B4-BE49-F238E27FC236}">
                <a16:creationId xmlns:a16="http://schemas.microsoft.com/office/drawing/2014/main" id="{8D1C0E07-2F4E-EA81-8A81-D9EB71265DB8}"/>
              </a:ext>
            </a:extLst>
          </p:cNvPr>
          <p:cNvSpPr txBox="1"/>
          <p:nvPr/>
        </p:nvSpPr>
        <p:spPr>
          <a:xfrm>
            <a:off x="233680" y="2993427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068CE0-26CF-02FD-7ADE-CE8EE6F27D0E}"/>
              </a:ext>
            </a:extLst>
          </p:cNvPr>
          <p:cNvSpPr/>
          <p:nvPr/>
        </p:nvSpPr>
        <p:spPr>
          <a:xfrm>
            <a:off x="9285834" y="274109"/>
            <a:ext cx="234086" cy="2731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>
              <a:solidFill>
                <a:srgbClr val="FF0000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464B26F-BE41-ACE2-CA93-AAF45AD7C8A8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69C89F2-06E1-5AAF-3773-78E6E0D321ED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7D40853-56E5-F107-0819-EB5328356B1A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800836D-3118-CA60-E5B9-EE45B08AAA44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758703C-0681-AFE6-0AC2-669C53AFC187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BFA7605-CC98-D2F3-7109-BE1FF08EF864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8D9CFF1-FEBC-3C0B-7462-B62B483AE229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5294F85E-C762-5200-8253-138354CA222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061EB08-6C5B-A9C7-B0AF-3729FB4DCE04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E3F0016F-0CB3-7080-3BC4-4C1F78F36CBB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A9664395-59B4-F182-99D7-707F30DA657F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F74C3101-8FD3-E028-3D78-74D6B16FCDBF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0" name="name_2024 sandisk or its affiliates All rights reserved">
            <a:extLst>
              <a:ext uri="{FF2B5EF4-FFF2-40B4-BE49-F238E27FC236}">
                <a16:creationId xmlns:a16="http://schemas.microsoft.com/office/drawing/2014/main" id="{EB03C76D-E757-381A-B49E-0D13A9F30663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363861127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2468A4-BC3E-6353-E1E0-2E13F959C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226030"/>
            <a:ext cx="8110220" cy="2668590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>
              <a:lnSpc>
                <a:spcPct val="86000"/>
              </a:lnSpc>
              <a:defRPr sz="4800" b="0" spc="-17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SEGUE TITLE</a:t>
            </a:r>
          </a:p>
        </p:txBody>
      </p:sp>
      <p:sp>
        <p:nvSpPr>
          <p:cNvPr id="60" name="name_2024 sandisk or its affiliates All rights reserved">
            <a:extLst>
              <a:ext uri="{FF2B5EF4-FFF2-40B4-BE49-F238E27FC236}">
                <a16:creationId xmlns:a16="http://schemas.microsoft.com/office/drawing/2014/main" id="{8D1C0E07-2F4E-EA81-8A81-D9EB71265DB8}"/>
              </a:ext>
            </a:extLst>
          </p:cNvPr>
          <p:cNvSpPr txBox="1"/>
          <p:nvPr/>
        </p:nvSpPr>
        <p:spPr>
          <a:xfrm>
            <a:off x="233680" y="2993427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9A95309-574A-2C41-2F2D-805220801FF6}"/>
              </a:ext>
            </a:extLst>
          </p:cNvPr>
          <p:cNvSpPr/>
          <p:nvPr/>
        </p:nvSpPr>
        <p:spPr>
          <a:xfrm>
            <a:off x="9285834" y="274109"/>
            <a:ext cx="234086" cy="2731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>
              <a:solidFill>
                <a:srgbClr val="FF0000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E339ACF-C1D7-28B4-AB2C-71D8975E22B0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DCFEF2E-507D-D3DC-160D-3A0004BDD970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E958F26-D8CA-C561-3E02-72F9F3661781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936B439-5B9F-172C-B0E8-CD8D5975186F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E2479D3-25E0-5AEE-CCAD-0FE77C96951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84C24E5-9D24-77E4-470C-A8CFC1013706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284EDC3-E6EC-3368-9C47-9E30223C8216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B111A04-15A3-B682-ADFE-0C53B36118C6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97E07BE-77E9-2244-8A13-8522EF1181B4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687D2AD-D031-8A4E-8C0D-3636C9361A41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7F47B21F-1FD0-7FB1-D233-9530D4DD84B1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077A5AB2-2E52-B877-44E0-838E8B17B5B1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29" name="name_2024 sandisk or its affiliates All rights reserved">
            <a:extLst>
              <a:ext uri="{FF2B5EF4-FFF2-40B4-BE49-F238E27FC236}">
                <a16:creationId xmlns:a16="http://schemas.microsoft.com/office/drawing/2014/main" id="{01F63028-2AAA-E3B3-F9D5-53E45AC79227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81151321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and Subtitl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33C628C-D29E-A044-B2EB-3DC2477C6A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76801" y="4680372"/>
            <a:ext cx="4632960" cy="123111"/>
          </a:xfrm>
          <a:prstGeom prst="rect">
            <a:avLst/>
          </a:prstGeom>
        </p:spPr>
        <p:txBody>
          <a:bodyPr wrap="square" lIns="45720" tIns="0" rIns="0" bIns="0" anchor="t">
            <a:sp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800" b="0" i="0" spc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  <a:lvl2pPr marL="365738" indent="0">
              <a:buNone/>
              <a:defRPr sz="1920">
                <a:solidFill>
                  <a:schemeClr val="bg1"/>
                </a:solidFill>
              </a:defRPr>
            </a:lvl2pPr>
            <a:lvl3pPr marL="731477" indent="0">
              <a:buNone/>
              <a:defRPr sz="1920">
                <a:solidFill>
                  <a:schemeClr val="bg1"/>
                </a:solidFill>
              </a:defRPr>
            </a:lvl3pPr>
            <a:lvl4pPr marL="1097215" indent="0">
              <a:buNone/>
              <a:defRPr sz="1920">
                <a:solidFill>
                  <a:schemeClr val="bg1"/>
                </a:solidFill>
              </a:defRPr>
            </a:lvl4pPr>
            <a:lvl5pPr marL="1462954" indent="0">
              <a:buNone/>
              <a:defRPr sz="192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PRESENTER’S NAME, TITLE</a:t>
            </a:r>
          </a:p>
        </p:txBody>
      </p:sp>
      <p:sp>
        <p:nvSpPr>
          <p:cNvPr id="24" name="name_2024 sandisk or its affiliates All rights reserved">
            <a:extLst>
              <a:ext uri="{FF2B5EF4-FFF2-40B4-BE49-F238E27FC236}">
                <a16:creationId xmlns:a16="http://schemas.microsoft.com/office/drawing/2014/main" id="{6D8CD1FC-8805-8BD2-8CBE-E0CCBB790C5D}"/>
              </a:ext>
            </a:extLst>
          </p:cNvPr>
          <p:cNvSpPr txBox="1"/>
          <p:nvPr/>
        </p:nvSpPr>
        <p:spPr>
          <a:xfrm>
            <a:off x="241300" y="4680372"/>
            <a:ext cx="115824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34F3AA0F-AE20-56C9-A000-E9EE240A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195065"/>
            <a:ext cx="8696960" cy="3755550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 marL="0" indent="0">
              <a:lnSpc>
                <a:spcPct val="88000"/>
              </a:lnSpc>
              <a:defRPr sz="6400" b="0" spc="-17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6A692BC-3C6C-56BD-8B34-32B6817D15D4}"/>
              </a:ext>
            </a:extLst>
          </p:cNvPr>
          <p:cNvGrpSpPr/>
          <p:nvPr/>
        </p:nvGrpSpPr>
        <p:grpSpPr>
          <a:xfrm>
            <a:off x="237604" y="5050519"/>
            <a:ext cx="9282316" cy="1081146"/>
            <a:chOff x="297005" y="5421618"/>
            <a:chExt cx="11585651" cy="1156649"/>
          </a:xfrm>
          <a:solidFill>
            <a:schemeClr val="accent3"/>
          </a:solidFill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50FD88E0-3A7B-F830-D901-1BE0676304ED}"/>
                </a:ext>
              </a:extLst>
            </p:cNvPr>
            <p:cNvGrpSpPr/>
            <p:nvPr userDrawn="1"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53" name="Freeform 52">
                <a:extLst>
                  <a:ext uri="{FF2B5EF4-FFF2-40B4-BE49-F238E27FC236}">
                    <a16:creationId xmlns:a16="http://schemas.microsoft.com/office/drawing/2014/main" id="{BF52D899-1363-DEA1-6063-C8949655B805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Freeform 53">
                <a:extLst>
                  <a:ext uri="{FF2B5EF4-FFF2-40B4-BE49-F238E27FC236}">
                    <a16:creationId xmlns:a16="http://schemas.microsoft.com/office/drawing/2014/main" id="{4D5E0007-2AC5-2685-4C2D-CF96C07C7ED0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Freeform 54">
                <a:extLst>
                  <a:ext uri="{FF2B5EF4-FFF2-40B4-BE49-F238E27FC236}">
                    <a16:creationId xmlns:a16="http://schemas.microsoft.com/office/drawing/2014/main" id="{9164FD13-1646-7FD2-5414-F5FB8722267D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Freeform 55">
                <a:extLst>
                  <a:ext uri="{FF2B5EF4-FFF2-40B4-BE49-F238E27FC236}">
                    <a16:creationId xmlns:a16="http://schemas.microsoft.com/office/drawing/2014/main" id="{3CEC4686-88E3-A390-9C59-C52AEAD5DDB6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Freeform 56">
                <a:extLst>
                  <a:ext uri="{FF2B5EF4-FFF2-40B4-BE49-F238E27FC236}">
                    <a16:creationId xmlns:a16="http://schemas.microsoft.com/office/drawing/2014/main" id="{3DA57102-8664-4537-0C96-1D776169644E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Freeform 57">
                <a:extLst>
                  <a:ext uri="{FF2B5EF4-FFF2-40B4-BE49-F238E27FC236}">
                    <a16:creationId xmlns:a16="http://schemas.microsoft.com/office/drawing/2014/main" id="{5A49FBDA-20CE-D350-85F4-D7B8C67413BE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Freeform 59">
                <a:extLst>
                  <a:ext uri="{FF2B5EF4-FFF2-40B4-BE49-F238E27FC236}">
                    <a16:creationId xmlns:a16="http://schemas.microsoft.com/office/drawing/2014/main" id="{6A87A37E-58CF-CB04-6B8E-B4B9738F218D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Freeform 60">
                <a:extLst>
                  <a:ext uri="{FF2B5EF4-FFF2-40B4-BE49-F238E27FC236}">
                    <a16:creationId xmlns:a16="http://schemas.microsoft.com/office/drawing/2014/main" id="{D6B4B94F-9063-7C67-5801-B3828727A687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Freeform 61">
                <a:extLst>
                  <a:ext uri="{FF2B5EF4-FFF2-40B4-BE49-F238E27FC236}">
                    <a16:creationId xmlns:a16="http://schemas.microsoft.com/office/drawing/2014/main" id="{D10C90D8-745C-4517-452F-8D9398F858A1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5486611C-7296-3F16-EE92-FF3602ECC95B}"/>
                </a:ext>
              </a:extLst>
            </p:cNvPr>
            <p:cNvGrpSpPr/>
            <p:nvPr userDrawn="1"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B0C1A2A3-93DA-837F-A5A0-B25E09D76DE0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BAD87224-DE76-7FF9-D1D4-86623728FE01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D58DA466-A993-04AF-B67A-65B6194E07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55240" y="4680372"/>
            <a:ext cx="2321560" cy="145085"/>
          </a:xfrm>
        </p:spPr>
        <p:txBody>
          <a:bodyPr lIns="0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NB Architekt Pro Neue" panose="02010509020201040001" pitchFamily="49" charset="77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6C6FE-813E-0703-F35F-82EA88599430}"/>
              </a:ext>
            </a:extLst>
          </p:cNvPr>
          <p:cNvSpPr/>
          <p:nvPr/>
        </p:nvSpPr>
        <p:spPr>
          <a:xfrm>
            <a:off x="9250776" y="274109"/>
            <a:ext cx="269144" cy="3140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505772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2468A4-BC3E-6353-E1E0-2E13F959C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226030"/>
            <a:ext cx="8110220" cy="2668590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>
              <a:lnSpc>
                <a:spcPct val="86000"/>
              </a:lnSpc>
              <a:defRPr sz="4800" b="0" spc="-17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SEGUE TITLE</a:t>
            </a:r>
          </a:p>
        </p:txBody>
      </p:sp>
      <p:sp>
        <p:nvSpPr>
          <p:cNvPr id="60" name="name_2024 sandisk or its affiliates All rights reserved">
            <a:extLst>
              <a:ext uri="{FF2B5EF4-FFF2-40B4-BE49-F238E27FC236}">
                <a16:creationId xmlns:a16="http://schemas.microsoft.com/office/drawing/2014/main" id="{8D1C0E07-2F4E-EA81-8A81-D9EB71265DB8}"/>
              </a:ext>
            </a:extLst>
          </p:cNvPr>
          <p:cNvSpPr txBox="1"/>
          <p:nvPr/>
        </p:nvSpPr>
        <p:spPr>
          <a:xfrm>
            <a:off x="233680" y="2993427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9A95309-574A-2C41-2F2D-805220801FF6}"/>
              </a:ext>
            </a:extLst>
          </p:cNvPr>
          <p:cNvSpPr/>
          <p:nvPr/>
        </p:nvSpPr>
        <p:spPr>
          <a:xfrm>
            <a:off x="9285834" y="274109"/>
            <a:ext cx="234086" cy="2731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>
              <a:solidFill>
                <a:srgbClr val="FF0000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7A2ECAB-A990-05E8-7F90-AD5E628FE43F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D458CD1-1083-C311-61DC-B73B5981CCBE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D45CA5DB-3336-4F40-8ACB-4C84732848B1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A404315-CE56-3B06-7393-E82FC9BDACF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05A253D-D6E9-ADF9-C515-492F2434252F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844107C-6004-B1CD-1490-B62B260EAD47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AECDA4C-9789-07FE-1F48-5AF47F22AA29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CFC7229-36AE-4655-EEFF-89D440E38679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FC0B2E28-AA20-5B6C-AE72-2D6BB558CFEB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F233A51-48A4-B89C-5C6F-DFDF556F5803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C74F9271-3631-6865-D2F7-E351D3F925F7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233B5A73-7298-BCB6-4FC2-B66FC2889B5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29" name="name_2024 sandisk or its affiliates All rights reserved">
            <a:extLst>
              <a:ext uri="{FF2B5EF4-FFF2-40B4-BE49-F238E27FC236}">
                <a16:creationId xmlns:a16="http://schemas.microsoft.com/office/drawing/2014/main" id="{C55FD18D-6EF3-EFC4-7808-616EB60CDA44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561784241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name_2024 sandisk or its affiliates All rights reserved">
            <a:extLst>
              <a:ext uri="{FF2B5EF4-FFF2-40B4-BE49-F238E27FC236}">
                <a16:creationId xmlns:a16="http://schemas.microsoft.com/office/drawing/2014/main" id="{F1C30B8C-09B7-CB1F-882E-B241F15B0D76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7EC5504-A4FE-358D-16CC-2AB47CBBF1A3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  <p:sp>
        <p:nvSpPr>
          <p:cNvPr id="50" name="Slide Number Placeholder 5">
            <a:extLst>
              <a:ext uri="{FF2B5EF4-FFF2-40B4-BE49-F238E27FC236}">
                <a16:creationId xmlns:a16="http://schemas.microsoft.com/office/drawing/2014/main" id="{7C3FB967-F059-B832-9329-449B18F9D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76A3CD95-5E94-5493-1AC6-2262A0D82CF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33680" y="2132602"/>
            <a:ext cx="9286241" cy="362669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3408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1pPr>
            <a:lvl2pPr marL="468173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2pPr>
            <a:lvl3pPr marL="702259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3pPr>
            <a:lvl4pPr marL="93634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4pPr>
            <a:lvl5pPr marL="1170432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F581B636-B459-2929-A363-54D06D37B58B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4F44B77-C5A1-C494-9BFB-EB17CDA4CCC2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CC996D1-71B7-72A7-6032-4AA0A32FC33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4C1E13-DBE3-A4BC-F252-4465BF7F2AED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EAC372B-7725-9E31-9B0D-6433A96793DC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3FF67A0-AE2F-990E-27F7-E9C81F2B3C0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F628014-89E0-F9A4-662F-C8354423B061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2C86CD2-4F4D-C6A9-7142-E1C777C90A35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E0AD7FA-45FE-1405-0EB6-406C8414558B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CB2B4A3-8B6C-7475-644B-7A5E557BF3F9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C099F52-DF08-E095-4332-B4644235F9D4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17E2A5E-8FD6-2E82-E9A2-9A001192DD48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34323E2E-A29C-F82F-F092-D2FFEAEB4C4E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3" name="Title 1">
            <a:extLst>
              <a:ext uri="{FF2B5EF4-FFF2-40B4-BE49-F238E27FC236}">
                <a16:creationId xmlns:a16="http://schemas.microsoft.com/office/drawing/2014/main" id="{F7A36997-65DD-9532-1913-1D7219A56C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13410"/>
            <a:ext cx="9286241" cy="900274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4" name="Text Placeholder 13">
            <a:extLst>
              <a:ext uri="{FF2B5EF4-FFF2-40B4-BE49-F238E27FC236}">
                <a16:creationId xmlns:a16="http://schemas.microsoft.com/office/drawing/2014/main" id="{A7A04BEA-0593-482E-F83E-0FEAA84F8B8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3680" y="1313685"/>
            <a:ext cx="9286241" cy="463067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400" b="0" spc="0" baseline="0">
                <a:solidFill>
                  <a:schemeClr val="accent1"/>
                </a:solidFill>
                <a:latin typeface="+mj-lt"/>
              </a:defRPr>
            </a:lvl1pPr>
            <a:lvl2pPr marL="219443" indent="0">
              <a:buNone/>
              <a:defRPr/>
            </a:lvl2pPr>
            <a:lvl3pPr marL="731477" indent="0">
              <a:buNone/>
              <a:defRPr/>
            </a:lvl3pPr>
            <a:lvl4pPr marL="1097215" indent="0">
              <a:buNone/>
              <a:defRPr/>
            </a:lvl4pPr>
            <a:lvl5pPr marL="1462954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5" name="name_2024 sandisk or its affiliates All rights reserved">
            <a:extLst>
              <a:ext uri="{FF2B5EF4-FFF2-40B4-BE49-F238E27FC236}">
                <a16:creationId xmlns:a16="http://schemas.microsoft.com/office/drawing/2014/main" id="{1E7D2844-81DB-3E5D-8F3C-06C6583FE6EA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513249933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5">
            <a:extLst>
              <a:ext uri="{FF2B5EF4-FFF2-40B4-BE49-F238E27FC236}">
                <a16:creationId xmlns:a16="http://schemas.microsoft.com/office/drawing/2014/main" id="{7C3FB967-F059-B832-9329-449B18F9D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3685" y="6025107"/>
            <a:ext cx="685732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F581B636-B459-2929-A363-54D06D37B58B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9DB8322-B918-681E-793A-AFE314021B40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4E7A9D8A-AA87-3F82-C668-CC6CDC26607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A677187A-6C75-2A23-8318-05DE9913EE2F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E00691B-025E-E1DC-3E99-C7EAD36953D7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1F84499-EFC6-C957-CB2C-D8CFEF93ABD3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A6A83C5-405D-825A-1897-EFD4E5882913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FDF2FC7-F404-8F1B-AFDF-28D314374476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E4BA22C-356C-E626-557E-8CBC050A792E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6B502A8-6E11-321A-0F10-40F980E9C9BE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9103140-5C44-612B-7CD8-63C114C33515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403B555-C522-5078-27B1-10160B3345C7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83022858-FA76-60FE-6FBE-30E403926B74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3A72C64C-E798-2E76-8937-2877A80536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79" y="413410"/>
            <a:ext cx="9285833" cy="896112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5" name="Text Placeholder 13">
            <a:extLst>
              <a:ext uri="{FF2B5EF4-FFF2-40B4-BE49-F238E27FC236}">
                <a16:creationId xmlns:a16="http://schemas.microsoft.com/office/drawing/2014/main" id="{629C00BF-5540-0DB7-CDD1-F2D046742DD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3680" y="1313685"/>
            <a:ext cx="9286241" cy="463067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400" b="0" spc="0" baseline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 marL="219443" indent="0">
              <a:buNone/>
              <a:defRPr/>
            </a:lvl2pPr>
            <a:lvl3pPr marL="731477" indent="0">
              <a:buNone/>
              <a:defRPr/>
            </a:lvl3pPr>
            <a:lvl4pPr marL="1097215" indent="0">
              <a:buNone/>
              <a:defRPr/>
            </a:lvl4pPr>
            <a:lvl5pPr marL="1462954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6" name="name_2024 sandisk or its affiliates All rights reserved">
            <a:extLst>
              <a:ext uri="{FF2B5EF4-FFF2-40B4-BE49-F238E27FC236}">
                <a16:creationId xmlns:a16="http://schemas.microsoft.com/office/drawing/2014/main" id="{0C30DF5A-D960-5BD0-14CE-BCA47A83BA6B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7" name="name_2024 sandisk or its affiliates All rights reserved">
            <a:extLst>
              <a:ext uri="{FF2B5EF4-FFF2-40B4-BE49-F238E27FC236}">
                <a16:creationId xmlns:a16="http://schemas.microsoft.com/office/drawing/2014/main" id="{C94F3B7A-5EF9-24F0-EAE4-DDD05E4E3D0E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ysClr val="windowText" lastClr="000000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71936D5-702E-682A-9AEA-0B0940E9A4F3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  <p:sp>
        <p:nvSpPr>
          <p:cNvPr id="40" name="Content Placeholder 8">
            <a:extLst>
              <a:ext uri="{FF2B5EF4-FFF2-40B4-BE49-F238E27FC236}">
                <a16:creationId xmlns:a16="http://schemas.microsoft.com/office/drawing/2014/main" id="{05675490-9492-7CD1-95DD-1A7C2174542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33680" y="2132602"/>
            <a:ext cx="9286241" cy="362669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3408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1pPr>
            <a:lvl2pPr marL="468173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2pPr>
            <a:lvl3pPr marL="702259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3pPr>
            <a:lvl4pPr marL="93634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4pPr>
            <a:lvl5pPr marL="1170432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54241790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5">
            <a:extLst>
              <a:ext uri="{FF2B5EF4-FFF2-40B4-BE49-F238E27FC236}">
                <a16:creationId xmlns:a16="http://schemas.microsoft.com/office/drawing/2014/main" id="{7C3FB967-F059-B832-9329-449B18F9D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F581B636-B459-2929-A363-54D06D37B58B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F0FF31-B07D-ED98-3D60-0E8842F49DED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F799128-7B9C-8255-5D51-5DD9CC646DCA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F791B30-3B60-6B1D-EE7B-B10138035EF2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19E6ACB-6570-1A4C-D6D0-D4880E84942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2F0DBE7-1AA3-1D77-818E-655707A7A4D1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2773F0CB-E558-2654-48D4-37A6121FAB7D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788DC7D-D83D-D150-FA94-C3825AB73878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A1B8FEB-5047-C266-DED9-9C7C249A117A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A28410E-E52B-0205-2DB2-1186795728CC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50DF4B3-93D1-2890-10D6-A3012E685754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460BAFC-E4E4-EAA6-70B5-71D6F786DA0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044CEE59-9DC5-3F05-311A-36DA10537F80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C4DFF970-9E2C-FEF7-38ED-FDDBF80175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13410"/>
            <a:ext cx="9286241" cy="896112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5" name="Text Placeholder 13">
            <a:extLst>
              <a:ext uri="{FF2B5EF4-FFF2-40B4-BE49-F238E27FC236}">
                <a16:creationId xmlns:a16="http://schemas.microsoft.com/office/drawing/2014/main" id="{61817AE3-6D4F-1951-DB2F-C9FD0AB6045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3680" y="1313685"/>
            <a:ext cx="9286241" cy="463067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400" b="0" spc="0" baseline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  <a:lvl2pPr marL="219443" indent="0">
              <a:buNone/>
              <a:defRPr/>
            </a:lvl2pPr>
            <a:lvl3pPr marL="731477" indent="0">
              <a:buNone/>
              <a:defRPr/>
            </a:lvl3pPr>
            <a:lvl4pPr marL="1097215" indent="0">
              <a:buNone/>
              <a:defRPr/>
            </a:lvl4pPr>
            <a:lvl5pPr marL="1462954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6" name="name_2024 sandisk or its affiliates All rights reserved">
            <a:extLst>
              <a:ext uri="{FF2B5EF4-FFF2-40B4-BE49-F238E27FC236}">
                <a16:creationId xmlns:a16="http://schemas.microsoft.com/office/drawing/2014/main" id="{C0349B19-74A8-2BA4-C454-99E1B90E52D7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7" name="name_2024 sandisk or its affiliates All rights reserved">
            <a:extLst>
              <a:ext uri="{FF2B5EF4-FFF2-40B4-BE49-F238E27FC236}">
                <a16:creationId xmlns:a16="http://schemas.microsoft.com/office/drawing/2014/main" id="{C201CB10-31EE-857F-EB82-9121DFC97799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43DDDCE-1011-E237-1B5F-5219B04D7505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  <p:sp>
        <p:nvSpPr>
          <p:cNvPr id="40" name="Content Placeholder 8">
            <a:extLst>
              <a:ext uri="{FF2B5EF4-FFF2-40B4-BE49-F238E27FC236}">
                <a16:creationId xmlns:a16="http://schemas.microsoft.com/office/drawing/2014/main" id="{70F7847F-B361-D8CC-63C3-57A37D825540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33680" y="2132602"/>
            <a:ext cx="9286241" cy="362669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3408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1pPr>
            <a:lvl2pPr marL="468173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2pPr>
            <a:lvl3pPr marL="702259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3pPr>
            <a:lvl4pPr marL="93634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4pPr>
            <a:lvl5pPr marL="1170432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84562373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EFFFC07D-0CF9-FFD6-F0CD-D4D74A7F1D23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44B28BD3-18EC-FB95-1877-48A10F09B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09961"/>
            <a:ext cx="9286240" cy="1330324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09DECB-5936-5428-8883-81380D690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04647B2-3595-A741-1EC4-A09E9488BC24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EB56B84-5BE3-3D3F-7401-04188DADEF3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CCA0356-9320-B942-6773-B921AB688397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A595F84-C51D-066F-E065-0F6520E2092C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3CE45755-1412-2737-07F6-C06A364D54D6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A60D7546-48E6-2469-1BA2-B844BBF9D957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D57CB0E-899C-746E-611B-3D1A00857EEA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7CDE551A-6BA3-015B-3833-6BCA6118054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ED82E78D-3819-1F1A-D966-BC3B3F9B3370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AEFE6622-74C6-53C0-15F3-CD6A14815A22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6525B237-3E5C-7EC5-C2F0-E646787E2F33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CE3006BC-623B-0218-1B09-75D08880AA35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4" name="name_2024 sandisk or its affiliates All rights reserved">
            <a:extLst>
              <a:ext uri="{FF2B5EF4-FFF2-40B4-BE49-F238E27FC236}">
                <a16:creationId xmlns:a16="http://schemas.microsoft.com/office/drawing/2014/main" id="{646CA856-70AA-D85B-625B-97C1AEB1CED6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6" name="name_2024 sandisk or its affiliates All rights reserved">
            <a:extLst>
              <a:ext uri="{FF2B5EF4-FFF2-40B4-BE49-F238E27FC236}">
                <a16:creationId xmlns:a16="http://schemas.microsoft.com/office/drawing/2014/main" id="{14A74770-E2CD-E746-760E-E7B7AB9D9959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8BE3BE6-2545-620F-5B54-B70AD5AF750F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  <p:sp>
        <p:nvSpPr>
          <p:cNvPr id="39" name="Content Placeholder 8">
            <a:extLst>
              <a:ext uri="{FF2B5EF4-FFF2-40B4-BE49-F238E27FC236}">
                <a16:creationId xmlns:a16="http://schemas.microsoft.com/office/drawing/2014/main" id="{402A282F-C080-4B95-9D93-6C0221C2F46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33680" y="2132602"/>
            <a:ext cx="9286241" cy="362669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3408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1pPr>
            <a:lvl2pPr marL="468173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2pPr>
            <a:lvl3pPr marL="702259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3pPr>
            <a:lvl4pPr marL="93634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4pPr>
            <a:lvl5pPr marL="1170432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841193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EFFFC07D-0CF9-FFD6-F0CD-D4D74A7F1D23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44B28BD3-18EC-FB95-1877-48A10F09B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09961"/>
            <a:ext cx="9286240" cy="1330324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09DECB-5936-5428-8883-81380D690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997292F-CF1E-3CD4-CD5B-27D17B02060C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15F0CA2-4CC9-ADEF-4F8F-87D8057851FC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F0C4E8B-F76F-C544-D198-0A70045B8783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42F149E-6873-D283-0DA0-18010F05859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0F40659-20B1-F441-4897-5A556619185A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F41CF2C-C479-03FD-A940-AD524158EA44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4A86CF7-AB7B-BE2F-18D8-B07905D4601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477B0D6-C4D1-A790-B6A0-964722CE8C6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2050C485-7816-EC75-A8F0-1E989B63068F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7441CEAD-6437-E895-E401-B754FBC2BAE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F6744FFA-4E92-F613-7AA5-92C01C3B9D6F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54439DC5-B658-774B-2032-D21C7FEAA41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72F8658A-7DDF-1A0E-9043-BDEC07FAFDB0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5" name="name_2024 sandisk or its affiliates All rights reserved">
            <a:extLst>
              <a:ext uri="{FF2B5EF4-FFF2-40B4-BE49-F238E27FC236}">
                <a16:creationId xmlns:a16="http://schemas.microsoft.com/office/drawing/2014/main" id="{CBE807D9-F695-A0B4-A653-328CF15F3DD2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57C35AE-61A7-BB1B-B1A0-A6A5B41E1E65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  <p:sp>
        <p:nvSpPr>
          <p:cNvPr id="38" name="Content Placeholder 8">
            <a:extLst>
              <a:ext uri="{FF2B5EF4-FFF2-40B4-BE49-F238E27FC236}">
                <a16:creationId xmlns:a16="http://schemas.microsoft.com/office/drawing/2014/main" id="{98395796-33AA-51E3-CE74-B5F0900243A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33680" y="2132602"/>
            <a:ext cx="9286241" cy="362669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3408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1pPr>
            <a:lvl2pPr marL="468173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2pPr>
            <a:lvl3pPr marL="702259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3pPr>
            <a:lvl4pPr marL="93634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4pPr>
            <a:lvl5pPr marL="1170432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96170599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EFFFC07D-0CF9-FFD6-F0CD-D4D74A7F1D23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44B28BD3-18EC-FB95-1877-48A10F09B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09961"/>
            <a:ext cx="9286240" cy="1330324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09DECB-5936-5428-8883-81380D690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8F43665-ADE7-01E8-0170-7FE3F702A28E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697CA37-B9D0-BF99-9E1D-F0FE058DA195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FF59A5B-6547-4923-2DCD-3DEE1DBF56E7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6622E23-4806-0482-605D-D57F8001076F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7F6BAB7-1CE0-3383-B22D-2451C12477C0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9869B75A-4312-079A-DB76-312B5FF8A041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03CCD0F-6B57-E374-3261-B843A2B9E98C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82B70F33-1D4C-8DC0-1F38-B911C8D81BE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39FBC49B-A162-7935-10EF-6FBAF8003975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CA72D42B-2AF8-6787-0226-B1B0C75ED8F3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28349935-8A31-53C3-F92C-EADE4984278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3FC1670-0286-A12F-DF8D-7F0B38C12572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7B158CA7-6BD7-4A79-CA3C-EFD2F50C9790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5" name="name_2024 sandisk or its affiliates All rights reserved">
            <a:extLst>
              <a:ext uri="{FF2B5EF4-FFF2-40B4-BE49-F238E27FC236}">
                <a16:creationId xmlns:a16="http://schemas.microsoft.com/office/drawing/2014/main" id="{50D7B5B4-45F6-C52A-103A-232CD5411C0A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EE45B96-414A-F378-EB73-6FCEEED0CE78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  <p:sp>
        <p:nvSpPr>
          <p:cNvPr id="38" name="Content Placeholder 8">
            <a:extLst>
              <a:ext uri="{FF2B5EF4-FFF2-40B4-BE49-F238E27FC236}">
                <a16:creationId xmlns:a16="http://schemas.microsoft.com/office/drawing/2014/main" id="{E1D4FC08-8E31-A604-4A57-3FF232DD4FA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33680" y="2132602"/>
            <a:ext cx="9286241" cy="362669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3408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1pPr>
            <a:lvl2pPr marL="468173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2pPr>
            <a:lvl3pPr marL="702259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3pPr>
            <a:lvl4pPr marL="93634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4pPr>
            <a:lvl5pPr marL="1170432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9139141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EF2E9E0C-E8BF-E64B-88D1-09D94508D838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DC22E9CB-00DB-F8F3-4E25-BF980D8333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13410"/>
            <a:ext cx="9286241" cy="900274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1" name="Text Placeholder 13">
            <a:extLst>
              <a:ext uri="{FF2B5EF4-FFF2-40B4-BE49-F238E27FC236}">
                <a16:creationId xmlns:a16="http://schemas.microsoft.com/office/drawing/2014/main" id="{958C97A4-E8B0-290A-15E7-CED0301719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3680" y="1313685"/>
            <a:ext cx="9286241" cy="463067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400" b="0" spc="0" baseline="0">
                <a:solidFill>
                  <a:schemeClr val="accent1"/>
                </a:solidFill>
                <a:latin typeface="+mj-lt"/>
              </a:defRPr>
            </a:lvl1pPr>
            <a:lvl2pPr marL="219443" indent="0">
              <a:buNone/>
              <a:defRPr/>
            </a:lvl2pPr>
            <a:lvl3pPr marL="731477" indent="0">
              <a:buNone/>
              <a:defRPr/>
            </a:lvl3pPr>
            <a:lvl4pPr marL="1097215" indent="0">
              <a:buNone/>
              <a:defRPr/>
            </a:lvl4pPr>
            <a:lvl5pPr marL="1462954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E99B66-6085-AF23-EFBE-ECBF95F2C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6EE3D5D-5564-276A-F946-9C889AE6DC05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88A85A7E-F460-1F7E-16E3-2759A2BCF211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FE2AAA60-E5A9-2903-6149-D4823B3D04D7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81679E5-E8BE-FC00-512F-C377F77A70D0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308F59A-B699-AB3E-CF97-5EF299ECC0A1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9954F61-7834-C29E-6112-788A0F461E59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CB30C72-CD21-56E2-7058-306294D997F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A0F8160-C1DB-CC8A-E39C-FE00E705DBF0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3695381-7278-5305-A523-B7EAE6B9582B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9303C80-5A5C-92C6-4960-E066E5DA9F6B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F1929CF-D5C2-9070-55B0-3C7531FDD463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32FF1998-5937-9DFC-DA03-C6C693287226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FFB30446-98ED-E20A-5D61-9A227D4A47B3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73062082-7507-CB6E-07EA-9A09200BDCE0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A12CBE4-3356-D233-C1C6-57028888BA46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1679275715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EF2E9E0C-E8BF-E64B-88D1-09D94508D838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DC22E9CB-00DB-F8F3-4E25-BF980D8333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79" y="413410"/>
            <a:ext cx="9286241" cy="896112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1" name="Text Placeholder 13">
            <a:extLst>
              <a:ext uri="{FF2B5EF4-FFF2-40B4-BE49-F238E27FC236}">
                <a16:creationId xmlns:a16="http://schemas.microsoft.com/office/drawing/2014/main" id="{958C97A4-E8B0-290A-15E7-CED0301719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3680" y="1313685"/>
            <a:ext cx="9286649" cy="463067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400" b="0" spc="0" baseline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 marL="219443" indent="0">
              <a:buNone/>
              <a:defRPr/>
            </a:lvl2pPr>
            <a:lvl3pPr marL="731477" indent="0">
              <a:buNone/>
              <a:defRPr/>
            </a:lvl3pPr>
            <a:lvl4pPr marL="1097215" indent="0">
              <a:buNone/>
              <a:defRPr/>
            </a:lvl4pPr>
            <a:lvl5pPr marL="1462954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E99B66-6085-AF23-EFBE-ECBF95F2C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6B2361C-1FF1-AEB6-6713-E0281B36B064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9EE28EB-F6F1-36C1-2B7E-8D95ED05FB1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B4C1E28-F21E-4009-364A-DE62868FCC6C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07B6AB7-06DE-2432-5F21-63EE86265FC7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44C2123-F401-DA5E-2E1B-BC06F75AF327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3A91731-E5A9-3219-EC9D-A11740DE7B2F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F72D44-45C2-4750-6FAC-C96D3374618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BF18C05A-E7A3-39BB-6B14-7375C0AB406B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225E9975-A4AD-1ED7-ED3A-27B284DF66EA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3740024-9CAF-9332-202F-21692E9002CC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743AB835-9015-A043-665E-B4CB3DCA012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E99A9EB5-C5F9-B01B-DB12-5EB220293892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1" name="name_2024 sandisk or its affiliates All rights reserved">
            <a:extLst>
              <a:ext uri="{FF2B5EF4-FFF2-40B4-BE49-F238E27FC236}">
                <a16:creationId xmlns:a16="http://schemas.microsoft.com/office/drawing/2014/main" id="{6CC8F73B-3287-7018-969A-E477DF85FCD3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7F30C189-812E-A59B-A8ED-2B9F5383F40D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FCF90C0-B53F-05D6-27F6-03EEBAF2E63F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2008054045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EF2E9E0C-E8BF-E64B-88D1-09D94508D838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DC22E9CB-00DB-F8F3-4E25-BF980D8333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13410"/>
            <a:ext cx="9286241" cy="896112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1" name="Text Placeholder 13">
            <a:extLst>
              <a:ext uri="{FF2B5EF4-FFF2-40B4-BE49-F238E27FC236}">
                <a16:creationId xmlns:a16="http://schemas.microsoft.com/office/drawing/2014/main" id="{958C97A4-E8B0-290A-15E7-CED0301719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3680" y="1313685"/>
            <a:ext cx="9286241" cy="463067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400" b="0" spc="0" baseline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  <a:lvl2pPr marL="219443" indent="0">
              <a:buNone/>
              <a:defRPr/>
            </a:lvl2pPr>
            <a:lvl3pPr marL="731477" indent="0">
              <a:buNone/>
              <a:defRPr/>
            </a:lvl3pPr>
            <a:lvl4pPr marL="1097215" indent="0">
              <a:buNone/>
              <a:defRPr/>
            </a:lvl4pPr>
            <a:lvl5pPr marL="1462954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E99B66-6085-AF23-EFBE-ECBF95F2C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3685" y="6025107"/>
            <a:ext cx="685732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BA640EA-9B40-3BEC-FE96-3C5E85AFA20F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33CE88C-9F15-6B6E-D642-E88B5A5FA738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1EF5B5C-ED2F-6102-6EB7-CEEE9D03EEEB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25DA8C4-BD9E-7093-4D00-C226C34B9A15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3A35920-5BE9-0EEB-2932-7B8A60BF23F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DCC467F-79EF-99F0-0BA6-99DF0BF0CED0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412588D-3E04-0183-9916-AC7A460A87E4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D02A2C69-23CD-0B4F-1282-5B5C05F9B7B1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2F7100C-ED57-D482-2C29-3A73DD5516B2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EA1A0846-AB2E-5352-6E4A-CDB4C066020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2BDD6B2-45C9-1C85-564A-1A1E07443A4D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FE7D8272-799E-EECA-29EC-2F2D61E6D10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C6D3E968-6B55-F788-09CE-3B20B871322A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80576D53-058E-8C70-D884-0222E72AFFCE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E6667A2-32FE-537D-7753-A0E6BFCABFF9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250956894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2468A4-BC3E-6353-E1E0-2E13F959C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226030"/>
            <a:ext cx="8110220" cy="2668590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>
              <a:lnSpc>
                <a:spcPct val="86000"/>
              </a:lnSpc>
              <a:defRPr sz="4800" b="0" spc="-176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SEGUE TITLE</a:t>
            </a:r>
          </a:p>
        </p:txBody>
      </p:sp>
      <p:sp>
        <p:nvSpPr>
          <p:cNvPr id="60" name="name_2024 sandisk or its affiliates All rights reserved">
            <a:extLst>
              <a:ext uri="{FF2B5EF4-FFF2-40B4-BE49-F238E27FC236}">
                <a16:creationId xmlns:a16="http://schemas.microsoft.com/office/drawing/2014/main" id="{8D1C0E07-2F4E-EA81-8A81-D9EB71265DB8}"/>
              </a:ext>
            </a:extLst>
          </p:cNvPr>
          <p:cNvSpPr txBox="1"/>
          <p:nvPr/>
        </p:nvSpPr>
        <p:spPr>
          <a:xfrm>
            <a:off x="233680" y="2993427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068CE0-26CF-02FD-7ADE-CE8EE6F27D0E}"/>
              </a:ext>
            </a:extLst>
          </p:cNvPr>
          <p:cNvSpPr/>
          <p:nvPr/>
        </p:nvSpPr>
        <p:spPr>
          <a:xfrm>
            <a:off x="9285834" y="274109"/>
            <a:ext cx="234086" cy="2731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>
              <a:solidFill>
                <a:srgbClr val="FF0000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464B26F-BE41-ACE2-CA93-AAF45AD7C8A8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69C89F2-06E1-5AAF-3773-78E6E0D321ED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7D40853-56E5-F107-0819-EB5328356B1A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800836D-3118-CA60-E5B9-EE45B08AAA44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758703C-0681-AFE6-0AC2-669C53AFC187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BFA7605-CC98-D2F3-7109-BE1FF08EF864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8D9CFF1-FEBC-3C0B-7462-B62B483AE229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5294F85E-C762-5200-8253-138354CA222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061EB08-6C5B-A9C7-B0AF-3729FB4DCE04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E3F0016F-0CB3-7080-3BC4-4C1F78F36CBB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A9664395-59B4-F182-99D7-707F30DA657F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F74C3101-8FD3-E028-3D78-74D6B16FCDBF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0" name="name_2024 sandisk or its affiliates All rights reserved">
            <a:extLst>
              <a:ext uri="{FF2B5EF4-FFF2-40B4-BE49-F238E27FC236}">
                <a16:creationId xmlns:a16="http://schemas.microsoft.com/office/drawing/2014/main" id="{EB03C76D-E757-381A-B49E-0D13A9F30663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2856246138"/>
      </p:ext>
    </p:extLst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642738AB-3A39-2252-D671-A3F2FA22F793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2239A96-4E89-32CE-B159-D2D780373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09961"/>
            <a:ext cx="9286240" cy="1330324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AF6968-53B8-DA7A-894B-17605E587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34F35CF-6B39-916F-A9C2-CDB74BB1B774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0411C25-D090-D0B2-F12F-22B74FC7BF48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93FFAF4C-85A9-20F2-2147-D51823291C6F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F1428A7-2EFE-9248-2527-67C887F1A14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0A0A5F-B898-7474-4E1B-F982699C6B65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4C08D48-6ADF-0478-4FD8-285B14571158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FB516320-324E-D2BF-4324-B5C57EC5247D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9EA04773-863C-996F-24B6-DDA959717712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E69647E-A7E5-5FEA-1387-7BDE955235D0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606CDCC5-8E11-E5AF-1221-1142F287EFC6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47CEBA78-6D0C-2B8B-290A-9082FB900EA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2A678A48-94C4-0442-B88E-F437670FBFD8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22280101-B852-305A-1BD3-59B6B361FC3C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E095BAF6-CB05-FD2B-88EE-80784301AA7B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B2E12A4-8161-676E-B0BC-CD336BCD436E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964465913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642738AB-3A39-2252-D671-A3F2FA22F793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2239A96-4E89-32CE-B159-D2D780373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09961"/>
            <a:ext cx="9286240" cy="1330324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AF6968-53B8-DA7A-894B-17605E587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E76FBDE-17D0-4DA3-A8FB-9D9B252458B2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ACE6E5F-2549-F335-1306-68261507B180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35212BCC-AD18-02BB-8B33-B2194EA20DAF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643817C-95E5-D4D0-D54C-6AE3A82850D8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7300BA43-134C-DBA1-5272-99BAB06FF14A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BD5B91B-0CE6-0C22-DF37-D38902F5BE82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D10FAD8-C83B-8723-1D36-1C855F85F30B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EF43D845-BFD3-5105-A206-71E806A63698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A35DCF02-48D8-2DC2-CB99-DE8C34C91439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4E8843F8-5643-AA25-1221-68D57811732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91427FBE-6FF2-E92A-973F-0A76280150DA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6E9A3582-36D4-3DB2-7408-DEC61231181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643D72E0-7B3C-64A0-D80E-D1E987BA52CD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8E94B2FB-FB6B-7F08-A9EC-FB4F25889317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A21EAF7-0FA9-C747-FADE-EB9909F140A5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4259434820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642738AB-3A39-2252-D671-A3F2FA22F793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2239A96-4E89-32CE-B159-D2D780373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09961"/>
            <a:ext cx="9286240" cy="1330324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AF6968-53B8-DA7A-894B-17605E587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F0406A0-E371-CCA0-0E3C-011931EE09EC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64245B2-0CB5-7B8B-CC15-AE5BA4296F27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FF7457D-84BE-C4EA-EC45-E88013B6E66B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A08D193-7FD6-1CBA-BC5D-3B74B7BCBF16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7EB08EFB-08ED-E974-2DAA-2DEC28F0E39B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ED1BC95-58DF-138C-CDA1-26DFC53D4DCF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10BDCFD7-3FBF-9E3E-E741-AA0496901016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23FA7BB8-3B27-1071-F195-CFD17D443085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4BAE674E-096B-E0A5-B7C3-120F887949EF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302645B4-5800-7AAB-AC5A-09ED8D6FF05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DC99294D-BF32-6EAD-73D3-0606521CE43C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B214E987-5A69-8703-F571-5E68DF37A9D6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B1951E7E-D22B-360E-A694-AD8930F2BDE4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480C0E7B-FC10-7560-47C4-23ED64BAFA41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FF71922-37DB-D48B-0C10-D21700C2ED8E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2260538302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me_2024 sandisk or its affiliates All rights reserved">
            <a:extLst>
              <a:ext uri="{FF2B5EF4-FFF2-40B4-BE49-F238E27FC236}">
                <a16:creationId xmlns:a16="http://schemas.microsoft.com/office/drawing/2014/main" id="{C2EB78CC-5952-6B45-686A-74177B116777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32E9088-7CE0-031E-34ED-0A51A9E0C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3685" y="6025107"/>
            <a:ext cx="685732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51DE8E8-DED1-1D29-3F20-99D6DF25CAF6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57E56DC0-31DB-A07E-9417-7BD33DD9F470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95685BBB-0254-E69E-5D07-AD1621E30874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F020F4D-A232-EAB3-613A-D6528C5D6DB8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C835825-62DB-79DC-84B5-AF013BCBBA82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1EBDEF4D-90B4-ECF7-E20C-B40CD532D704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F9463C2-B66A-BDEE-7F76-534FFA69D139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3FDF4D4A-BBD5-D4D0-4D13-878A7CC67720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4CFF5657-4BE2-F62A-7761-118F0B7C39FF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F191E492-027A-F9BF-82DA-B57CDDE7381E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9E572BC9-4326-44EB-5022-A00E8D09A174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442AC51-7D65-93EB-6DF0-9ECAE1EDAEF4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1" name="name_2024 sandisk or its affiliates All rights reserved">
            <a:extLst>
              <a:ext uri="{FF2B5EF4-FFF2-40B4-BE49-F238E27FC236}">
                <a16:creationId xmlns:a16="http://schemas.microsoft.com/office/drawing/2014/main" id="{A171EF2A-6057-D328-301B-4C75E036D718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922692D1-6778-C74C-7CEA-3EEA509C843D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55FAC2B-9831-FC3C-95E2-F09B96BD8117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3294153527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me_2024 sandisk or its affiliates All rights reserved">
            <a:extLst>
              <a:ext uri="{FF2B5EF4-FFF2-40B4-BE49-F238E27FC236}">
                <a16:creationId xmlns:a16="http://schemas.microsoft.com/office/drawing/2014/main" id="{C2EB78CC-5952-6B45-686A-74177B116777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32E9088-7CE0-031E-34ED-0A51A9E0C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7D006E4-331A-0157-CE42-E8ACDAEB4FCB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4DA491E-AD65-B9A0-CD50-F8528A6520CC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D9F07DA-F249-64FB-3CF8-93864734AAC8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8F3FBA1-35AC-726D-6399-D908CB19A526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EC263DFF-B678-4483-215A-364A853D122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321DD9C-27B2-F842-273D-04B417B33B13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30CB79-03B3-FA26-2774-39F0E305112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3E833F1-00BE-A879-3571-9D72200A00F5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BC0B124E-9DD4-E41C-FA9F-B3884179147A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839A85B-EE68-41D2-0824-DE62976A2DA4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1625E85A-99B8-5418-4AF2-4F9622A2121F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36B1124B-77F5-46A8-F91E-C5D44DF136D9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1" name="name_2024 sandisk or its affiliates All rights reserved">
            <a:extLst>
              <a:ext uri="{FF2B5EF4-FFF2-40B4-BE49-F238E27FC236}">
                <a16:creationId xmlns:a16="http://schemas.microsoft.com/office/drawing/2014/main" id="{93273B7A-B931-7762-6EBA-C54C6875922C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AF5801BC-EEF9-D247-6632-C588D2B5D216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C13D9AC-744A-467B-F85A-B6559BF714F7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4179179640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me_2024 sandisk or its affiliates All rights reserved">
            <a:extLst>
              <a:ext uri="{FF2B5EF4-FFF2-40B4-BE49-F238E27FC236}">
                <a16:creationId xmlns:a16="http://schemas.microsoft.com/office/drawing/2014/main" id="{C2EB78CC-5952-6B45-686A-74177B116777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32E9088-7CE0-031E-34ED-0A51A9E0C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B9D2557-6FDA-6735-D425-659ED0A5AF90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896512B5-8467-2E68-7FDB-AF04DD02FCBD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71E5AAF1-EF2B-9739-5D9B-B645FE80D891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F5B551F8-CC41-C192-AEEB-E8BC63C57202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1AA28DA-2E95-0179-9970-C56E7335AC4C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FAA860D-F792-6B31-70CC-2D382B0233C1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DA5B842-F4B2-1BAC-DA6D-5748A51E4EDA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B41F635-5BCA-8F26-4CE2-A0E3F4DDC294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B4A019A-92A5-B540-24B7-2BC0669BBBB9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1CEC976-08A0-D21B-DE3A-969A1A77E8E8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E9BAF7E9-12F6-020E-6463-855F7F358424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0B646BB-FA6B-5EC9-84E1-110EB9F849E9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17" name="name_2024 sandisk or its affiliates All rights reserved">
            <a:extLst>
              <a:ext uri="{FF2B5EF4-FFF2-40B4-BE49-F238E27FC236}">
                <a16:creationId xmlns:a16="http://schemas.microsoft.com/office/drawing/2014/main" id="{7277941F-042A-DDD9-FFC0-3FF7341DA41D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18" name="name_2024 sandisk or its affiliates All rights reserved">
            <a:extLst>
              <a:ext uri="{FF2B5EF4-FFF2-40B4-BE49-F238E27FC236}">
                <a16:creationId xmlns:a16="http://schemas.microsoft.com/office/drawing/2014/main" id="{1F268A33-A3A9-A99D-27EE-263433500A18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59F53C3-7697-A35C-210D-0F5FD6FA0ACB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</p:spTree>
    <p:extLst>
      <p:ext uri="{BB962C8B-B14F-4D97-AF65-F5344CB8AC3E}">
        <p14:creationId xmlns:p14="http://schemas.microsoft.com/office/powerpoint/2010/main" val="2669368669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17447AFC-E5FB-9726-6C58-5928BBCDB57F}"/>
              </a:ext>
            </a:extLst>
          </p:cNvPr>
          <p:cNvSpPr/>
          <p:nvPr/>
        </p:nvSpPr>
        <p:spPr>
          <a:xfrm>
            <a:off x="9250776" y="274109"/>
            <a:ext cx="269144" cy="3140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F9BAFD44-DFAE-6584-F3C3-580D6907D1F7}"/>
              </a:ext>
            </a:extLst>
          </p:cNvPr>
          <p:cNvGrpSpPr/>
          <p:nvPr/>
        </p:nvGrpSpPr>
        <p:grpSpPr>
          <a:xfrm>
            <a:off x="233680" y="1673100"/>
            <a:ext cx="3079242" cy="863235"/>
            <a:chOff x="284163" y="2698150"/>
            <a:chExt cx="3767328" cy="90525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608273A-8B55-6612-D34D-DD21B5B2F644}"/>
                </a:ext>
              </a:extLst>
            </p:cNvPr>
            <p:cNvSpPr/>
            <p:nvPr userDrawn="1"/>
          </p:nvSpPr>
          <p:spPr>
            <a:xfrm>
              <a:off x="284163" y="2698150"/>
              <a:ext cx="3767328" cy="90525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40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EFD63FE-9E33-1709-7503-632601894250}"/>
                </a:ext>
              </a:extLst>
            </p:cNvPr>
            <p:cNvGrpSpPr/>
            <p:nvPr userDrawn="1"/>
          </p:nvGrpSpPr>
          <p:grpSpPr>
            <a:xfrm>
              <a:off x="284163" y="2698151"/>
              <a:ext cx="1806575" cy="905256"/>
              <a:chOff x="146137" y="3532340"/>
              <a:chExt cx="1944601" cy="975922"/>
            </a:xfrm>
            <a:solidFill>
              <a:srgbClr val="000000"/>
            </a:solidFill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A408FA0B-C8DB-8EDE-6D02-265A26910C04}"/>
                  </a:ext>
                </a:extLst>
              </p:cNvPr>
              <p:cNvSpPr/>
              <p:nvPr userDrawn="1"/>
            </p:nvSpPr>
            <p:spPr>
              <a:xfrm>
                <a:off x="1114816" y="3532340"/>
                <a:ext cx="975922" cy="97592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40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DB62C2BA-784A-BEFE-5180-8CE0136E5F8F}"/>
                  </a:ext>
                </a:extLst>
              </p:cNvPr>
              <p:cNvSpPr/>
              <p:nvPr userDrawn="1"/>
            </p:nvSpPr>
            <p:spPr>
              <a:xfrm>
                <a:off x="146137" y="3532340"/>
                <a:ext cx="975922" cy="97592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40"/>
              </a:p>
            </p:txBody>
          </p:sp>
        </p:grp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4E2F6E18-D576-9104-92EA-1D3249CB6E59}"/>
                </a:ext>
              </a:extLst>
            </p:cNvPr>
            <p:cNvSpPr/>
            <p:nvPr userDrawn="1"/>
          </p:nvSpPr>
          <p:spPr>
            <a:xfrm>
              <a:off x="2090738" y="2698150"/>
              <a:ext cx="1960753" cy="90525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40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5260F4A5-0682-45A4-1DE8-3A9DEABE8A84}"/>
              </a:ext>
            </a:extLst>
          </p:cNvPr>
          <p:cNvSpPr/>
          <p:nvPr/>
        </p:nvSpPr>
        <p:spPr>
          <a:xfrm>
            <a:off x="237216" y="4720373"/>
            <a:ext cx="61937" cy="722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D74B0FD-69F3-EE84-E7F8-4C06592C73BD}"/>
              </a:ext>
            </a:extLst>
          </p:cNvPr>
          <p:cNvSpPr/>
          <p:nvPr/>
        </p:nvSpPr>
        <p:spPr>
          <a:xfrm>
            <a:off x="9464334" y="4720373"/>
            <a:ext cx="61937" cy="722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71BF83A-FE06-1A4E-4956-EBC0863A698E}"/>
              </a:ext>
            </a:extLst>
          </p:cNvPr>
          <p:cNvSpPr/>
          <p:nvPr/>
        </p:nvSpPr>
        <p:spPr>
          <a:xfrm>
            <a:off x="3312922" y="4720373"/>
            <a:ext cx="61937" cy="722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1AA5DDF-F55E-4BDA-414E-AF16AD2E7BE5}"/>
              </a:ext>
            </a:extLst>
          </p:cNvPr>
          <p:cNvSpPr/>
          <p:nvPr/>
        </p:nvSpPr>
        <p:spPr>
          <a:xfrm>
            <a:off x="6388628" y="4720373"/>
            <a:ext cx="61937" cy="722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  <p:sp>
        <p:nvSpPr>
          <p:cNvPr id="3" name="name_2024 sandisk or its affiliates All rights reserved">
            <a:extLst>
              <a:ext uri="{FF2B5EF4-FFF2-40B4-BE49-F238E27FC236}">
                <a16:creationId xmlns:a16="http://schemas.microsoft.com/office/drawing/2014/main" id="{41D57C59-E5E7-D579-7041-32BB79C964E3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15B3D6-6E5F-FC36-12B7-E32FA59FFD2D}"/>
              </a:ext>
            </a:extLst>
          </p:cNvPr>
          <p:cNvGrpSpPr/>
          <p:nvPr/>
        </p:nvGrpSpPr>
        <p:grpSpPr>
          <a:xfrm>
            <a:off x="237604" y="5050519"/>
            <a:ext cx="9282316" cy="1081146"/>
            <a:chOff x="297005" y="5421618"/>
            <a:chExt cx="11585651" cy="1156649"/>
          </a:xfrm>
          <a:solidFill>
            <a:schemeClr val="tx1"/>
          </a:solidFill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1A35D3C-BE3A-B65C-86FA-D3DF9111B169}"/>
                </a:ext>
              </a:extLst>
            </p:cNvPr>
            <p:cNvGrpSpPr/>
            <p:nvPr userDrawn="1"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012B8E4A-514E-CFC2-A740-665313E52DD9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3C20FE84-7E94-A3E2-7840-F8B3C5C7563E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DA19BA47-0B88-6EBF-9064-1B20FEADC385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1977ACF2-CCB1-4391-3F91-B10B90F3B247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Freeform 32">
                <a:extLst>
                  <a:ext uri="{FF2B5EF4-FFF2-40B4-BE49-F238E27FC236}">
                    <a16:creationId xmlns:a16="http://schemas.microsoft.com/office/drawing/2014/main" id="{ADCA0728-0809-225E-3A43-54A14361E505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id="{AF1F8844-05D5-909B-DE04-30F8647BE36C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670EF5C0-EFED-D2FD-EAFD-BB2B357BD174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A5B89D84-9175-18DD-CD24-916309E53309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1437241D-C591-478D-2C51-86F4500684FF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4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19F4A28-1DF4-169F-801A-19A39A82D071}"/>
                </a:ext>
              </a:extLst>
            </p:cNvPr>
            <p:cNvGrpSpPr/>
            <p:nvPr userDrawn="1"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98679A0D-E8F8-29E0-DEA4-D89CAE8873C1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144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AECA805D-144D-D54F-A8F5-BA1EDF4CC9C1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144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41" name="name_2024 sandisk or its affiliates All rights reserved">
            <a:extLst>
              <a:ext uri="{FF2B5EF4-FFF2-40B4-BE49-F238E27FC236}">
                <a16:creationId xmlns:a16="http://schemas.microsoft.com/office/drawing/2014/main" id="{343BD00A-FBA8-EC0F-13C8-8F67F77FBC2E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</p:spTree>
    <p:extLst>
      <p:ext uri="{BB962C8B-B14F-4D97-AF65-F5344CB8AC3E}">
        <p14:creationId xmlns:p14="http://schemas.microsoft.com/office/powerpoint/2010/main" val="2405046342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5A80D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©</a:t>
            </a:r>
            <a:r>
              <a:rPr spc="30" dirty="0"/>
              <a:t> </a:t>
            </a:r>
            <a:r>
              <a:rPr dirty="0"/>
              <a:t>2020</a:t>
            </a:r>
            <a:r>
              <a:rPr spc="25" dirty="0"/>
              <a:t> </a:t>
            </a:r>
            <a:r>
              <a:rPr dirty="0"/>
              <a:t>Western</a:t>
            </a:r>
            <a:r>
              <a:rPr spc="35" dirty="0"/>
              <a:t> </a:t>
            </a:r>
            <a:r>
              <a:rPr dirty="0"/>
              <a:t>Digital</a:t>
            </a:r>
            <a:r>
              <a:rPr spc="5" dirty="0"/>
              <a:t> </a:t>
            </a:r>
            <a:r>
              <a:rPr dirty="0"/>
              <a:t>Corporation</a:t>
            </a:r>
            <a:r>
              <a:rPr spc="-15" dirty="0"/>
              <a:t> </a:t>
            </a:r>
            <a:r>
              <a:rPr dirty="0"/>
              <a:t>or</a:t>
            </a:r>
            <a:r>
              <a:rPr spc="5" dirty="0"/>
              <a:t> </a:t>
            </a:r>
            <a:r>
              <a:rPr dirty="0"/>
              <a:t>its</a:t>
            </a:r>
            <a:r>
              <a:rPr spc="20" dirty="0"/>
              <a:t> </a:t>
            </a:r>
            <a:r>
              <a:rPr dirty="0"/>
              <a:t>affiliates.</a:t>
            </a:r>
            <a:r>
              <a:rPr spc="55" dirty="0"/>
              <a:t> </a:t>
            </a:r>
            <a:r>
              <a:rPr dirty="0"/>
              <a:t>All</a:t>
            </a:r>
            <a:r>
              <a:rPr spc="5" dirty="0"/>
              <a:t> </a:t>
            </a:r>
            <a:r>
              <a:rPr dirty="0"/>
              <a:t>rights</a:t>
            </a:r>
            <a:r>
              <a:rPr spc="10" dirty="0"/>
              <a:t> </a:t>
            </a:r>
            <a:r>
              <a:rPr spc="-10" dirty="0"/>
              <a:t>reserved.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929A9D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spc="-10" dirty="0"/>
              <a:t>3/22/2022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929A9D"/>
                </a:solidFill>
                <a:latin typeface="Calibri"/>
                <a:cs typeface="Calibri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194067508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5A80D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©</a:t>
            </a:r>
            <a:r>
              <a:rPr spc="30" dirty="0"/>
              <a:t> </a:t>
            </a:r>
            <a:r>
              <a:rPr dirty="0"/>
              <a:t>2020</a:t>
            </a:r>
            <a:r>
              <a:rPr spc="25" dirty="0"/>
              <a:t> </a:t>
            </a:r>
            <a:r>
              <a:rPr dirty="0"/>
              <a:t>Western</a:t>
            </a:r>
            <a:r>
              <a:rPr spc="35" dirty="0"/>
              <a:t> </a:t>
            </a:r>
            <a:r>
              <a:rPr dirty="0"/>
              <a:t>Digital</a:t>
            </a:r>
            <a:r>
              <a:rPr spc="5" dirty="0"/>
              <a:t> </a:t>
            </a:r>
            <a:r>
              <a:rPr dirty="0"/>
              <a:t>Corporation</a:t>
            </a:r>
            <a:r>
              <a:rPr spc="-15" dirty="0"/>
              <a:t> </a:t>
            </a:r>
            <a:r>
              <a:rPr dirty="0"/>
              <a:t>or</a:t>
            </a:r>
            <a:r>
              <a:rPr spc="5" dirty="0"/>
              <a:t> </a:t>
            </a:r>
            <a:r>
              <a:rPr dirty="0"/>
              <a:t>its</a:t>
            </a:r>
            <a:r>
              <a:rPr spc="20" dirty="0"/>
              <a:t> </a:t>
            </a:r>
            <a:r>
              <a:rPr dirty="0"/>
              <a:t>affiliates.</a:t>
            </a:r>
            <a:r>
              <a:rPr spc="55" dirty="0"/>
              <a:t> </a:t>
            </a:r>
            <a:r>
              <a:rPr dirty="0"/>
              <a:t>All</a:t>
            </a:r>
            <a:r>
              <a:rPr spc="5" dirty="0"/>
              <a:t> </a:t>
            </a:r>
            <a:r>
              <a:rPr dirty="0"/>
              <a:t>rights</a:t>
            </a:r>
            <a:r>
              <a:rPr spc="10" dirty="0"/>
              <a:t> </a:t>
            </a:r>
            <a:r>
              <a:rPr spc="-10" dirty="0"/>
              <a:t>reserved.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929A9D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spc="-10" dirty="0"/>
              <a:t>3/22/2022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929A9D"/>
                </a:solidFill>
                <a:latin typeface="Calibri"/>
                <a:cs typeface="Calibri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162019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2468A4-BC3E-6353-E1E0-2E13F959C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226030"/>
            <a:ext cx="8110220" cy="2668590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>
              <a:lnSpc>
                <a:spcPct val="86000"/>
              </a:lnSpc>
              <a:defRPr sz="4800" b="0" spc="-17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SEGUE TITLE</a:t>
            </a:r>
          </a:p>
        </p:txBody>
      </p:sp>
      <p:sp>
        <p:nvSpPr>
          <p:cNvPr id="60" name="name_2024 sandisk or its affiliates All rights reserved">
            <a:extLst>
              <a:ext uri="{FF2B5EF4-FFF2-40B4-BE49-F238E27FC236}">
                <a16:creationId xmlns:a16="http://schemas.microsoft.com/office/drawing/2014/main" id="{8D1C0E07-2F4E-EA81-8A81-D9EB71265DB8}"/>
              </a:ext>
            </a:extLst>
          </p:cNvPr>
          <p:cNvSpPr txBox="1"/>
          <p:nvPr/>
        </p:nvSpPr>
        <p:spPr>
          <a:xfrm>
            <a:off x="233680" y="2993427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9A95309-574A-2C41-2F2D-805220801FF6}"/>
              </a:ext>
            </a:extLst>
          </p:cNvPr>
          <p:cNvSpPr/>
          <p:nvPr/>
        </p:nvSpPr>
        <p:spPr>
          <a:xfrm>
            <a:off x="9285834" y="274109"/>
            <a:ext cx="234086" cy="2731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>
              <a:solidFill>
                <a:srgbClr val="FF0000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E339ACF-C1D7-28B4-AB2C-71D8975E22B0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DCFEF2E-507D-D3DC-160D-3A0004BDD970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E958F26-D8CA-C561-3E02-72F9F3661781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936B439-5B9F-172C-B0E8-CD8D5975186F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E2479D3-25E0-5AEE-CCAD-0FE77C96951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84C24E5-9D24-77E4-470C-A8CFC1013706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284EDC3-E6EC-3368-9C47-9E30223C8216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B111A04-15A3-B682-ADFE-0C53B36118C6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97E07BE-77E9-2244-8A13-8522EF1181B4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687D2AD-D031-8A4E-8C0D-3636C9361A41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7F47B21F-1FD0-7FB1-D233-9530D4DD84B1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077A5AB2-2E52-B877-44E0-838E8B17B5B1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29" name="name_2024 sandisk or its affiliates All rights reserved">
            <a:extLst>
              <a:ext uri="{FF2B5EF4-FFF2-40B4-BE49-F238E27FC236}">
                <a16:creationId xmlns:a16="http://schemas.microsoft.com/office/drawing/2014/main" id="{01F63028-2AAA-E3B3-F9D5-53E45AC79227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964522385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2468A4-BC3E-6353-E1E0-2E13F959C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226030"/>
            <a:ext cx="8110220" cy="2668590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>
              <a:lnSpc>
                <a:spcPct val="86000"/>
              </a:lnSpc>
              <a:defRPr sz="4800" b="0" spc="-17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SEGUE TITLE</a:t>
            </a:r>
          </a:p>
        </p:txBody>
      </p:sp>
      <p:sp>
        <p:nvSpPr>
          <p:cNvPr id="60" name="name_2024 sandisk or its affiliates All rights reserved">
            <a:extLst>
              <a:ext uri="{FF2B5EF4-FFF2-40B4-BE49-F238E27FC236}">
                <a16:creationId xmlns:a16="http://schemas.microsoft.com/office/drawing/2014/main" id="{8D1C0E07-2F4E-EA81-8A81-D9EB71265DB8}"/>
              </a:ext>
            </a:extLst>
          </p:cNvPr>
          <p:cNvSpPr txBox="1"/>
          <p:nvPr/>
        </p:nvSpPr>
        <p:spPr>
          <a:xfrm>
            <a:off x="233680" y="2993427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9A95309-574A-2C41-2F2D-805220801FF6}"/>
              </a:ext>
            </a:extLst>
          </p:cNvPr>
          <p:cNvSpPr/>
          <p:nvPr/>
        </p:nvSpPr>
        <p:spPr>
          <a:xfrm>
            <a:off x="9285834" y="274109"/>
            <a:ext cx="234086" cy="2731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>
              <a:solidFill>
                <a:srgbClr val="FF0000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7A2ECAB-A990-05E8-7F90-AD5E628FE43F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D458CD1-1083-C311-61DC-B73B5981CCBE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D45CA5DB-3336-4F40-8ACB-4C84732848B1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A404315-CE56-3B06-7393-E82FC9BDACF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05A253D-D6E9-ADF9-C515-492F2434252F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844107C-6004-B1CD-1490-B62B260EAD47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AECDA4C-9789-07FE-1F48-5AF47F22AA29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CFC7229-36AE-4655-EEFF-89D440E38679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FC0B2E28-AA20-5B6C-AE72-2D6BB558CFEB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F233A51-48A4-B89C-5C6F-DFDF556F5803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C74F9271-3631-6865-D2F7-E351D3F925F7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233B5A73-7298-BCB6-4FC2-B66FC2889B5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29" name="name_2024 sandisk or its affiliates All rights reserved">
            <a:extLst>
              <a:ext uri="{FF2B5EF4-FFF2-40B4-BE49-F238E27FC236}">
                <a16:creationId xmlns:a16="http://schemas.microsoft.com/office/drawing/2014/main" id="{C55FD18D-6EF3-EFC4-7808-616EB60CDA44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012804457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name_2024 sandisk or its affiliates All rights reserved">
            <a:extLst>
              <a:ext uri="{FF2B5EF4-FFF2-40B4-BE49-F238E27FC236}">
                <a16:creationId xmlns:a16="http://schemas.microsoft.com/office/drawing/2014/main" id="{F1C30B8C-09B7-CB1F-882E-B241F15B0D76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7EC5504-A4FE-358D-16CC-2AB47CBBF1A3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  <p:sp>
        <p:nvSpPr>
          <p:cNvPr id="50" name="Slide Number Placeholder 5">
            <a:extLst>
              <a:ext uri="{FF2B5EF4-FFF2-40B4-BE49-F238E27FC236}">
                <a16:creationId xmlns:a16="http://schemas.microsoft.com/office/drawing/2014/main" id="{7C3FB967-F059-B832-9329-449B18F9D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76A3CD95-5E94-5493-1AC6-2262A0D82CF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33680" y="2132602"/>
            <a:ext cx="9286241" cy="362669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3408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1pPr>
            <a:lvl2pPr marL="468173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2pPr>
            <a:lvl3pPr marL="702259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3pPr>
            <a:lvl4pPr marL="93634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4pPr>
            <a:lvl5pPr marL="1170432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F581B636-B459-2929-A363-54D06D37B58B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4F44B77-C5A1-C494-9BFB-EB17CDA4CCC2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CC996D1-71B7-72A7-6032-4AA0A32FC33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4C1E13-DBE3-A4BC-F252-4465BF7F2AED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EAC372B-7725-9E31-9B0D-6433A96793DC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3FF67A0-AE2F-990E-27F7-E9C81F2B3C0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F628014-89E0-F9A4-662F-C8354423B061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2C86CD2-4F4D-C6A9-7142-E1C777C90A35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E0AD7FA-45FE-1405-0EB6-406C8414558B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CB2B4A3-8B6C-7475-644B-7A5E557BF3F9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C099F52-DF08-E095-4332-B4644235F9D4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17E2A5E-8FD6-2E82-E9A2-9A001192DD48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34323E2E-A29C-F82F-F092-D2FFEAEB4C4E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3" name="Title 1">
            <a:extLst>
              <a:ext uri="{FF2B5EF4-FFF2-40B4-BE49-F238E27FC236}">
                <a16:creationId xmlns:a16="http://schemas.microsoft.com/office/drawing/2014/main" id="{F7A36997-65DD-9532-1913-1D7219A56C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13410"/>
            <a:ext cx="9286241" cy="900274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4" name="Text Placeholder 13">
            <a:extLst>
              <a:ext uri="{FF2B5EF4-FFF2-40B4-BE49-F238E27FC236}">
                <a16:creationId xmlns:a16="http://schemas.microsoft.com/office/drawing/2014/main" id="{A7A04BEA-0593-482E-F83E-0FEAA84F8B8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3680" y="1313685"/>
            <a:ext cx="9286241" cy="463067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400" b="0" spc="0" baseline="0">
                <a:solidFill>
                  <a:schemeClr val="accent1"/>
                </a:solidFill>
                <a:latin typeface="+mj-lt"/>
              </a:defRPr>
            </a:lvl1pPr>
            <a:lvl2pPr marL="219443" indent="0">
              <a:buNone/>
              <a:defRPr/>
            </a:lvl2pPr>
            <a:lvl3pPr marL="731477" indent="0">
              <a:buNone/>
              <a:defRPr/>
            </a:lvl3pPr>
            <a:lvl4pPr marL="1097215" indent="0">
              <a:buNone/>
              <a:defRPr/>
            </a:lvl4pPr>
            <a:lvl5pPr marL="1462954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5" name="name_2024 sandisk or its affiliates All rights reserved">
            <a:extLst>
              <a:ext uri="{FF2B5EF4-FFF2-40B4-BE49-F238E27FC236}">
                <a16:creationId xmlns:a16="http://schemas.microsoft.com/office/drawing/2014/main" id="{1E7D2844-81DB-3E5D-8F3C-06C6583FE6EA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762126049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5">
            <a:extLst>
              <a:ext uri="{FF2B5EF4-FFF2-40B4-BE49-F238E27FC236}">
                <a16:creationId xmlns:a16="http://schemas.microsoft.com/office/drawing/2014/main" id="{7C3FB967-F059-B832-9329-449B18F9D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3685" y="6025107"/>
            <a:ext cx="685732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F581B636-B459-2929-A363-54D06D37B58B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9DB8322-B918-681E-793A-AFE314021B40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4E7A9D8A-AA87-3F82-C668-CC6CDC26607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A677187A-6C75-2A23-8318-05DE9913EE2F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E00691B-025E-E1DC-3E99-C7EAD36953D7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1F84499-EFC6-C957-CB2C-D8CFEF93ABD3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A6A83C5-405D-825A-1897-EFD4E5882913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FDF2FC7-F404-8F1B-AFDF-28D314374476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E4BA22C-356C-E626-557E-8CBC050A792E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6B502A8-6E11-321A-0F10-40F980E9C9BE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9103140-5C44-612B-7CD8-63C114C33515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403B555-C522-5078-27B1-10160B3345C7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83022858-FA76-60FE-6FBE-30E403926B74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3A72C64C-E798-2E76-8937-2877A80536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79" y="413410"/>
            <a:ext cx="9285833" cy="896112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5" name="Text Placeholder 13">
            <a:extLst>
              <a:ext uri="{FF2B5EF4-FFF2-40B4-BE49-F238E27FC236}">
                <a16:creationId xmlns:a16="http://schemas.microsoft.com/office/drawing/2014/main" id="{629C00BF-5540-0DB7-CDD1-F2D046742DD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3680" y="1313685"/>
            <a:ext cx="9286241" cy="463067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400" b="0" spc="0" baseline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 marL="219443" indent="0">
              <a:buNone/>
              <a:defRPr/>
            </a:lvl2pPr>
            <a:lvl3pPr marL="731477" indent="0">
              <a:buNone/>
              <a:defRPr/>
            </a:lvl3pPr>
            <a:lvl4pPr marL="1097215" indent="0">
              <a:buNone/>
              <a:defRPr/>
            </a:lvl4pPr>
            <a:lvl5pPr marL="1462954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6" name="name_2024 sandisk or its affiliates All rights reserved">
            <a:extLst>
              <a:ext uri="{FF2B5EF4-FFF2-40B4-BE49-F238E27FC236}">
                <a16:creationId xmlns:a16="http://schemas.microsoft.com/office/drawing/2014/main" id="{0C30DF5A-D960-5BD0-14CE-BCA47A83BA6B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7" name="name_2024 sandisk or its affiliates All rights reserved">
            <a:extLst>
              <a:ext uri="{FF2B5EF4-FFF2-40B4-BE49-F238E27FC236}">
                <a16:creationId xmlns:a16="http://schemas.microsoft.com/office/drawing/2014/main" id="{C94F3B7A-5EF9-24F0-EAE4-DDD05E4E3D0E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ysClr val="windowText" lastClr="000000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71936D5-702E-682A-9AEA-0B0940E9A4F3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  <p:sp>
        <p:nvSpPr>
          <p:cNvPr id="40" name="Content Placeholder 8">
            <a:extLst>
              <a:ext uri="{FF2B5EF4-FFF2-40B4-BE49-F238E27FC236}">
                <a16:creationId xmlns:a16="http://schemas.microsoft.com/office/drawing/2014/main" id="{05675490-9492-7CD1-95DD-1A7C2174542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33680" y="2132602"/>
            <a:ext cx="9286241" cy="362669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3408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1pPr>
            <a:lvl2pPr marL="468173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2pPr>
            <a:lvl3pPr marL="702259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3pPr>
            <a:lvl4pPr marL="93634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4pPr>
            <a:lvl5pPr marL="1170432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9655671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5">
            <a:extLst>
              <a:ext uri="{FF2B5EF4-FFF2-40B4-BE49-F238E27FC236}">
                <a16:creationId xmlns:a16="http://schemas.microsoft.com/office/drawing/2014/main" id="{7C3FB967-F059-B832-9329-449B18F9D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5240" y="6025107"/>
            <a:ext cx="684177" cy="11094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pPr marL="58419">
              <a:lnSpc>
                <a:spcPts val="780"/>
              </a:lnSpc>
            </a:pPr>
            <a:fld id="{81D60167-4931-47E6-BA6A-407CBD079E47}" type="slidenum">
              <a:rPr lang="en-MY" spc="-50" smtClean="0"/>
              <a:t>‹#›</a:t>
            </a:fld>
            <a:endParaRPr lang="en-MY" spc="-50" dirty="0"/>
          </a:p>
        </p:txBody>
      </p:sp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F581B636-B459-2929-A363-54D06D37B58B}"/>
              </a:ext>
            </a:extLst>
          </p:cNvPr>
          <p:cNvSpPr txBox="1"/>
          <p:nvPr/>
        </p:nvSpPr>
        <p:spPr>
          <a:xfrm>
            <a:off x="233680" y="249684"/>
            <a:ext cx="105918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F0FF31-B07D-ED98-3D60-0E8842F49DED}"/>
              </a:ext>
            </a:extLst>
          </p:cNvPr>
          <p:cNvGrpSpPr>
            <a:grpSpLocks noChangeAspect="1"/>
          </p:cNvGrpSpPr>
          <p:nvPr/>
        </p:nvGrpSpPr>
        <p:grpSpPr>
          <a:xfrm>
            <a:off x="237622" y="5921520"/>
            <a:ext cx="1792224" cy="203542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F799128-7B9C-8255-5D51-5DD9CC646DCA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F791B30-3B60-6B1D-EE7B-B10138035EF2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19E6ACB-6570-1A4C-D6D0-D4880E84942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2F0DBE7-1AA3-1D77-818E-655707A7A4D1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2773F0CB-E558-2654-48D4-37A6121FAB7D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788DC7D-D83D-D150-FA94-C3825AB73878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A1B8FEB-5047-C266-DED9-9C7C249A117A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A28410E-E52B-0205-2DB2-1186795728CC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50DF4B3-93D1-2890-10D6-A3012E685754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460BAFC-E4E4-EAA6-70B5-71D6F786DA0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044CEE59-9DC5-3F05-311A-36DA10537F80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40"/>
            </a:p>
          </p:txBody>
        </p: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C4DFF970-9E2C-FEF7-38ED-FDDBF80175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680" y="413410"/>
            <a:ext cx="9286241" cy="896112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24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5" name="Text Placeholder 13">
            <a:extLst>
              <a:ext uri="{FF2B5EF4-FFF2-40B4-BE49-F238E27FC236}">
                <a16:creationId xmlns:a16="http://schemas.microsoft.com/office/drawing/2014/main" id="{61817AE3-6D4F-1951-DB2F-C9FD0AB6045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3680" y="1313685"/>
            <a:ext cx="9286241" cy="463067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400" b="0" spc="0" baseline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  <a:lvl2pPr marL="219443" indent="0">
              <a:buNone/>
              <a:defRPr/>
            </a:lvl2pPr>
            <a:lvl3pPr marL="731477" indent="0">
              <a:buNone/>
              <a:defRPr/>
            </a:lvl3pPr>
            <a:lvl4pPr marL="1097215" indent="0">
              <a:buNone/>
              <a:defRPr/>
            </a:lvl4pPr>
            <a:lvl5pPr marL="1462954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6" name="name_2024 sandisk or its affiliates All rights reserved">
            <a:extLst>
              <a:ext uri="{FF2B5EF4-FFF2-40B4-BE49-F238E27FC236}">
                <a16:creationId xmlns:a16="http://schemas.microsoft.com/office/drawing/2014/main" id="{C0349B19-74A8-2BA4-C454-99E1B90E52D7}"/>
              </a:ext>
            </a:extLst>
          </p:cNvPr>
          <p:cNvSpPr txBox="1"/>
          <p:nvPr/>
        </p:nvSpPr>
        <p:spPr>
          <a:xfrm>
            <a:off x="4876800" y="6029291"/>
            <a:ext cx="4643120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7" name="name_2024 sandisk or its affiliates All rights reserved">
            <a:extLst>
              <a:ext uri="{FF2B5EF4-FFF2-40B4-BE49-F238E27FC236}">
                <a16:creationId xmlns:a16="http://schemas.microsoft.com/office/drawing/2014/main" id="{C201CB10-31EE-857F-EB82-9121DFC97799}"/>
              </a:ext>
            </a:extLst>
          </p:cNvPr>
          <p:cNvSpPr txBox="1"/>
          <p:nvPr/>
        </p:nvSpPr>
        <p:spPr>
          <a:xfrm>
            <a:off x="7198361" y="249684"/>
            <a:ext cx="1793821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487530" hangingPunct="0">
              <a:lnSpc>
                <a:spcPct val="100000"/>
              </a:lnSpc>
            </a:pPr>
            <a:r>
              <a:rPr lang="en-US" sz="8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43DDDCE-1011-E237-1B5F-5219B04D7505}"/>
              </a:ext>
            </a:extLst>
          </p:cNvPr>
          <p:cNvSpPr/>
          <p:nvPr/>
        </p:nvSpPr>
        <p:spPr>
          <a:xfrm>
            <a:off x="9447075" y="276809"/>
            <a:ext cx="72846" cy="849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/>
          </a:p>
        </p:txBody>
      </p:sp>
      <p:sp>
        <p:nvSpPr>
          <p:cNvPr id="40" name="Content Placeholder 8">
            <a:extLst>
              <a:ext uri="{FF2B5EF4-FFF2-40B4-BE49-F238E27FC236}">
                <a16:creationId xmlns:a16="http://schemas.microsoft.com/office/drawing/2014/main" id="{70F7847F-B361-D8CC-63C3-57A37D825540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33680" y="2132602"/>
            <a:ext cx="9286241" cy="362669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3408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1pPr>
            <a:lvl2pPr marL="468173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2pPr>
            <a:lvl3pPr marL="702259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3pPr>
            <a:lvl4pPr marL="936346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4pPr>
            <a:lvl5pPr marL="1170432" indent="-234086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defRPr sz="16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4749093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27.xml"/><Relationship Id="rId21" Type="http://schemas.openxmlformats.org/officeDocument/2006/relationships/slideLayout" Target="../slideLayouts/slideLayout45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41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20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2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23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34.xml"/><Relationship Id="rId19" Type="http://schemas.openxmlformats.org/officeDocument/2006/relationships/slideLayout" Target="../slideLayouts/slideLayout43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Relationship Id="rId22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Placeholder 1">
            <a:extLst>
              <a:ext uri="{FF2B5EF4-FFF2-40B4-BE49-F238E27FC236}">
                <a16:creationId xmlns:a16="http://schemas.microsoft.com/office/drawing/2014/main" id="{1FDC8262-8DF2-1640-BFF9-41E3C7903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81" y="408987"/>
            <a:ext cx="9286239" cy="1331298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E1E62C54-3B91-7A43-B1C6-5766DA4F8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3680" y="1945429"/>
            <a:ext cx="9276081" cy="3766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175554" marR="0" lvl="0" indent="-175554" algn="l" defTabSz="7314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Click to add text</a:t>
            </a:r>
          </a:p>
          <a:p>
            <a:pPr marL="351110" marR="0" lvl="1" indent="-175554" algn="l" defTabSz="731477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Second level</a:t>
            </a:r>
          </a:p>
          <a:p>
            <a:pPr marL="526664" marR="0" lvl="2" indent="-175554" algn="l" defTabSz="731477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Third level</a:t>
            </a:r>
          </a:p>
          <a:p>
            <a:pPr marL="702218" marR="0" lvl="3" indent="-175554" algn="l" defTabSz="731477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Fourth level</a:t>
            </a:r>
          </a:p>
          <a:p>
            <a:pPr marL="877773" marR="0" lvl="4" indent="-175554" algn="l" defTabSz="731477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  <a:sym typeface="Wingdings" pitchFamily="2" charset="2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2480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  <p:sldLayoutId id="2147483686" r:id="rId20"/>
    <p:sldLayoutId id="2147483687" r:id="rId21"/>
    <p:sldLayoutId id="2147483688" r:id="rId22"/>
    <p:sldLayoutId id="2147483689" r:id="rId23"/>
    <p:sldLayoutId id="2147483690" r:id="rId2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731477" rtl="0" eaLnBrk="1" latinLnBrk="0" hangingPunct="1">
        <a:lnSpc>
          <a:spcPct val="100000"/>
        </a:lnSpc>
        <a:spcBef>
          <a:spcPct val="0"/>
        </a:spcBef>
        <a:buNone/>
        <a:defRPr sz="2400" b="0" i="0" kern="1200" spc="0" baseline="0">
          <a:ln w="19050">
            <a:noFill/>
            <a:miter lim="800000"/>
          </a:ln>
          <a:solidFill>
            <a:schemeClr val="tx1"/>
          </a:solidFill>
          <a:latin typeface="+mj-lt"/>
          <a:ea typeface="+mj-ea"/>
          <a:cs typeface="Pilat Regular" panose="020B0604020202020204" pitchFamily="34" charset="0"/>
        </a:defRPr>
      </a:lvl1pPr>
    </p:titleStyle>
    <p:bodyStyle>
      <a:lvl1pPr marL="219456" indent="-219456" algn="l" defTabSz="731477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Pilat Regular" panose="020B0604020202020204" pitchFamily="34" charset="0"/>
        <a:buChar char="•"/>
        <a:defRPr sz="16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438912" indent="-219456" algn="l" defTabSz="731477" rtl="0" eaLnBrk="1" latinLnBrk="0" hangingPunct="1">
        <a:lnSpc>
          <a:spcPts val="1920"/>
        </a:lnSpc>
        <a:spcBef>
          <a:spcPts val="0"/>
        </a:spcBef>
        <a:spcAft>
          <a:spcPts val="800"/>
        </a:spcAft>
        <a:buClrTx/>
        <a:buSzPct val="100000"/>
        <a:buFont typeface="Pilat Regular" panose="020B0604020202020204" pitchFamily="34" charset="0"/>
        <a:buChar char="•"/>
        <a:defRPr sz="16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438912" indent="-219456" algn="l" defTabSz="731477" rtl="0" eaLnBrk="1" latinLnBrk="0" hangingPunct="1">
        <a:lnSpc>
          <a:spcPts val="1920"/>
        </a:lnSpc>
        <a:spcBef>
          <a:spcPts val="0"/>
        </a:spcBef>
        <a:spcAft>
          <a:spcPts val="800"/>
        </a:spcAft>
        <a:buClrTx/>
        <a:buSzPct val="100000"/>
        <a:buFont typeface="Pilat Regular" panose="020B0604020202020204" pitchFamily="34" charset="0"/>
        <a:buChar char="•"/>
        <a:defRPr sz="16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438912" indent="-219456" algn="l" defTabSz="731477" rtl="0" eaLnBrk="1" latinLnBrk="0" hangingPunct="1">
        <a:lnSpc>
          <a:spcPts val="1920"/>
        </a:lnSpc>
        <a:spcBef>
          <a:spcPts val="0"/>
        </a:spcBef>
        <a:spcAft>
          <a:spcPts val="800"/>
        </a:spcAft>
        <a:buClrTx/>
        <a:buSzPct val="100000"/>
        <a:buFont typeface="Pilat Regular" panose="020B0604020202020204" pitchFamily="34" charset="0"/>
        <a:buChar char="•"/>
        <a:defRPr sz="16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438912" indent="-219456" algn="l" defTabSz="731477" rtl="0" eaLnBrk="1" latinLnBrk="0" hangingPunct="1">
        <a:lnSpc>
          <a:spcPts val="1920"/>
        </a:lnSpc>
        <a:spcBef>
          <a:spcPts val="0"/>
        </a:spcBef>
        <a:spcAft>
          <a:spcPts val="800"/>
        </a:spcAft>
        <a:buClrTx/>
        <a:buSzPct val="100000"/>
        <a:buFont typeface="Pilat Regular" panose="020B0604020202020204" pitchFamily="34" charset="0"/>
        <a:buChar char="•"/>
        <a:defRPr sz="1600" b="0" i="0" kern="1200" spc="0" baseline="0">
          <a:solidFill>
            <a:schemeClr val="tx1"/>
          </a:solidFill>
          <a:latin typeface="+mn-lt"/>
          <a:ea typeface="+mn-ea"/>
          <a:cs typeface="+mn-cs"/>
          <a:sym typeface="Wingdings" pitchFamily="2" charset="2"/>
        </a:defRPr>
      </a:lvl5pPr>
      <a:lvl6pPr marL="2011562" indent="-182869" algn="l" defTabSz="731477" rtl="0" eaLnBrk="1" latinLnBrk="0" hangingPunct="1">
        <a:lnSpc>
          <a:spcPct val="90000"/>
        </a:lnSpc>
        <a:spcBef>
          <a:spcPts val="400"/>
        </a:spcBef>
        <a:buFont typeface="Pilat Regular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301" indent="-182869" algn="l" defTabSz="731477" rtl="0" eaLnBrk="1" latinLnBrk="0" hangingPunct="1">
        <a:lnSpc>
          <a:spcPct val="90000"/>
        </a:lnSpc>
        <a:spcBef>
          <a:spcPts val="400"/>
        </a:spcBef>
        <a:buFont typeface="Pilat Regular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039" indent="-182869" algn="l" defTabSz="731477" rtl="0" eaLnBrk="1" latinLnBrk="0" hangingPunct="1">
        <a:lnSpc>
          <a:spcPct val="90000"/>
        </a:lnSpc>
        <a:spcBef>
          <a:spcPts val="400"/>
        </a:spcBef>
        <a:buFont typeface="Pilat Regular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778" indent="-182869" algn="l" defTabSz="731477" rtl="0" eaLnBrk="1" latinLnBrk="0" hangingPunct="1">
        <a:lnSpc>
          <a:spcPct val="90000"/>
        </a:lnSpc>
        <a:spcBef>
          <a:spcPts val="400"/>
        </a:spcBef>
        <a:buFont typeface="Pilat Regular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38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477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15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2954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693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431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170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5910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84">
          <p15:clr>
            <a:srgbClr val="C35EA4"/>
          </p15:clr>
        </p15:guide>
        <p15:guide id="13" pos="7496">
          <p15:clr>
            <a:srgbClr val="C35EA4"/>
          </p15:clr>
        </p15:guide>
        <p15:guide id="18" orient="horz" pos="185">
          <p15:clr>
            <a:srgbClr val="C35EA4"/>
          </p15:clr>
        </p15:guide>
        <p15:guide id="22" orient="horz" pos="4133">
          <p15:clr>
            <a:srgbClr val="C35EA4"/>
          </p15:clr>
        </p15:guide>
        <p15:guide id="55" pos="2012">
          <p15:clr>
            <a:srgbClr val="5ACBF0"/>
          </p15:clr>
        </p15:guide>
        <p15:guide id="61" pos="5668">
          <p15:clr>
            <a:srgbClr val="5ACBF0"/>
          </p15:clr>
        </p15:guide>
        <p15:guide id="85" pos="3840">
          <p15:clr>
            <a:srgbClr val="5ACBF0"/>
          </p15:clr>
        </p15:guide>
        <p15:guide id="88" pos="5059">
          <p15:clr>
            <a:srgbClr val="9FCC3B"/>
          </p15:clr>
        </p15:guide>
        <p15:guide id="89" pos="2620">
          <p15:clr>
            <a:srgbClr val="9FCC3B"/>
          </p15:clr>
        </p15:guide>
        <p15:guide id="90" pos="1099">
          <p15:clr>
            <a:srgbClr val="5ACBF0"/>
          </p15:clr>
        </p15:guide>
        <p15:guide id="91" pos="2926">
          <p15:clr>
            <a:srgbClr val="5ACBF0"/>
          </p15:clr>
        </p15:guide>
        <p15:guide id="92" pos="4754">
          <p15:clr>
            <a:srgbClr val="5ACBF0"/>
          </p15:clr>
        </p15:guide>
        <p15:guide id="93" pos="6581">
          <p15:clr>
            <a:srgbClr val="5ACBF0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Placeholder 1">
            <a:extLst>
              <a:ext uri="{FF2B5EF4-FFF2-40B4-BE49-F238E27FC236}">
                <a16:creationId xmlns:a16="http://schemas.microsoft.com/office/drawing/2014/main" id="{1FDC8262-8DF2-1640-BFF9-41E3C7903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81" y="408987"/>
            <a:ext cx="9286239" cy="1331298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E1E62C54-3B91-7A43-B1C6-5766DA4F8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3680" y="1945429"/>
            <a:ext cx="9276081" cy="3766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175554" marR="0" lvl="0" indent="-175554" algn="l" defTabSz="7314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Click to add text</a:t>
            </a:r>
          </a:p>
          <a:p>
            <a:pPr marL="351110" marR="0" lvl="1" indent="-175554" algn="l" defTabSz="731477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Second level</a:t>
            </a:r>
          </a:p>
          <a:p>
            <a:pPr marL="526664" marR="0" lvl="2" indent="-175554" algn="l" defTabSz="731477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Third level</a:t>
            </a:r>
          </a:p>
          <a:p>
            <a:pPr marL="702218" marR="0" lvl="3" indent="-175554" algn="l" defTabSz="731477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Fourth level</a:t>
            </a:r>
          </a:p>
          <a:p>
            <a:pPr marL="877773" marR="0" lvl="4" indent="-175554" algn="l" defTabSz="731477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  <a:sym typeface="Wingdings" pitchFamily="2" charset="2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05576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  <p:sldLayoutId id="2147483714" r:id="rId23"/>
    <p:sldLayoutId id="2147483715" r:id="rId2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731477" rtl="0" eaLnBrk="1" latinLnBrk="0" hangingPunct="1">
        <a:lnSpc>
          <a:spcPct val="100000"/>
        </a:lnSpc>
        <a:spcBef>
          <a:spcPct val="0"/>
        </a:spcBef>
        <a:buNone/>
        <a:defRPr sz="2400" b="0" i="0" kern="1200" spc="0" baseline="0">
          <a:ln w="19050">
            <a:noFill/>
            <a:miter lim="800000"/>
          </a:ln>
          <a:solidFill>
            <a:schemeClr val="tx1"/>
          </a:solidFill>
          <a:latin typeface="+mj-lt"/>
          <a:ea typeface="+mj-ea"/>
          <a:cs typeface="Pilat Regular" panose="020B0604020202020204" pitchFamily="34" charset="0"/>
        </a:defRPr>
      </a:lvl1pPr>
    </p:titleStyle>
    <p:bodyStyle>
      <a:lvl1pPr marL="219456" indent="-219456" algn="l" defTabSz="731477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Pilat Regular" panose="020B0604020202020204" pitchFamily="34" charset="0"/>
        <a:buChar char="•"/>
        <a:defRPr sz="16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438912" indent="-219456" algn="l" defTabSz="731477" rtl="0" eaLnBrk="1" latinLnBrk="0" hangingPunct="1">
        <a:lnSpc>
          <a:spcPts val="1920"/>
        </a:lnSpc>
        <a:spcBef>
          <a:spcPts val="0"/>
        </a:spcBef>
        <a:spcAft>
          <a:spcPts val="800"/>
        </a:spcAft>
        <a:buClrTx/>
        <a:buSzPct val="100000"/>
        <a:buFont typeface="Pilat Regular" panose="020B0604020202020204" pitchFamily="34" charset="0"/>
        <a:buChar char="•"/>
        <a:defRPr sz="16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438912" indent="-219456" algn="l" defTabSz="731477" rtl="0" eaLnBrk="1" latinLnBrk="0" hangingPunct="1">
        <a:lnSpc>
          <a:spcPts val="1920"/>
        </a:lnSpc>
        <a:spcBef>
          <a:spcPts val="0"/>
        </a:spcBef>
        <a:spcAft>
          <a:spcPts val="800"/>
        </a:spcAft>
        <a:buClrTx/>
        <a:buSzPct val="100000"/>
        <a:buFont typeface="Pilat Regular" panose="020B0604020202020204" pitchFamily="34" charset="0"/>
        <a:buChar char="•"/>
        <a:defRPr sz="16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438912" indent="-219456" algn="l" defTabSz="731477" rtl="0" eaLnBrk="1" latinLnBrk="0" hangingPunct="1">
        <a:lnSpc>
          <a:spcPts val="1920"/>
        </a:lnSpc>
        <a:spcBef>
          <a:spcPts val="0"/>
        </a:spcBef>
        <a:spcAft>
          <a:spcPts val="800"/>
        </a:spcAft>
        <a:buClrTx/>
        <a:buSzPct val="100000"/>
        <a:buFont typeface="Pilat Regular" panose="020B0604020202020204" pitchFamily="34" charset="0"/>
        <a:buChar char="•"/>
        <a:defRPr sz="16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438912" indent="-219456" algn="l" defTabSz="731477" rtl="0" eaLnBrk="1" latinLnBrk="0" hangingPunct="1">
        <a:lnSpc>
          <a:spcPts val="1920"/>
        </a:lnSpc>
        <a:spcBef>
          <a:spcPts val="0"/>
        </a:spcBef>
        <a:spcAft>
          <a:spcPts val="800"/>
        </a:spcAft>
        <a:buClrTx/>
        <a:buSzPct val="100000"/>
        <a:buFont typeface="Pilat Regular" panose="020B0604020202020204" pitchFamily="34" charset="0"/>
        <a:buChar char="•"/>
        <a:defRPr sz="1600" b="0" i="0" kern="1200" spc="0" baseline="0">
          <a:solidFill>
            <a:schemeClr val="tx1"/>
          </a:solidFill>
          <a:latin typeface="+mn-lt"/>
          <a:ea typeface="+mn-ea"/>
          <a:cs typeface="+mn-cs"/>
          <a:sym typeface="Wingdings" pitchFamily="2" charset="2"/>
        </a:defRPr>
      </a:lvl5pPr>
      <a:lvl6pPr marL="2011562" indent="-182869" algn="l" defTabSz="731477" rtl="0" eaLnBrk="1" latinLnBrk="0" hangingPunct="1">
        <a:lnSpc>
          <a:spcPct val="90000"/>
        </a:lnSpc>
        <a:spcBef>
          <a:spcPts val="400"/>
        </a:spcBef>
        <a:buFont typeface="Pilat Regular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301" indent="-182869" algn="l" defTabSz="731477" rtl="0" eaLnBrk="1" latinLnBrk="0" hangingPunct="1">
        <a:lnSpc>
          <a:spcPct val="90000"/>
        </a:lnSpc>
        <a:spcBef>
          <a:spcPts val="400"/>
        </a:spcBef>
        <a:buFont typeface="Pilat Regular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039" indent="-182869" algn="l" defTabSz="731477" rtl="0" eaLnBrk="1" latinLnBrk="0" hangingPunct="1">
        <a:lnSpc>
          <a:spcPct val="90000"/>
        </a:lnSpc>
        <a:spcBef>
          <a:spcPts val="400"/>
        </a:spcBef>
        <a:buFont typeface="Pilat Regular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778" indent="-182869" algn="l" defTabSz="731477" rtl="0" eaLnBrk="1" latinLnBrk="0" hangingPunct="1">
        <a:lnSpc>
          <a:spcPct val="90000"/>
        </a:lnSpc>
        <a:spcBef>
          <a:spcPts val="400"/>
        </a:spcBef>
        <a:buFont typeface="Pilat Regular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38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477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15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2954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693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431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170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5910" algn="l" defTabSz="731477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84">
          <p15:clr>
            <a:srgbClr val="C35EA4"/>
          </p15:clr>
        </p15:guide>
        <p15:guide id="13" pos="7496">
          <p15:clr>
            <a:srgbClr val="C35EA4"/>
          </p15:clr>
        </p15:guide>
        <p15:guide id="18" orient="horz" pos="185">
          <p15:clr>
            <a:srgbClr val="C35EA4"/>
          </p15:clr>
        </p15:guide>
        <p15:guide id="22" orient="horz" pos="4133">
          <p15:clr>
            <a:srgbClr val="C35EA4"/>
          </p15:clr>
        </p15:guide>
        <p15:guide id="55" pos="2012">
          <p15:clr>
            <a:srgbClr val="5ACBF0"/>
          </p15:clr>
        </p15:guide>
        <p15:guide id="61" pos="5668">
          <p15:clr>
            <a:srgbClr val="5ACBF0"/>
          </p15:clr>
        </p15:guide>
        <p15:guide id="85" pos="3840">
          <p15:clr>
            <a:srgbClr val="5ACBF0"/>
          </p15:clr>
        </p15:guide>
        <p15:guide id="88" pos="5059">
          <p15:clr>
            <a:srgbClr val="9FCC3B"/>
          </p15:clr>
        </p15:guide>
        <p15:guide id="89" pos="2620">
          <p15:clr>
            <a:srgbClr val="9FCC3B"/>
          </p15:clr>
        </p15:guide>
        <p15:guide id="90" pos="1099">
          <p15:clr>
            <a:srgbClr val="5ACBF0"/>
          </p15:clr>
        </p15:guide>
        <p15:guide id="91" pos="2926">
          <p15:clr>
            <a:srgbClr val="5ACBF0"/>
          </p15:clr>
        </p15:guide>
        <p15:guide id="92" pos="4754">
          <p15:clr>
            <a:srgbClr val="5ACBF0"/>
          </p15:clr>
        </p15:guide>
        <p15:guide id="93" pos="658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680" y="195065"/>
            <a:ext cx="10053320" cy="3755550"/>
          </a:xfrm>
        </p:spPr>
        <p:txBody>
          <a:bodyPr vert="horz" wrap="square" lIns="0" tIns="74295" rIns="0" bIns="0" rtlCol="0" anchor="t">
            <a:normAutofit/>
          </a:bodyPr>
          <a:lstStyle/>
          <a:p>
            <a:pPr marL="12700" marR="5080">
              <a:spcBef>
                <a:spcPts val="585"/>
              </a:spcBef>
            </a:pPr>
            <a:r>
              <a:rPr lang="en-US" sz="5400" dirty="0"/>
              <a:t>FLASH</a:t>
            </a:r>
            <a:r>
              <a:rPr lang="en-US" sz="5400" spc="-50" dirty="0"/>
              <a:t> </a:t>
            </a:r>
            <a:r>
              <a:rPr lang="en-US" sz="5400" dirty="0"/>
              <a:t>SUPPLY</a:t>
            </a:r>
            <a:r>
              <a:rPr lang="en-US" sz="5400" spc="-60" dirty="0"/>
              <a:t> </a:t>
            </a:r>
            <a:r>
              <a:rPr lang="en-US" sz="5400" dirty="0"/>
              <a:t>CHAIN</a:t>
            </a:r>
            <a:r>
              <a:rPr lang="en-US" sz="5400" spc="-40" dirty="0"/>
              <a:t> </a:t>
            </a:r>
            <a:r>
              <a:rPr lang="en-US" sz="5400" spc="-10" dirty="0"/>
              <a:t>COLLABORATION TRAINING</a:t>
            </a:r>
            <a:br>
              <a:rPr lang="en-US" sz="5400" dirty="0"/>
            </a:br>
            <a:r>
              <a:rPr lang="en-US" sz="5400" dirty="0"/>
              <a:t>SUPPLIER</a:t>
            </a:r>
            <a:r>
              <a:rPr lang="en-US" sz="5400" spc="-65" dirty="0"/>
              <a:t> </a:t>
            </a:r>
            <a:r>
              <a:rPr lang="en-US" sz="5400" dirty="0"/>
              <a:t>ON</a:t>
            </a:r>
            <a:r>
              <a:rPr lang="en-US" sz="5400" spc="-20" dirty="0"/>
              <a:t> </a:t>
            </a:r>
            <a:r>
              <a:rPr lang="en-US" sz="5400" dirty="0"/>
              <a:t>HAND</a:t>
            </a:r>
            <a:r>
              <a:rPr lang="en-US" sz="5400" spc="-40" dirty="0"/>
              <a:t> </a:t>
            </a:r>
            <a:r>
              <a:rPr lang="en-US" sz="5400" spc="-10" dirty="0"/>
              <a:t>UPLOAD</a:t>
            </a:r>
            <a:endParaRPr lang="en-US" sz="5400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381000" y="1110882"/>
            <a:ext cx="8905875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0960">
              <a:lnSpc>
                <a:spcPct val="100000"/>
              </a:lnSpc>
              <a:spcBef>
                <a:spcPts val="105"/>
              </a:spcBef>
            </a:pPr>
            <a:r>
              <a:rPr lang="en-MY" sz="4000" dirty="0">
                <a:solidFill>
                  <a:schemeClr val="tx1"/>
                </a:solidFill>
                <a:latin typeface="+mj-lt"/>
              </a:rPr>
              <a:t>COURSE</a:t>
            </a:r>
            <a:r>
              <a:rPr lang="en-MY" sz="4000" spc="-25" dirty="0">
                <a:solidFill>
                  <a:schemeClr val="tx1"/>
                </a:solidFill>
                <a:latin typeface="+mj-lt"/>
              </a:rPr>
              <a:t> </a:t>
            </a:r>
            <a:r>
              <a:rPr lang="en-MY" sz="4000" spc="-10" dirty="0">
                <a:solidFill>
                  <a:schemeClr val="tx1"/>
                </a:solidFill>
                <a:latin typeface="+mj-lt"/>
              </a:rPr>
              <a:t>AGENDA:</a:t>
            </a:r>
            <a:endParaRPr lang="en-MY" sz="4000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272908"/>
              </p:ext>
            </p:extLst>
          </p:nvPr>
        </p:nvGraphicFramePr>
        <p:xfrm>
          <a:off x="381000" y="2374516"/>
          <a:ext cx="8680703" cy="2286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57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3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369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endParaRPr sz="2400" dirty="0">
                        <a:solidFill>
                          <a:schemeClr val="tx1"/>
                        </a:solidFill>
                        <a:latin typeface="+mn-lt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Topic</a:t>
                      </a:r>
                      <a:endParaRPr sz="24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endParaRPr sz="2400" dirty="0">
                        <a:solidFill>
                          <a:schemeClr val="tx1"/>
                        </a:solidFill>
                        <a:latin typeface="+mn-lt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Objective</a:t>
                      </a:r>
                      <a:endParaRPr sz="24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9083">
                <a:tc>
                  <a:txBody>
                    <a:bodyPr/>
                    <a:lstStyle/>
                    <a:p>
                      <a:pPr marR="40640" algn="ctr">
                        <a:lnSpc>
                          <a:spcPct val="100000"/>
                        </a:lnSpc>
                        <a:spcBef>
                          <a:spcPts val="1595"/>
                        </a:spcBef>
                      </a:pPr>
                      <a:r>
                        <a:rPr sz="24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Manage</a:t>
                      </a:r>
                      <a:r>
                        <a:rPr sz="2400" spc="-6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sz="24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Supplier</a:t>
                      </a:r>
                      <a:r>
                        <a:rPr sz="2400" spc="-4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Onhand</a:t>
                      </a:r>
                      <a:endParaRPr sz="24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2025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56197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24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How</a:t>
                      </a:r>
                      <a:r>
                        <a:rPr sz="2400" spc="-2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sz="24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suppliers</a:t>
                      </a:r>
                      <a:r>
                        <a:rPr sz="2400" spc="-6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sz="24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can</a:t>
                      </a:r>
                      <a:r>
                        <a:rPr sz="2400" spc="-4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upload </a:t>
                      </a:r>
                      <a:r>
                        <a:rPr sz="24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items</a:t>
                      </a:r>
                      <a:r>
                        <a:rPr sz="2400" spc="-3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sz="24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on</a:t>
                      </a:r>
                      <a:r>
                        <a:rPr sz="2400" spc="-2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sz="24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hand</a:t>
                      </a:r>
                      <a:r>
                        <a:rPr sz="2400" spc="-3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quantities</a:t>
                      </a:r>
                      <a:endParaRPr sz="24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680" y="2438400"/>
            <a:ext cx="9286240" cy="1330324"/>
          </a:xfrm>
        </p:spPr>
        <p:txBody>
          <a:bodyPr vert="horz" wrap="square" lIns="0" tIns="14604" rIns="0" bIns="0" rtlCol="0" anchor="t">
            <a:normAutofit/>
          </a:bodyPr>
          <a:lstStyle/>
          <a:p>
            <a:pPr marL="12700">
              <a:spcBef>
                <a:spcPts val="114"/>
              </a:spcBef>
            </a:pPr>
            <a:r>
              <a:rPr lang="en-MY" sz="4400" dirty="0"/>
              <a:t>MANAGE</a:t>
            </a:r>
            <a:r>
              <a:rPr lang="en-MY" sz="4400" spc="-30" dirty="0"/>
              <a:t> </a:t>
            </a:r>
            <a:r>
              <a:rPr lang="en-MY" sz="4400" dirty="0"/>
              <a:t>SUPPLIER</a:t>
            </a:r>
            <a:r>
              <a:rPr lang="en-MY" sz="4400" spc="-10" dirty="0"/>
              <a:t> ONHAND</a:t>
            </a:r>
            <a:endParaRPr lang="en-MY" sz="4400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279401" y="306970"/>
            <a:ext cx="8147050" cy="4445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096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chemeClr val="tx2"/>
                </a:solidFill>
                <a:latin typeface="+mj-lt"/>
              </a:rPr>
              <a:t>Overview</a:t>
            </a:r>
            <a:r>
              <a:rPr sz="2800" spc="-65" dirty="0">
                <a:solidFill>
                  <a:schemeClr val="tx2"/>
                </a:solidFill>
                <a:latin typeface="+mj-lt"/>
              </a:rPr>
              <a:t> </a:t>
            </a:r>
            <a:r>
              <a:rPr sz="2800" dirty="0">
                <a:solidFill>
                  <a:schemeClr val="tx2"/>
                </a:solidFill>
                <a:latin typeface="+mj-lt"/>
              </a:rPr>
              <a:t>–</a:t>
            </a:r>
            <a:r>
              <a:rPr sz="2800" spc="-80" dirty="0">
                <a:solidFill>
                  <a:schemeClr val="tx2"/>
                </a:solidFill>
                <a:latin typeface="+mj-lt"/>
              </a:rPr>
              <a:t> </a:t>
            </a:r>
            <a:r>
              <a:rPr sz="2800" dirty="0">
                <a:solidFill>
                  <a:schemeClr val="tx2"/>
                </a:solidFill>
                <a:latin typeface="+mj-lt"/>
              </a:rPr>
              <a:t>Manage</a:t>
            </a:r>
            <a:r>
              <a:rPr sz="2800" spc="-70" dirty="0">
                <a:solidFill>
                  <a:schemeClr val="tx2"/>
                </a:solidFill>
                <a:latin typeface="+mj-lt"/>
              </a:rPr>
              <a:t> </a:t>
            </a:r>
            <a:r>
              <a:rPr sz="2800" dirty="0">
                <a:solidFill>
                  <a:schemeClr val="tx2"/>
                </a:solidFill>
                <a:latin typeface="+mj-lt"/>
              </a:rPr>
              <a:t>Supplier</a:t>
            </a:r>
            <a:r>
              <a:rPr sz="2800" spc="-60" dirty="0">
                <a:solidFill>
                  <a:schemeClr val="tx2"/>
                </a:solidFill>
                <a:latin typeface="+mj-lt"/>
              </a:rPr>
              <a:t> </a:t>
            </a:r>
            <a:r>
              <a:rPr sz="2800" dirty="0">
                <a:solidFill>
                  <a:schemeClr val="tx2"/>
                </a:solidFill>
                <a:latin typeface="+mj-lt"/>
              </a:rPr>
              <a:t>On</a:t>
            </a:r>
            <a:r>
              <a:rPr sz="2800" spc="-75" dirty="0">
                <a:solidFill>
                  <a:schemeClr val="tx2"/>
                </a:solidFill>
                <a:latin typeface="+mj-lt"/>
              </a:rPr>
              <a:t> </a:t>
            </a:r>
            <a:r>
              <a:rPr sz="2800" spc="-20" dirty="0">
                <a:solidFill>
                  <a:schemeClr val="tx2"/>
                </a:solidFill>
                <a:latin typeface="+mj-lt"/>
              </a:rPr>
              <a:t>hand</a:t>
            </a:r>
            <a:endParaRPr sz="28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9241" y="1562244"/>
            <a:ext cx="9351645" cy="1717675"/>
          </a:xfrm>
          <a:prstGeom prst="rect">
            <a:avLst/>
          </a:prstGeom>
          <a:ln w="9525">
            <a:solidFill>
              <a:srgbClr val="3058AE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60"/>
              </a:spcBef>
            </a:pPr>
            <a:r>
              <a:rPr sz="1600" dirty="0">
                <a:cs typeface="Calibri"/>
              </a:rPr>
              <a:t>Supplier</a:t>
            </a:r>
            <a:r>
              <a:rPr sz="1600" spc="-30" dirty="0">
                <a:cs typeface="Calibri"/>
              </a:rPr>
              <a:t> </a:t>
            </a:r>
            <a:r>
              <a:rPr sz="1600" dirty="0">
                <a:cs typeface="Calibri"/>
              </a:rPr>
              <a:t>can</a:t>
            </a:r>
            <a:r>
              <a:rPr sz="1600" spc="-30" dirty="0">
                <a:cs typeface="Calibri"/>
              </a:rPr>
              <a:t> </a:t>
            </a:r>
            <a:r>
              <a:rPr sz="1600" dirty="0">
                <a:cs typeface="Calibri"/>
              </a:rPr>
              <a:t>upload</a:t>
            </a:r>
            <a:r>
              <a:rPr sz="1600" spc="-40" dirty="0">
                <a:cs typeface="Calibri"/>
              </a:rPr>
              <a:t> </a:t>
            </a:r>
            <a:r>
              <a:rPr sz="1600" dirty="0">
                <a:cs typeface="Calibri"/>
              </a:rPr>
              <a:t>the</a:t>
            </a:r>
            <a:r>
              <a:rPr sz="1600" spc="-25" dirty="0">
                <a:cs typeface="Calibri"/>
              </a:rPr>
              <a:t> </a:t>
            </a:r>
            <a:r>
              <a:rPr sz="1600" dirty="0">
                <a:cs typeface="Calibri"/>
              </a:rPr>
              <a:t>On</a:t>
            </a:r>
            <a:r>
              <a:rPr sz="1600" spc="-20" dirty="0">
                <a:cs typeface="Calibri"/>
              </a:rPr>
              <a:t> </a:t>
            </a:r>
            <a:r>
              <a:rPr sz="1600" dirty="0">
                <a:cs typeface="Calibri"/>
              </a:rPr>
              <a:t>Hand</a:t>
            </a:r>
            <a:r>
              <a:rPr sz="1600" spc="-30" dirty="0">
                <a:cs typeface="Calibri"/>
              </a:rPr>
              <a:t> </a:t>
            </a:r>
            <a:r>
              <a:rPr sz="1600" dirty="0">
                <a:cs typeface="Calibri"/>
              </a:rPr>
              <a:t>quantities</a:t>
            </a:r>
            <a:r>
              <a:rPr sz="1600" spc="-50" dirty="0">
                <a:cs typeface="Calibri"/>
              </a:rPr>
              <a:t> </a:t>
            </a:r>
            <a:r>
              <a:rPr sz="1600" dirty="0">
                <a:cs typeface="Calibri"/>
              </a:rPr>
              <a:t>for</a:t>
            </a:r>
            <a:r>
              <a:rPr sz="1600" spc="-15" dirty="0">
                <a:cs typeface="Calibri"/>
              </a:rPr>
              <a:t> </a:t>
            </a:r>
            <a:r>
              <a:rPr sz="1600" dirty="0">
                <a:cs typeface="Calibri"/>
              </a:rPr>
              <a:t>a</a:t>
            </a:r>
            <a:r>
              <a:rPr sz="1600" spc="-30" dirty="0">
                <a:cs typeface="Calibri"/>
              </a:rPr>
              <a:t> </a:t>
            </a:r>
            <a:r>
              <a:rPr sz="1600" dirty="0">
                <a:cs typeface="Calibri"/>
              </a:rPr>
              <a:t>specific</a:t>
            </a:r>
            <a:r>
              <a:rPr sz="1600" spc="-40" dirty="0">
                <a:cs typeface="Calibri"/>
              </a:rPr>
              <a:t> </a:t>
            </a:r>
            <a:r>
              <a:rPr sz="1600" dirty="0">
                <a:cs typeface="Calibri"/>
              </a:rPr>
              <a:t>Supplier</a:t>
            </a:r>
            <a:r>
              <a:rPr sz="1600" spc="-25" dirty="0">
                <a:cs typeface="Calibri"/>
              </a:rPr>
              <a:t> </a:t>
            </a:r>
            <a:r>
              <a:rPr sz="1600" dirty="0">
                <a:cs typeface="Calibri"/>
              </a:rPr>
              <a:t>site</a:t>
            </a:r>
            <a:r>
              <a:rPr sz="1600" spc="-45" dirty="0">
                <a:cs typeface="Calibri"/>
              </a:rPr>
              <a:t> </a:t>
            </a:r>
            <a:r>
              <a:rPr sz="1600" dirty="0">
                <a:cs typeface="Calibri"/>
              </a:rPr>
              <a:t>on</a:t>
            </a:r>
            <a:r>
              <a:rPr sz="1600" spc="-20" dirty="0">
                <a:cs typeface="Calibri"/>
              </a:rPr>
              <a:t> </a:t>
            </a:r>
            <a:r>
              <a:rPr sz="1600" dirty="0">
                <a:cs typeface="Calibri"/>
              </a:rPr>
              <a:t>the</a:t>
            </a:r>
            <a:r>
              <a:rPr sz="1600" spc="-15" dirty="0">
                <a:cs typeface="Calibri"/>
              </a:rPr>
              <a:t> </a:t>
            </a:r>
            <a:r>
              <a:rPr sz="1600" dirty="0">
                <a:cs typeface="Calibri"/>
              </a:rPr>
              <a:t>portal</a:t>
            </a:r>
            <a:r>
              <a:rPr sz="1600" spc="-20" dirty="0">
                <a:cs typeface="Calibri"/>
              </a:rPr>
              <a:t> </a:t>
            </a:r>
            <a:r>
              <a:rPr sz="1600" dirty="0">
                <a:cs typeface="Calibri"/>
              </a:rPr>
              <a:t>thus</a:t>
            </a:r>
            <a:r>
              <a:rPr sz="1600" spc="-30" dirty="0">
                <a:cs typeface="Calibri"/>
              </a:rPr>
              <a:t> </a:t>
            </a:r>
            <a:r>
              <a:rPr sz="1600" dirty="0">
                <a:cs typeface="Calibri"/>
              </a:rPr>
              <a:t>enabling</a:t>
            </a:r>
            <a:r>
              <a:rPr sz="1600" spc="-50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better</a:t>
            </a:r>
            <a:endParaRPr sz="1600" dirty="0">
              <a:cs typeface="Calibri"/>
            </a:endParaRPr>
          </a:p>
          <a:p>
            <a:pPr marL="90805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cs typeface="Calibri"/>
              </a:rPr>
              <a:t>planning</a:t>
            </a:r>
            <a:r>
              <a:rPr sz="1600" spc="-30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decisions</a:t>
            </a:r>
            <a:endParaRPr sz="1600" dirty="0">
              <a:cs typeface="Calibri"/>
            </a:endParaRPr>
          </a:p>
          <a:p>
            <a:pPr marL="433070" indent="-342265">
              <a:lnSpc>
                <a:spcPct val="100000"/>
              </a:lnSpc>
              <a:spcBef>
                <a:spcPts val="384"/>
              </a:spcBef>
              <a:buSzPct val="143750"/>
              <a:buFont typeface="Wingdings"/>
              <a:buChar char=""/>
              <a:tabLst>
                <a:tab pos="433070" algn="l"/>
              </a:tabLst>
            </a:pPr>
            <a:r>
              <a:rPr sz="1600" dirty="0">
                <a:cs typeface="Calibri"/>
              </a:rPr>
              <a:t>Allows</a:t>
            </a:r>
            <a:r>
              <a:rPr sz="1600" spc="-25" dirty="0">
                <a:cs typeface="Calibri"/>
              </a:rPr>
              <a:t> </a:t>
            </a:r>
            <a:r>
              <a:rPr sz="1600" dirty="0">
                <a:cs typeface="Calibri"/>
              </a:rPr>
              <a:t>users</a:t>
            </a:r>
            <a:r>
              <a:rPr sz="1600" spc="-20" dirty="0">
                <a:cs typeface="Calibri"/>
              </a:rPr>
              <a:t> </a:t>
            </a:r>
            <a:r>
              <a:rPr sz="1600" dirty="0">
                <a:cs typeface="Calibri"/>
              </a:rPr>
              <a:t>to</a:t>
            </a:r>
            <a:r>
              <a:rPr sz="1600" spc="-20" dirty="0">
                <a:cs typeface="Calibri"/>
              </a:rPr>
              <a:t> </a:t>
            </a:r>
            <a:r>
              <a:rPr sz="1600" dirty="0">
                <a:cs typeface="Calibri"/>
              </a:rPr>
              <a:t>manage</a:t>
            </a:r>
            <a:r>
              <a:rPr sz="1600" spc="-45" dirty="0">
                <a:cs typeface="Calibri"/>
              </a:rPr>
              <a:t> </a:t>
            </a:r>
            <a:r>
              <a:rPr sz="1600" dirty="0">
                <a:cs typeface="Calibri"/>
              </a:rPr>
              <a:t>supplier</a:t>
            </a:r>
            <a:r>
              <a:rPr sz="1600" spc="-35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on-</a:t>
            </a:r>
            <a:r>
              <a:rPr sz="1600" dirty="0">
                <a:cs typeface="Calibri"/>
              </a:rPr>
              <a:t>hand</a:t>
            </a:r>
            <a:r>
              <a:rPr sz="1600" spc="-35" dirty="0">
                <a:cs typeface="Calibri"/>
              </a:rPr>
              <a:t> </a:t>
            </a:r>
            <a:r>
              <a:rPr sz="1600" dirty="0">
                <a:cs typeface="Calibri"/>
              </a:rPr>
              <a:t>quantities</a:t>
            </a:r>
            <a:r>
              <a:rPr sz="1600" spc="-55" dirty="0">
                <a:cs typeface="Calibri"/>
              </a:rPr>
              <a:t> </a:t>
            </a:r>
            <a:r>
              <a:rPr sz="1600" dirty="0">
                <a:cs typeface="Calibri"/>
              </a:rPr>
              <a:t>at</a:t>
            </a:r>
            <a:r>
              <a:rPr sz="1600" spc="-40" dirty="0">
                <a:cs typeface="Calibri"/>
              </a:rPr>
              <a:t> </a:t>
            </a:r>
            <a:r>
              <a:rPr sz="1600" dirty="0">
                <a:cs typeface="Calibri"/>
              </a:rPr>
              <a:t>the</a:t>
            </a:r>
            <a:r>
              <a:rPr sz="1600" spc="-30" dirty="0">
                <a:cs typeface="Calibri"/>
              </a:rPr>
              <a:t> </a:t>
            </a:r>
            <a:r>
              <a:rPr sz="1600" dirty="0">
                <a:cs typeface="Calibri"/>
              </a:rPr>
              <a:t>supplier</a:t>
            </a:r>
            <a:r>
              <a:rPr sz="1600" spc="-35" dirty="0">
                <a:cs typeface="Calibri"/>
              </a:rPr>
              <a:t> </a:t>
            </a:r>
            <a:r>
              <a:rPr sz="1600" dirty="0">
                <a:cs typeface="Calibri"/>
              </a:rPr>
              <a:t>site</a:t>
            </a:r>
            <a:r>
              <a:rPr sz="1600" spc="-35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level</a:t>
            </a:r>
            <a:endParaRPr sz="1600" dirty="0">
              <a:cs typeface="Calibri"/>
            </a:endParaRPr>
          </a:p>
          <a:p>
            <a:pPr marL="433070" indent="-342265">
              <a:lnSpc>
                <a:spcPct val="100000"/>
              </a:lnSpc>
              <a:spcBef>
                <a:spcPts val="380"/>
              </a:spcBef>
              <a:buSzPct val="143750"/>
              <a:buFont typeface="Wingdings"/>
              <a:buChar char=""/>
              <a:tabLst>
                <a:tab pos="433070" algn="l"/>
              </a:tabLst>
            </a:pPr>
            <a:r>
              <a:rPr sz="1600" dirty="0">
                <a:cs typeface="Calibri"/>
              </a:rPr>
              <a:t>Supplier</a:t>
            </a:r>
            <a:r>
              <a:rPr sz="1600" spc="-40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on-</a:t>
            </a:r>
            <a:r>
              <a:rPr sz="1600" dirty="0">
                <a:cs typeface="Calibri"/>
              </a:rPr>
              <a:t>hand</a:t>
            </a:r>
            <a:r>
              <a:rPr sz="1600" spc="-40" dirty="0">
                <a:cs typeface="Calibri"/>
              </a:rPr>
              <a:t> </a:t>
            </a:r>
            <a:r>
              <a:rPr sz="1600" dirty="0">
                <a:cs typeface="Calibri"/>
              </a:rPr>
              <a:t>quantities</a:t>
            </a:r>
            <a:r>
              <a:rPr sz="1600" spc="-55" dirty="0">
                <a:cs typeface="Calibri"/>
              </a:rPr>
              <a:t> </a:t>
            </a:r>
            <a:r>
              <a:rPr sz="1600" dirty="0">
                <a:cs typeface="Calibri"/>
              </a:rPr>
              <a:t>can</a:t>
            </a:r>
            <a:r>
              <a:rPr sz="1600" spc="-30" dirty="0">
                <a:cs typeface="Calibri"/>
              </a:rPr>
              <a:t> </a:t>
            </a:r>
            <a:r>
              <a:rPr sz="1600" dirty="0">
                <a:cs typeface="Calibri"/>
              </a:rPr>
              <a:t>be</a:t>
            </a:r>
            <a:r>
              <a:rPr sz="1600" spc="-35" dirty="0">
                <a:cs typeface="Calibri"/>
              </a:rPr>
              <a:t> </a:t>
            </a:r>
            <a:r>
              <a:rPr sz="1600" dirty="0">
                <a:cs typeface="Calibri"/>
              </a:rPr>
              <a:t>managed</a:t>
            </a:r>
            <a:r>
              <a:rPr sz="1600" spc="-35" dirty="0">
                <a:cs typeface="Calibri"/>
              </a:rPr>
              <a:t> </a:t>
            </a:r>
            <a:r>
              <a:rPr sz="1600" dirty="0">
                <a:cs typeface="Calibri"/>
              </a:rPr>
              <a:t>by</a:t>
            </a:r>
            <a:r>
              <a:rPr sz="1600" spc="-35" dirty="0">
                <a:cs typeface="Calibri"/>
              </a:rPr>
              <a:t> </a:t>
            </a:r>
            <a:r>
              <a:rPr sz="1600" dirty="0">
                <a:cs typeface="Calibri"/>
              </a:rPr>
              <a:t>either</a:t>
            </a:r>
            <a:r>
              <a:rPr sz="1600" spc="-30" dirty="0">
                <a:cs typeface="Calibri"/>
              </a:rPr>
              <a:t> </a:t>
            </a:r>
            <a:r>
              <a:rPr sz="1600" dirty="0">
                <a:cs typeface="Calibri"/>
              </a:rPr>
              <a:t>Supplier</a:t>
            </a:r>
            <a:r>
              <a:rPr sz="1600" spc="-35" dirty="0">
                <a:cs typeface="Calibri"/>
              </a:rPr>
              <a:t> </a:t>
            </a:r>
            <a:r>
              <a:rPr sz="1600" dirty="0">
                <a:cs typeface="Calibri"/>
              </a:rPr>
              <a:t>or</a:t>
            </a:r>
            <a:r>
              <a:rPr sz="1600" spc="-15" dirty="0">
                <a:cs typeface="Calibri"/>
              </a:rPr>
              <a:t> </a:t>
            </a:r>
            <a:r>
              <a:rPr sz="1600" dirty="0">
                <a:cs typeface="Calibri"/>
              </a:rPr>
              <a:t>Planner</a:t>
            </a:r>
            <a:r>
              <a:rPr sz="1600" spc="-40" dirty="0">
                <a:cs typeface="Calibri"/>
              </a:rPr>
              <a:t> </a:t>
            </a:r>
            <a:r>
              <a:rPr sz="1600" dirty="0">
                <a:cs typeface="Calibri"/>
              </a:rPr>
              <a:t>on</a:t>
            </a:r>
            <a:r>
              <a:rPr sz="1600" spc="-25" dirty="0">
                <a:cs typeface="Calibri"/>
              </a:rPr>
              <a:t> </a:t>
            </a:r>
            <a:r>
              <a:rPr sz="1600" dirty="0">
                <a:cs typeface="Calibri"/>
              </a:rPr>
              <a:t>behalf</a:t>
            </a:r>
            <a:r>
              <a:rPr sz="1600" spc="-45" dirty="0">
                <a:cs typeface="Calibri"/>
              </a:rPr>
              <a:t> </a:t>
            </a:r>
            <a:r>
              <a:rPr sz="1600" dirty="0">
                <a:cs typeface="Calibri"/>
              </a:rPr>
              <a:t>of</a:t>
            </a:r>
            <a:r>
              <a:rPr sz="1600" spc="-20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supplier</a:t>
            </a:r>
            <a:endParaRPr sz="1600" dirty="0">
              <a:cs typeface="Calibri"/>
            </a:endParaRPr>
          </a:p>
          <a:p>
            <a:pPr marL="433705" indent="-342900">
              <a:lnSpc>
                <a:spcPct val="100000"/>
              </a:lnSpc>
              <a:spcBef>
                <a:spcPts val="385"/>
              </a:spcBef>
              <a:buSzPct val="143750"/>
              <a:buFont typeface="Wingdings"/>
              <a:buChar char=""/>
              <a:tabLst>
                <a:tab pos="433705" algn="l"/>
              </a:tabLst>
            </a:pPr>
            <a:r>
              <a:rPr sz="1600" dirty="0">
                <a:cs typeface="Calibri"/>
              </a:rPr>
              <a:t>Supplier</a:t>
            </a:r>
            <a:r>
              <a:rPr sz="1600" spc="-25" dirty="0">
                <a:cs typeface="Calibri"/>
              </a:rPr>
              <a:t> </a:t>
            </a:r>
            <a:r>
              <a:rPr sz="1600" spc="-20" dirty="0">
                <a:cs typeface="Calibri"/>
              </a:rPr>
              <a:t>on-</a:t>
            </a:r>
            <a:r>
              <a:rPr sz="1600" dirty="0">
                <a:cs typeface="Calibri"/>
              </a:rPr>
              <a:t>hand</a:t>
            </a:r>
            <a:r>
              <a:rPr sz="1600" spc="-35" dirty="0">
                <a:cs typeface="Calibri"/>
              </a:rPr>
              <a:t> </a:t>
            </a:r>
            <a:r>
              <a:rPr sz="1600" dirty="0">
                <a:cs typeface="Calibri"/>
              </a:rPr>
              <a:t>quantities</a:t>
            </a:r>
            <a:r>
              <a:rPr sz="1600" spc="-55" dirty="0">
                <a:cs typeface="Calibri"/>
              </a:rPr>
              <a:t> </a:t>
            </a:r>
            <a:r>
              <a:rPr sz="1600" dirty="0">
                <a:cs typeface="Calibri"/>
              </a:rPr>
              <a:t>are</a:t>
            </a:r>
            <a:r>
              <a:rPr sz="1600" spc="-5" dirty="0">
                <a:cs typeface="Calibri"/>
              </a:rPr>
              <a:t> </a:t>
            </a:r>
            <a:r>
              <a:rPr sz="1600" dirty="0">
                <a:cs typeface="Calibri"/>
              </a:rPr>
              <a:t>visible</a:t>
            </a:r>
            <a:r>
              <a:rPr sz="1600" spc="-45" dirty="0">
                <a:cs typeface="Calibri"/>
              </a:rPr>
              <a:t> </a:t>
            </a:r>
            <a:r>
              <a:rPr sz="1600" dirty="0">
                <a:cs typeface="Calibri"/>
              </a:rPr>
              <a:t>on</a:t>
            </a:r>
            <a:r>
              <a:rPr sz="1600" spc="-15" dirty="0">
                <a:cs typeface="Calibri"/>
              </a:rPr>
              <a:t> </a:t>
            </a:r>
            <a:r>
              <a:rPr sz="1600" dirty="0">
                <a:cs typeface="Calibri"/>
              </a:rPr>
              <a:t>Manage</a:t>
            </a:r>
            <a:r>
              <a:rPr sz="1600" spc="-40" dirty="0">
                <a:cs typeface="Calibri"/>
              </a:rPr>
              <a:t> </a:t>
            </a:r>
            <a:r>
              <a:rPr sz="1600" dirty="0">
                <a:cs typeface="Calibri"/>
              </a:rPr>
              <a:t>Supplier</a:t>
            </a:r>
            <a:r>
              <a:rPr sz="1600" spc="-25" dirty="0">
                <a:cs typeface="Calibri"/>
              </a:rPr>
              <a:t> </a:t>
            </a:r>
            <a:r>
              <a:rPr sz="1600" dirty="0">
                <a:cs typeface="Calibri"/>
              </a:rPr>
              <a:t>On</a:t>
            </a:r>
            <a:r>
              <a:rPr sz="1600" spc="-25" dirty="0">
                <a:cs typeface="Calibri"/>
              </a:rPr>
              <a:t> </a:t>
            </a:r>
            <a:r>
              <a:rPr sz="1600" dirty="0">
                <a:cs typeface="Calibri"/>
              </a:rPr>
              <a:t>Hand</a:t>
            </a:r>
            <a:r>
              <a:rPr sz="1600" spc="-25" dirty="0">
                <a:cs typeface="Calibri"/>
              </a:rPr>
              <a:t> </a:t>
            </a:r>
            <a:r>
              <a:rPr sz="1600" dirty="0">
                <a:cs typeface="Calibri"/>
              </a:rPr>
              <a:t>Quantities</a:t>
            </a:r>
            <a:r>
              <a:rPr sz="1600" spc="-50" dirty="0">
                <a:cs typeface="Calibri"/>
              </a:rPr>
              <a:t> </a:t>
            </a:r>
            <a:r>
              <a:rPr sz="1600" dirty="0">
                <a:cs typeface="Calibri"/>
              </a:rPr>
              <a:t>page</a:t>
            </a:r>
            <a:r>
              <a:rPr sz="1600" spc="-25" dirty="0">
                <a:cs typeface="Calibri"/>
              </a:rPr>
              <a:t> </a:t>
            </a:r>
            <a:r>
              <a:rPr sz="1600" dirty="0">
                <a:cs typeface="Calibri"/>
              </a:rPr>
              <a:t>and</a:t>
            </a:r>
            <a:r>
              <a:rPr sz="1600" spc="-35" dirty="0">
                <a:cs typeface="Calibri"/>
              </a:rPr>
              <a:t> </a:t>
            </a:r>
            <a:r>
              <a:rPr sz="1600" dirty="0">
                <a:cs typeface="Calibri"/>
              </a:rPr>
              <a:t>in</a:t>
            </a:r>
            <a:r>
              <a:rPr sz="1600" spc="-20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Forecast</a:t>
            </a:r>
            <a:endParaRPr sz="1600" dirty="0">
              <a:cs typeface="Calibri"/>
            </a:endParaRPr>
          </a:p>
          <a:p>
            <a:pPr marL="148590">
              <a:lnSpc>
                <a:spcPct val="100000"/>
              </a:lnSpc>
            </a:pPr>
            <a:r>
              <a:rPr sz="1600" dirty="0">
                <a:cs typeface="Calibri"/>
              </a:rPr>
              <a:t>Commit</a:t>
            </a:r>
            <a:r>
              <a:rPr sz="1600" spc="-45" dirty="0">
                <a:cs typeface="Calibri"/>
              </a:rPr>
              <a:t> </a:t>
            </a:r>
            <a:r>
              <a:rPr sz="1600" dirty="0">
                <a:cs typeface="Calibri"/>
              </a:rPr>
              <a:t>and</a:t>
            </a:r>
            <a:r>
              <a:rPr sz="1600" spc="-45" dirty="0">
                <a:cs typeface="Calibri"/>
              </a:rPr>
              <a:t> </a:t>
            </a:r>
            <a:r>
              <a:rPr sz="1600" dirty="0">
                <a:cs typeface="Calibri"/>
              </a:rPr>
              <a:t>Analysis</a:t>
            </a:r>
            <a:r>
              <a:rPr sz="1600" spc="-70" dirty="0">
                <a:cs typeface="Calibri"/>
              </a:rPr>
              <a:t> </a:t>
            </a:r>
            <a:r>
              <a:rPr sz="1600" dirty="0">
                <a:cs typeface="Calibri"/>
              </a:rPr>
              <a:t>Report</a:t>
            </a:r>
            <a:r>
              <a:rPr sz="1600" spc="-10" dirty="0">
                <a:cs typeface="Calibri"/>
              </a:rPr>
              <a:t> </a:t>
            </a:r>
            <a:r>
              <a:rPr sz="1600" dirty="0">
                <a:cs typeface="Calibri"/>
              </a:rPr>
              <a:t>providing</a:t>
            </a:r>
            <a:r>
              <a:rPr sz="1600" spc="-40" dirty="0">
                <a:cs typeface="Calibri"/>
              </a:rPr>
              <a:t> </a:t>
            </a:r>
            <a:r>
              <a:rPr sz="1600" dirty="0">
                <a:cs typeface="Calibri"/>
              </a:rPr>
              <a:t>additional</a:t>
            </a:r>
            <a:r>
              <a:rPr sz="1600" spc="-45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information</a:t>
            </a:r>
            <a:r>
              <a:rPr sz="1600" spc="-70" dirty="0">
                <a:cs typeface="Calibri"/>
              </a:rPr>
              <a:t> </a:t>
            </a:r>
            <a:r>
              <a:rPr sz="1600" dirty="0">
                <a:cs typeface="Calibri"/>
              </a:rPr>
              <a:t>to</a:t>
            </a:r>
            <a:r>
              <a:rPr sz="1600" spc="-45" dirty="0">
                <a:cs typeface="Calibri"/>
              </a:rPr>
              <a:t> </a:t>
            </a:r>
            <a:r>
              <a:rPr sz="1600" dirty="0">
                <a:cs typeface="Calibri"/>
              </a:rPr>
              <a:t>take</a:t>
            </a:r>
            <a:r>
              <a:rPr sz="1600" spc="-35" dirty="0">
                <a:cs typeface="Calibri"/>
              </a:rPr>
              <a:t> </a:t>
            </a:r>
            <a:r>
              <a:rPr sz="1600" dirty="0">
                <a:cs typeface="Calibri"/>
              </a:rPr>
              <a:t>planning</a:t>
            </a:r>
            <a:r>
              <a:rPr sz="1600" spc="-75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decisions</a:t>
            </a:r>
            <a:endParaRPr sz="1600" dirty="0"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1000" y="725651"/>
            <a:ext cx="876935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FF0000"/>
                </a:solidFill>
                <a:cs typeface="Calibri"/>
              </a:rPr>
              <a:t>Note:</a:t>
            </a:r>
            <a:r>
              <a:rPr sz="1600" b="1" spc="-35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For</a:t>
            </a:r>
            <a:r>
              <a:rPr sz="1600" spc="-1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VMI</a:t>
            </a:r>
            <a:r>
              <a:rPr sz="1600" spc="-1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suppliers,</a:t>
            </a:r>
            <a:r>
              <a:rPr sz="1600" spc="-4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spc="-10" dirty="0">
                <a:solidFill>
                  <a:srgbClr val="FF0000"/>
                </a:solidFill>
                <a:cs typeface="Calibri"/>
              </a:rPr>
              <a:t>On-</a:t>
            </a:r>
            <a:r>
              <a:rPr sz="1600" dirty="0">
                <a:solidFill>
                  <a:srgbClr val="FF0000"/>
                </a:solidFill>
                <a:cs typeface="Calibri"/>
              </a:rPr>
              <a:t>Hand</a:t>
            </a:r>
            <a:r>
              <a:rPr sz="1600" spc="-3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will</a:t>
            </a:r>
            <a:r>
              <a:rPr sz="1600" spc="-3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be</a:t>
            </a:r>
            <a:r>
              <a:rPr sz="1600" spc="-2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loaded</a:t>
            </a:r>
            <a:r>
              <a:rPr sz="1600" spc="-25" dirty="0">
                <a:solidFill>
                  <a:srgbClr val="FF0000"/>
                </a:solidFill>
                <a:cs typeface="Calibri"/>
              </a:rPr>
              <a:t> </a:t>
            </a:r>
            <a:r>
              <a:rPr sz="1600" spc="-10" dirty="0">
                <a:solidFill>
                  <a:srgbClr val="FF0000"/>
                </a:solidFill>
                <a:cs typeface="Calibri"/>
              </a:rPr>
              <a:t>automatically</a:t>
            </a:r>
            <a:r>
              <a:rPr sz="1600" spc="-6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in</a:t>
            </a:r>
            <a:r>
              <a:rPr sz="1600" spc="-35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the</a:t>
            </a:r>
            <a:r>
              <a:rPr sz="1600" spc="-15" dirty="0">
                <a:solidFill>
                  <a:srgbClr val="FF0000"/>
                </a:solidFill>
                <a:cs typeface="Calibri"/>
              </a:rPr>
              <a:t> </a:t>
            </a:r>
            <a:r>
              <a:rPr sz="1600" spc="-10" dirty="0">
                <a:solidFill>
                  <a:srgbClr val="FF0000"/>
                </a:solidFill>
                <a:cs typeface="Calibri"/>
              </a:rPr>
              <a:t>system</a:t>
            </a:r>
            <a:r>
              <a:rPr sz="1600" spc="-3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based</a:t>
            </a:r>
            <a:r>
              <a:rPr sz="1600" spc="-3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on</a:t>
            </a:r>
            <a:r>
              <a:rPr sz="1600" spc="-15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VMI</a:t>
            </a:r>
            <a:r>
              <a:rPr sz="1600" spc="-2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feeds</a:t>
            </a:r>
            <a:r>
              <a:rPr sz="1600" spc="-20" dirty="0">
                <a:solidFill>
                  <a:srgbClr val="FF0000"/>
                </a:solidFill>
                <a:cs typeface="Calibri"/>
              </a:rPr>
              <a:t> from </a:t>
            </a:r>
            <a:r>
              <a:rPr sz="1600" dirty="0">
                <a:solidFill>
                  <a:srgbClr val="FF0000"/>
                </a:solidFill>
                <a:cs typeface="Calibri"/>
              </a:rPr>
              <a:t>Agility;</a:t>
            </a:r>
            <a:r>
              <a:rPr sz="1600" spc="-7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hence</a:t>
            </a:r>
            <a:r>
              <a:rPr sz="1600" spc="-35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suppliers</a:t>
            </a:r>
            <a:r>
              <a:rPr sz="1600" spc="-35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need</a:t>
            </a:r>
            <a:r>
              <a:rPr sz="1600" spc="-3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not</a:t>
            </a:r>
            <a:r>
              <a:rPr sz="1600" spc="-2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upload</a:t>
            </a:r>
            <a:r>
              <a:rPr sz="1600" spc="-4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the</a:t>
            </a:r>
            <a:r>
              <a:rPr sz="1600" spc="-4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spc="-10" dirty="0">
                <a:solidFill>
                  <a:srgbClr val="FF0000"/>
                </a:solidFill>
                <a:cs typeface="Calibri"/>
              </a:rPr>
              <a:t>on-</a:t>
            </a:r>
            <a:r>
              <a:rPr sz="1600" dirty="0">
                <a:solidFill>
                  <a:srgbClr val="FF0000"/>
                </a:solidFill>
                <a:cs typeface="Calibri"/>
              </a:rPr>
              <a:t>hand</a:t>
            </a:r>
            <a:r>
              <a:rPr sz="1600" spc="-35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through</a:t>
            </a:r>
            <a:r>
              <a:rPr sz="1600" spc="-35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Supplier</a:t>
            </a:r>
            <a:r>
              <a:rPr sz="1600" spc="-45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portal.</a:t>
            </a:r>
            <a:r>
              <a:rPr sz="1600" spc="-3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Also,</a:t>
            </a:r>
            <a:r>
              <a:rPr sz="1600" spc="-35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the</a:t>
            </a:r>
            <a:r>
              <a:rPr sz="1600" spc="-25" dirty="0">
                <a:solidFill>
                  <a:srgbClr val="FF0000"/>
                </a:solidFill>
                <a:cs typeface="Calibri"/>
              </a:rPr>
              <a:t> </a:t>
            </a:r>
            <a:r>
              <a:rPr sz="1600" spc="-10" dirty="0">
                <a:solidFill>
                  <a:srgbClr val="FF0000"/>
                </a:solidFill>
                <a:cs typeface="Calibri"/>
              </a:rPr>
              <a:t>on-</a:t>
            </a:r>
            <a:r>
              <a:rPr sz="1600" dirty="0">
                <a:solidFill>
                  <a:srgbClr val="FF0000"/>
                </a:solidFill>
                <a:cs typeface="Calibri"/>
              </a:rPr>
              <a:t>hand</a:t>
            </a:r>
            <a:r>
              <a:rPr sz="1600" spc="-4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should</a:t>
            </a:r>
            <a:r>
              <a:rPr sz="1600" spc="-4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spc="-25" dirty="0">
                <a:solidFill>
                  <a:srgbClr val="FF0000"/>
                </a:solidFill>
                <a:cs typeface="Calibri"/>
              </a:rPr>
              <a:t>be </a:t>
            </a:r>
            <a:r>
              <a:rPr sz="1600" spc="-10" dirty="0">
                <a:solidFill>
                  <a:srgbClr val="FF0000"/>
                </a:solidFill>
                <a:cs typeface="Calibri"/>
              </a:rPr>
              <a:t>inventory</a:t>
            </a:r>
            <a:r>
              <a:rPr sz="1600" spc="-3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spc="-10" dirty="0">
                <a:solidFill>
                  <a:srgbClr val="FF0000"/>
                </a:solidFill>
                <a:cs typeface="Calibri"/>
              </a:rPr>
              <a:t>available</a:t>
            </a:r>
            <a:r>
              <a:rPr sz="1600" spc="-5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for</a:t>
            </a:r>
            <a:r>
              <a:rPr sz="1600" spc="-1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WD</a:t>
            </a:r>
            <a:r>
              <a:rPr sz="1600" spc="-2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for</a:t>
            </a:r>
            <a:r>
              <a:rPr sz="1600" spc="-5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a</a:t>
            </a:r>
            <a:r>
              <a:rPr sz="1600" spc="-40" dirty="0">
                <a:solidFill>
                  <a:srgbClr val="FF0000"/>
                </a:solidFill>
                <a:cs typeface="Calibri"/>
              </a:rPr>
              <a:t> </a:t>
            </a:r>
            <a:r>
              <a:rPr sz="1600" dirty="0">
                <a:solidFill>
                  <a:srgbClr val="FF0000"/>
                </a:solidFill>
                <a:cs typeface="Calibri"/>
              </a:rPr>
              <a:t>specific</a:t>
            </a:r>
            <a:r>
              <a:rPr sz="1600" spc="-25" dirty="0">
                <a:solidFill>
                  <a:srgbClr val="FF0000"/>
                </a:solidFill>
                <a:cs typeface="Calibri"/>
              </a:rPr>
              <a:t> </a:t>
            </a:r>
            <a:r>
              <a:rPr sz="1600" spc="-10" dirty="0">
                <a:solidFill>
                  <a:srgbClr val="FF0000"/>
                </a:solidFill>
                <a:cs typeface="Calibri"/>
              </a:rPr>
              <a:t>Manufacturing</a:t>
            </a:r>
            <a:r>
              <a:rPr sz="1600" spc="-55" dirty="0">
                <a:solidFill>
                  <a:srgbClr val="FF0000"/>
                </a:solidFill>
                <a:cs typeface="Calibri"/>
              </a:rPr>
              <a:t> </a:t>
            </a:r>
            <a:r>
              <a:rPr sz="1600" spc="-10" dirty="0">
                <a:solidFill>
                  <a:srgbClr val="FF0000"/>
                </a:solidFill>
                <a:cs typeface="Calibri"/>
              </a:rPr>
              <a:t>location.</a:t>
            </a:r>
            <a:endParaRPr sz="1600" dirty="0"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335" y="3392469"/>
            <a:ext cx="7696930" cy="2479111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9298940" y="6165900"/>
            <a:ext cx="71755" cy="1168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80"/>
              </a:lnSpc>
            </a:pPr>
            <a:r>
              <a:rPr sz="700" spc="-50" dirty="0">
                <a:solidFill>
                  <a:srgbClr val="929A9D"/>
                </a:solidFill>
                <a:latin typeface="Calibri"/>
                <a:cs typeface="Calibri"/>
              </a:rPr>
              <a:t>7</a:t>
            </a:r>
            <a:endParaRPr sz="700">
              <a:latin typeface="Calibri"/>
              <a:cs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97408" y="4986528"/>
            <a:ext cx="5278120" cy="544195"/>
            <a:chOff x="597408" y="4986528"/>
            <a:chExt cx="5278120" cy="544195"/>
          </a:xfrm>
          <a:solidFill>
            <a:srgbClr val="C00000"/>
          </a:solidFill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97408" y="4986528"/>
              <a:ext cx="4791456" cy="544068"/>
            </a:xfrm>
            <a:prstGeom prst="rect">
              <a:avLst/>
            </a:prstGeom>
            <a:grpFill/>
          </p:spPr>
        </p:pic>
        <p:sp>
          <p:nvSpPr>
            <p:cNvPr id="4" name="object 4"/>
            <p:cNvSpPr/>
            <p:nvPr/>
          </p:nvSpPr>
          <p:spPr>
            <a:xfrm>
              <a:off x="5426963" y="5123688"/>
              <a:ext cx="441959" cy="306705"/>
            </a:xfrm>
            <a:custGeom>
              <a:avLst/>
              <a:gdLst/>
              <a:ahLst/>
              <a:cxnLst/>
              <a:rect l="l" t="t" r="r" b="b"/>
              <a:pathLst>
                <a:path w="441960" h="306704">
                  <a:moveTo>
                    <a:pt x="153162" y="0"/>
                  </a:moveTo>
                  <a:lnTo>
                    <a:pt x="0" y="153162"/>
                  </a:lnTo>
                  <a:lnTo>
                    <a:pt x="153162" y="306324"/>
                  </a:lnTo>
                  <a:lnTo>
                    <a:pt x="153162" y="229743"/>
                  </a:lnTo>
                  <a:lnTo>
                    <a:pt x="441960" y="229743"/>
                  </a:lnTo>
                  <a:lnTo>
                    <a:pt x="441960" y="76581"/>
                  </a:lnTo>
                  <a:lnTo>
                    <a:pt x="153162" y="76581"/>
                  </a:lnTo>
                  <a:lnTo>
                    <a:pt x="15316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26963" y="5123688"/>
              <a:ext cx="441959" cy="306705"/>
            </a:xfrm>
            <a:custGeom>
              <a:avLst/>
              <a:gdLst/>
              <a:ahLst/>
              <a:cxnLst/>
              <a:rect l="l" t="t" r="r" b="b"/>
              <a:pathLst>
                <a:path w="441960" h="306704">
                  <a:moveTo>
                    <a:pt x="0" y="153162"/>
                  </a:moveTo>
                  <a:lnTo>
                    <a:pt x="153162" y="0"/>
                  </a:lnTo>
                  <a:lnTo>
                    <a:pt x="153162" y="76581"/>
                  </a:lnTo>
                  <a:lnTo>
                    <a:pt x="441960" y="76581"/>
                  </a:lnTo>
                  <a:lnTo>
                    <a:pt x="441960" y="229743"/>
                  </a:lnTo>
                  <a:lnTo>
                    <a:pt x="153162" y="229743"/>
                  </a:lnTo>
                  <a:lnTo>
                    <a:pt x="153162" y="306324"/>
                  </a:lnTo>
                  <a:lnTo>
                    <a:pt x="0" y="153162"/>
                  </a:lnTo>
                  <a:close/>
                </a:path>
              </a:pathLst>
            </a:custGeom>
            <a:grpFill/>
            <a:ln w="12700">
              <a:solidFill>
                <a:srgbClr val="4B3A7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5798771" y="2179066"/>
            <a:ext cx="2019300" cy="1498600"/>
            <a:chOff x="5798771" y="2179066"/>
            <a:chExt cx="2019300" cy="14986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98771" y="2392592"/>
              <a:ext cx="1898952" cy="128481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632448" y="2185415"/>
              <a:ext cx="1185545" cy="1329055"/>
            </a:xfrm>
            <a:custGeom>
              <a:avLst/>
              <a:gdLst/>
              <a:ahLst/>
              <a:cxnLst/>
              <a:rect l="l" t="t" r="r" b="b"/>
              <a:pathLst>
                <a:path w="1185545" h="1329054">
                  <a:moveTo>
                    <a:pt x="877824" y="144780"/>
                  </a:moveTo>
                  <a:lnTo>
                    <a:pt x="870331" y="99009"/>
                  </a:lnTo>
                  <a:lnTo>
                    <a:pt x="849464" y="59258"/>
                  </a:lnTo>
                  <a:lnTo>
                    <a:pt x="817626" y="27927"/>
                  </a:lnTo>
                  <a:lnTo>
                    <a:pt x="777252" y="7378"/>
                  </a:lnTo>
                  <a:lnTo>
                    <a:pt x="730758" y="0"/>
                  </a:lnTo>
                  <a:lnTo>
                    <a:pt x="684250" y="7378"/>
                  </a:lnTo>
                  <a:lnTo>
                    <a:pt x="643877" y="27927"/>
                  </a:lnTo>
                  <a:lnTo>
                    <a:pt x="612038" y="59258"/>
                  </a:lnTo>
                  <a:lnTo>
                    <a:pt x="591172" y="99009"/>
                  </a:lnTo>
                  <a:lnTo>
                    <a:pt x="583692" y="144780"/>
                  </a:lnTo>
                  <a:lnTo>
                    <a:pt x="591172" y="190563"/>
                  </a:lnTo>
                  <a:lnTo>
                    <a:pt x="612038" y="230314"/>
                  </a:lnTo>
                  <a:lnTo>
                    <a:pt x="643877" y="261645"/>
                  </a:lnTo>
                  <a:lnTo>
                    <a:pt x="684250" y="282194"/>
                  </a:lnTo>
                  <a:lnTo>
                    <a:pt x="730758" y="289560"/>
                  </a:lnTo>
                  <a:lnTo>
                    <a:pt x="777252" y="282194"/>
                  </a:lnTo>
                  <a:lnTo>
                    <a:pt x="817626" y="261645"/>
                  </a:lnTo>
                  <a:lnTo>
                    <a:pt x="849464" y="230314"/>
                  </a:lnTo>
                  <a:lnTo>
                    <a:pt x="870331" y="190563"/>
                  </a:lnTo>
                  <a:lnTo>
                    <a:pt x="877824" y="144780"/>
                  </a:lnTo>
                  <a:close/>
                </a:path>
                <a:path w="1185545" h="1329054">
                  <a:moveTo>
                    <a:pt x="1185545" y="1284478"/>
                  </a:moveTo>
                  <a:lnTo>
                    <a:pt x="76200" y="1284478"/>
                  </a:lnTo>
                  <a:lnTo>
                    <a:pt x="76200" y="1252728"/>
                  </a:lnTo>
                  <a:lnTo>
                    <a:pt x="0" y="1290828"/>
                  </a:lnTo>
                  <a:lnTo>
                    <a:pt x="76200" y="1328928"/>
                  </a:lnTo>
                  <a:lnTo>
                    <a:pt x="76200" y="1297178"/>
                  </a:lnTo>
                  <a:lnTo>
                    <a:pt x="1185545" y="1297178"/>
                  </a:lnTo>
                  <a:lnTo>
                    <a:pt x="1185545" y="1284478"/>
                  </a:lnTo>
                  <a:close/>
                </a:path>
              </a:pathLst>
            </a:custGeom>
            <a:solidFill>
              <a:srgbClr val="5A80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216140" y="2185416"/>
              <a:ext cx="294640" cy="289560"/>
            </a:xfrm>
            <a:custGeom>
              <a:avLst/>
              <a:gdLst/>
              <a:ahLst/>
              <a:cxnLst/>
              <a:rect l="l" t="t" r="r" b="b"/>
              <a:pathLst>
                <a:path w="294640" h="289560">
                  <a:moveTo>
                    <a:pt x="0" y="144780"/>
                  </a:moveTo>
                  <a:lnTo>
                    <a:pt x="7491" y="98999"/>
                  </a:lnTo>
                  <a:lnTo>
                    <a:pt x="28358" y="59253"/>
                  </a:lnTo>
                  <a:lnTo>
                    <a:pt x="60185" y="27919"/>
                  </a:lnTo>
                  <a:lnTo>
                    <a:pt x="100559" y="7376"/>
                  </a:lnTo>
                  <a:lnTo>
                    <a:pt x="147065" y="0"/>
                  </a:lnTo>
                  <a:lnTo>
                    <a:pt x="193572" y="7376"/>
                  </a:lnTo>
                  <a:lnTo>
                    <a:pt x="233946" y="27919"/>
                  </a:lnTo>
                  <a:lnTo>
                    <a:pt x="265773" y="59253"/>
                  </a:lnTo>
                  <a:lnTo>
                    <a:pt x="286640" y="98999"/>
                  </a:lnTo>
                  <a:lnTo>
                    <a:pt x="294131" y="144780"/>
                  </a:lnTo>
                  <a:lnTo>
                    <a:pt x="286640" y="190560"/>
                  </a:lnTo>
                  <a:lnTo>
                    <a:pt x="265773" y="230306"/>
                  </a:lnTo>
                  <a:lnTo>
                    <a:pt x="233946" y="261640"/>
                  </a:lnTo>
                  <a:lnTo>
                    <a:pt x="193572" y="282183"/>
                  </a:lnTo>
                  <a:lnTo>
                    <a:pt x="147065" y="289560"/>
                  </a:lnTo>
                  <a:lnTo>
                    <a:pt x="100559" y="282183"/>
                  </a:lnTo>
                  <a:lnTo>
                    <a:pt x="60185" y="261640"/>
                  </a:lnTo>
                  <a:lnTo>
                    <a:pt x="28358" y="230306"/>
                  </a:lnTo>
                  <a:lnTo>
                    <a:pt x="7491" y="190560"/>
                  </a:lnTo>
                  <a:lnTo>
                    <a:pt x="0" y="144780"/>
                  </a:lnTo>
                  <a:close/>
                </a:path>
              </a:pathLst>
            </a:custGeom>
            <a:ln w="12700">
              <a:solidFill>
                <a:srgbClr val="405C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 idx="4294967295"/>
          </p:nvPr>
        </p:nvSpPr>
        <p:spPr>
          <a:xfrm>
            <a:off x="244282" y="362265"/>
            <a:ext cx="9286875" cy="429220"/>
          </a:xfrm>
          <a:prstGeom prst="rect">
            <a:avLst/>
          </a:prstGeom>
        </p:spPr>
        <p:txBody>
          <a:bodyPr vert="horz" wrap="square" lIns="0" tIns="59309" rIns="0" bIns="0" rtlCol="0">
            <a:spAutoFit/>
          </a:bodyPr>
          <a:lstStyle/>
          <a:p>
            <a:pPr marL="6096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chemeClr val="tx2"/>
                </a:solidFill>
                <a:latin typeface="+mj-lt"/>
              </a:rPr>
              <a:t>Upload</a:t>
            </a:r>
            <a:r>
              <a:rPr spc="-50" dirty="0">
                <a:solidFill>
                  <a:schemeClr val="tx2"/>
                </a:solidFill>
                <a:latin typeface="+mj-lt"/>
              </a:rPr>
              <a:t> </a:t>
            </a:r>
            <a:r>
              <a:rPr dirty="0">
                <a:solidFill>
                  <a:schemeClr val="tx2"/>
                </a:solidFill>
                <a:latin typeface="+mj-lt"/>
              </a:rPr>
              <a:t>Supplier</a:t>
            </a:r>
            <a:r>
              <a:rPr spc="-25" dirty="0">
                <a:solidFill>
                  <a:schemeClr val="tx2"/>
                </a:solidFill>
                <a:latin typeface="+mj-lt"/>
              </a:rPr>
              <a:t> </a:t>
            </a:r>
            <a:r>
              <a:rPr spc="-10" dirty="0">
                <a:solidFill>
                  <a:schemeClr val="tx2"/>
                </a:solidFill>
                <a:latin typeface="+mj-lt"/>
              </a:rPr>
              <a:t>On-</a:t>
            </a:r>
            <a:r>
              <a:rPr dirty="0">
                <a:solidFill>
                  <a:schemeClr val="tx2"/>
                </a:solidFill>
                <a:latin typeface="+mj-lt"/>
              </a:rPr>
              <a:t>Hand</a:t>
            </a:r>
            <a:r>
              <a:rPr spc="-45" dirty="0">
                <a:solidFill>
                  <a:schemeClr val="tx2"/>
                </a:solidFill>
                <a:latin typeface="+mj-lt"/>
              </a:rPr>
              <a:t> </a:t>
            </a:r>
            <a:r>
              <a:rPr spc="-10" dirty="0">
                <a:solidFill>
                  <a:schemeClr val="tx2"/>
                </a:solidFill>
                <a:latin typeface="+mj-lt"/>
              </a:rPr>
              <a:t>Quantities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10514" y="907401"/>
            <a:ext cx="8955405" cy="1056700"/>
          </a:xfrm>
          <a:prstGeom prst="rect">
            <a:avLst/>
          </a:prstGeom>
          <a:ln w="9525">
            <a:solidFill>
              <a:srgbClr val="3058AE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0805" marR="423545">
              <a:lnSpc>
                <a:spcPts val="1910"/>
              </a:lnSpc>
              <a:spcBef>
                <a:spcPts val="340"/>
              </a:spcBef>
            </a:pPr>
            <a:r>
              <a:rPr sz="1600" spc="-10" dirty="0">
                <a:solidFill>
                  <a:srgbClr val="C00000"/>
                </a:solidFill>
                <a:cs typeface="Calibri"/>
              </a:rPr>
              <a:t>Navigation</a:t>
            </a:r>
            <a:r>
              <a:rPr sz="1600" spc="-45" dirty="0">
                <a:solidFill>
                  <a:srgbClr val="C00000"/>
                </a:solidFill>
                <a:cs typeface="Calibri"/>
              </a:rPr>
              <a:t> </a:t>
            </a:r>
            <a:r>
              <a:rPr sz="1600" dirty="0">
                <a:solidFill>
                  <a:srgbClr val="C00000"/>
                </a:solidFill>
                <a:cs typeface="Calibri"/>
              </a:rPr>
              <a:t>for</a:t>
            </a:r>
            <a:r>
              <a:rPr sz="1600" spc="-15" dirty="0">
                <a:solidFill>
                  <a:srgbClr val="C00000"/>
                </a:solidFill>
                <a:cs typeface="Calibri"/>
              </a:rPr>
              <a:t> </a:t>
            </a:r>
            <a:r>
              <a:rPr sz="1600" dirty="0">
                <a:solidFill>
                  <a:srgbClr val="C00000"/>
                </a:solidFill>
                <a:cs typeface="Calibri"/>
              </a:rPr>
              <a:t>Planners</a:t>
            </a:r>
            <a:r>
              <a:rPr sz="1600" spc="295" dirty="0">
                <a:solidFill>
                  <a:srgbClr val="C00000"/>
                </a:solidFill>
                <a:cs typeface="Calibri"/>
              </a:rPr>
              <a:t> </a:t>
            </a:r>
            <a:r>
              <a:rPr sz="1600" dirty="0">
                <a:cs typeface="Calibri"/>
              </a:rPr>
              <a:t>–</a:t>
            </a:r>
            <a:r>
              <a:rPr sz="1600" spc="-15" dirty="0">
                <a:cs typeface="Calibri"/>
              </a:rPr>
              <a:t> </a:t>
            </a:r>
            <a:r>
              <a:rPr sz="1600" dirty="0">
                <a:cs typeface="Calibri"/>
              </a:rPr>
              <a:t>Supply</a:t>
            </a:r>
            <a:r>
              <a:rPr sz="1600" spc="-20" dirty="0">
                <a:cs typeface="Calibri"/>
              </a:rPr>
              <a:t> </a:t>
            </a:r>
            <a:r>
              <a:rPr sz="1600" dirty="0">
                <a:cs typeface="Calibri"/>
              </a:rPr>
              <a:t>Chain</a:t>
            </a:r>
            <a:r>
              <a:rPr sz="1600" spc="-45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Collaboration</a:t>
            </a:r>
            <a:r>
              <a:rPr sz="1600" spc="-20" dirty="0">
                <a:cs typeface="Calibri"/>
              </a:rPr>
              <a:t> </a:t>
            </a:r>
            <a:r>
              <a:rPr sz="1600" dirty="0">
                <a:cs typeface="Calibri"/>
              </a:rPr>
              <a:t>work</a:t>
            </a:r>
            <a:r>
              <a:rPr sz="1600" spc="5" dirty="0">
                <a:cs typeface="Calibri"/>
              </a:rPr>
              <a:t> </a:t>
            </a:r>
            <a:r>
              <a:rPr sz="1600" dirty="0">
                <a:cs typeface="Calibri"/>
              </a:rPr>
              <a:t>area</a:t>
            </a:r>
            <a:r>
              <a:rPr sz="1600" spc="-35" dirty="0">
                <a:cs typeface="Calibri"/>
              </a:rPr>
              <a:t> </a:t>
            </a:r>
            <a:r>
              <a:rPr sz="1600" dirty="0">
                <a:cs typeface="Wingdings"/>
              </a:rPr>
              <a:t></a:t>
            </a:r>
            <a:r>
              <a:rPr sz="1600" spc="-65" dirty="0">
                <a:cs typeface="Times New Roman"/>
              </a:rPr>
              <a:t> </a:t>
            </a:r>
            <a:r>
              <a:rPr sz="1600" spc="-25" dirty="0">
                <a:cs typeface="Calibri"/>
              </a:rPr>
              <a:t>Tasks</a:t>
            </a:r>
            <a:r>
              <a:rPr sz="1600" spc="-35" dirty="0">
                <a:cs typeface="Calibri"/>
              </a:rPr>
              <a:t> </a:t>
            </a:r>
            <a:r>
              <a:rPr sz="1600" dirty="0">
                <a:cs typeface="Wingdings"/>
              </a:rPr>
              <a:t></a:t>
            </a:r>
            <a:r>
              <a:rPr sz="1600" spc="-55" dirty="0">
                <a:cs typeface="Times New Roman"/>
              </a:rPr>
              <a:t> </a:t>
            </a:r>
            <a:r>
              <a:rPr sz="1600" dirty="0">
                <a:cs typeface="Calibri"/>
              </a:rPr>
              <a:t>Manage</a:t>
            </a:r>
            <a:r>
              <a:rPr sz="1600" spc="-50" dirty="0">
                <a:cs typeface="Calibri"/>
              </a:rPr>
              <a:t> </a:t>
            </a:r>
            <a:r>
              <a:rPr sz="1600" dirty="0">
                <a:cs typeface="Calibri"/>
              </a:rPr>
              <a:t>Supplier</a:t>
            </a:r>
            <a:r>
              <a:rPr sz="1600" spc="-20" dirty="0">
                <a:cs typeface="Calibri"/>
              </a:rPr>
              <a:t> </a:t>
            </a:r>
            <a:r>
              <a:rPr sz="1600" spc="-25" dirty="0">
                <a:cs typeface="Calibri"/>
              </a:rPr>
              <a:t>On-</a:t>
            </a:r>
            <a:r>
              <a:rPr sz="1600" spc="-20" dirty="0">
                <a:cs typeface="Calibri"/>
              </a:rPr>
              <a:t>Hand </a:t>
            </a:r>
            <a:r>
              <a:rPr sz="1600" spc="-10" dirty="0">
                <a:cs typeface="Calibri"/>
              </a:rPr>
              <a:t>Quantities</a:t>
            </a:r>
            <a:endParaRPr sz="1600" dirty="0">
              <a:cs typeface="Calibri"/>
            </a:endParaRPr>
          </a:p>
          <a:p>
            <a:pPr marL="90805">
              <a:lnSpc>
                <a:spcPts val="1914"/>
              </a:lnSpc>
              <a:spcBef>
                <a:spcPts val="330"/>
              </a:spcBef>
            </a:pPr>
            <a:r>
              <a:rPr sz="1600" spc="-10" dirty="0">
                <a:solidFill>
                  <a:srgbClr val="C00000"/>
                </a:solidFill>
                <a:cs typeface="Calibri"/>
              </a:rPr>
              <a:t>Navigation</a:t>
            </a:r>
            <a:r>
              <a:rPr sz="1600" spc="-60" dirty="0">
                <a:solidFill>
                  <a:srgbClr val="C00000"/>
                </a:solidFill>
                <a:cs typeface="Calibri"/>
              </a:rPr>
              <a:t> </a:t>
            </a:r>
            <a:r>
              <a:rPr sz="1600" dirty="0">
                <a:solidFill>
                  <a:srgbClr val="C00000"/>
                </a:solidFill>
                <a:cs typeface="Calibri"/>
              </a:rPr>
              <a:t>for</a:t>
            </a:r>
            <a:r>
              <a:rPr sz="1600" spc="-25" dirty="0">
                <a:solidFill>
                  <a:srgbClr val="C00000"/>
                </a:solidFill>
                <a:cs typeface="Calibri"/>
              </a:rPr>
              <a:t> </a:t>
            </a:r>
            <a:r>
              <a:rPr sz="1600" dirty="0">
                <a:solidFill>
                  <a:srgbClr val="C00000"/>
                </a:solidFill>
                <a:cs typeface="Calibri"/>
              </a:rPr>
              <a:t>Suppliers</a:t>
            </a:r>
            <a:r>
              <a:rPr sz="1600" spc="270" dirty="0">
                <a:solidFill>
                  <a:srgbClr val="C00000"/>
                </a:solidFill>
                <a:cs typeface="Calibri"/>
              </a:rPr>
              <a:t> </a:t>
            </a:r>
            <a:r>
              <a:rPr sz="1600" dirty="0">
                <a:cs typeface="Calibri"/>
              </a:rPr>
              <a:t>–</a:t>
            </a:r>
            <a:r>
              <a:rPr sz="1600" spc="-30" dirty="0">
                <a:cs typeface="Calibri"/>
              </a:rPr>
              <a:t> </a:t>
            </a:r>
            <a:r>
              <a:rPr sz="1600" dirty="0">
                <a:cs typeface="Calibri"/>
              </a:rPr>
              <a:t>Supplier</a:t>
            </a:r>
            <a:r>
              <a:rPr sz="1600" spc="-40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Portal</a:t>
            </a:r>
            <a:r>
              <a:rPr sz="1600" spc="-20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Work</a:t>
            </a:r>
            <a:r>
              <a:rPr sz="1600" dirty="0">
                <a:cs typeface="Calibri"/>
              </a:rPr>
              <a:t> area</a:t>
            </a:r>
            <a:r>
              <a:rPr sz="1600" spc="-15" dirty="0">
                <a:cs typeface="Calibri"/>
              </a:rPr>
              <a:t> </a:t>
            </a:r>
            <a:r>
              <a:rPr sz="1600" dirty="0">
                <a:cs typeface="Wingdings"/>
              </a:rPr>
              <a:t></a:t>
            </a:r>
            <a:r>
              <a:rPr sz="1600" spc="-75" dirty="0">
                <a:cs typeface="Times New Roman"/>
              </a:rPr>
              <a:t> </a:t>
            </a:r>
            <a:r>
              <a:rPr sz="1600" dirty="0">
                <a:cs typeface="Calibri"/>
              </a:rPr>
              <a:t>Supply</a:t>
            </a:r>
            <a:r>
              <a:rPr sz="1600" spc="-40" dirty="0">
                <a:cs typeface="Calibri"/>
              </a:rPr>
              <a:t> </a:t>
            </a:r>
            <a:r>
              <a:rPr sz="1600" dirty="0">
                <a:cs typeface="Calibri"/>
              </a:rPr>
              <a:t>Plan</a:t>
            </a:r>
            <a:r>
              <a:rPr sz="1600" spc="-50" dirty="0">
                <a:cs typeface="Calibri"/>
              </a:rPr>
              <a:t> </a:t>
            </a:r>
            <a:r>
              <a:rPr sz="1600" dirty="0">
                <a:cs typeface="Wingdings"/>
              </a:rPr>
              <a:t></a:t>
            </a:r>
            <a:r>
              <a:rPr sz="1600" spc="-65" dirty="0">
                <a:cs typeface="Times New Roman"/>
              </a:rPr>
              <a:t> </a:t>
            </a:r>
            <a:r>
              <a:rPr sz="1600" dirty="0">
                <a:cs typeface="Calibri"/>
              </a:rPr>
              <a:t>Manage</a:t>
            </a:r>
            <a:r>
              <a:rPr sz="1600" spc="-60" dirty="0">
                <a:cs typeface="Calibri"/>
              </a:rPr>
              <a:t> </a:t>
            </a:r>
            <a:r>
              <a:rPr sz="1600" dirty="0">
                <a:cs typeface="Calibri"/>
              </a:rPr>
              <a:t>Supplier</a:t>
            </a:r>
            <a:r>
              <a:rPr sz="1600" spc="-45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On-</a:t>
            </a:r>
            <a:r>
              <a:rPr sz="1600" spc="-20" dirty="0">
                <a:cs typeface="Calibri"/>
              </a:rPr>
              <a:t>Hand</a:t>
            </a:r>
            <a:endParaRPr sz="1600" dirty="0">
              <a:cs typeface="Calibri"/>
            </a:endParaRPr>
          </a:p>
          <a:p>
            <a:pPr marL="90805">
              <a:lnSpc>
                <a:spcPts val="1914"/>
              </a:lnSpc>
            </a:pPr>
            <a:r>
              <a:rPr sz="1600" spc="-10" dirty="0">
                <a:cs typeface="Calibri"/>
              </a:rPr>
              <a:t>Quantities</a:t>
            </a:r>
            <a:endParaRPr sz="1600" dirty="0"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06804" y="2147010"/>
            <a:ext cx="4281170" cy="1570355"/>
            <a:chOff x="592836" y="2144014"/>
            <a:chExt cx="4281170" cy="1570355"/>
          </a:xfrm>
        </p:grpSpPr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2836" y="2269236"/>
              <a:ext cx="4280916" cy="1444752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638300" y="2150364"/>
              <a:ext cx="294640" cy="288290"/>
            </a:xfrm>
            <a:custGeom>
              <a:avLst/>
              <a:gdLst/>
              <a:ahLst/>
              <a:cxnLst/>
              <a:rect l="l" t="t" r="r" b="b"/>
              <a:pathLst>
                <a:path w="294639" h="288289">
                  <a:moveTo>
                    <a:pt x="147066" y="0"/>
                  </a:moveTo>
                  <a:lnTo>
                    <a:pt x="100559" y="7345"/>
                  </a:lnTo>
                  <a:lnTo>
                    <a:pt x="60185" y="27797"/>
                  </a:lnTo>
                  <a:lnTo>
                    <a:pt x="28358" y="58978"/>
                  </a:lnTo>
                  <a:lnTo>
                    <a:pt x="7491" y="98511"/>
                  </a:lnTo>
                  <a:lnTo>
                    <a:pt x="0" y="144018"/>
                  </a:lnTo>
                  <a:lnTo>
                    <a:pt x="7491" y="189524"/>
                  </a:lnTo>
                  <a:lnTo>
                    <a:pt x="28358" y="229057"/>
                  </a:lnTo>
                  <a:lnTo>
                    <a:pt x="60185" y="260238"/>
                  </a:lnTo>
                  <a:lnTo>
                    <a:pt x="100559" y="280690"/>
                  </a:lnTo>
                  <a:lnTo>
                    <a:pt x="147066" y="288036"/>
                  </a:lnTo>
                  <a:lnTo>
                    <a:pt x="193572" y="280690"/>
                  </a:lnTo>
                  <a:lnTo>
                    <a:pt x="233946" y="260238"/>
                  </a:lnTo>
                  <a:lnTo>
                    <a:pt x="265773" y="229057"/>
                  </a:lnTo>
                  <a:lnTo>
                    <a:pt x="286640" y="189524"/>
                  </a:lnTo>
                  <a:lnTo>
                    <a:pt x="294131" y="144018"/>
                  </a:lnTo>
                  <a:lnTo>
                    <a:pt x="286640" y="98511"/>
                  </a:lnTo>
                  <a:lnTo>
                    <a:pt x="265773" y="58978"/>
                  </a:lnTo>
                  <a:lnTo>
                    <a:pt x="233946" y="27797"/>
                  </a:lnTo>
                  <a:lnTo>
                    <a:pt x="193572" y="7345"/>
                  </a:lnTo>
                  <a:lnTo>
                    <a:pt x="147066" y="0"/>
                  </a:lnTo>
                  <a:close/>
                </a:path>
              </a:pathLst>
            </a:custGeom>
            <a:solidFill>
              <a:srgbClr val="5A80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638300" y="2150364"/>
              <a:ext cx="294640" cy="288290"/>
            </a:xfrm>
            <a:custGeom>
              <a:avLst/>
              <a:gdLst/>
              <a:ahLst/>
              <a:cxnLst/>
              <a:rect l="l" t="t" r="r" b="b"/>
              <a:pathLst>
                <a:path w="294639" h="288289">
                  <a:moveTo>
                    <a:pt x="0" y="144018"/>
                  </a:moveTo>
                  <a:lnTo>
                    <a:pt x="7491" y="98511"/>
                  </a:lnTo>
                  <a:lnTo>
                    <a:pt x="28358" y="58978"/>
                  </a:lnTo>
                  <a:lnTo>
                    <a:pt x="60185" y="27797"/>
                  </a:lnTo>
                  <a:lnTo>
                    <a:pt x="100559" y="7345"/>
                  </a:lnTo>
                  <a:lnTo>
                    <a:pt x="147066" y="0"/>
                  </a:lnTo>
                  <a:lnTo>
                    <a:pt x="193572" y="7345"/>
                  </a:lnTo>
                  <a:lnTo>
                    <a:pt x="233946" y="27797"/>
                  </a:lnTo>
                  <a:lnTo>
                    <a:pt x="265773" y="58978"/>
                  </a:lnTo>
                  <a:lnTo>
                    <a:pt x="286640" y="98511"/>
                  </a:lnTo>
                  <a:lnTo>
                    <a:pt x="294131" y="144018"/>
                  </a:lnTo>
                  <a:lnTo>
                    <a:pt x="286640" y="189524"/>
                  </a:lnTo>
                  <a:lnTo>
                    <a:pt x="265773" y="229057"/>
                  </a:lnTo>
                  <a:lnTo>
                    <a:pt x="233946" y="260238"/>
                  </a:lnTo>
                  <a:lnTo>
                    <a:pt x="193572" y="280690"/>
                  </a:lnTo>
                  <a:lnTo>
                    <a:pt x="147066" y="288036"/>
                  </a:lnTo>
                  <a:lnTo>
                    <a:pt x="100559" y="280690"/>
                  </a:lnTo>
                  <a:lnTo>
                    <a:pt x="60185" y="260238"/>
                  </a:lnTo>
                  <a:lnTo>
                    <a:pt x="28358" y="229057"/>
                  </a:lnTo>
                  <a:lnTo>
                    <a:pt x="7491" y="189524"/>
                  </a:lnTo>
                  <a:lnTo>
                    <a:pt x="0" y="144018"/>
                  </a:lnTo>
                  <a:close/>
                </a:path>
              </a:pathLst>
            </a:custGeom>
            <a:ln w="12700">
              <a:solidFill>
                <a:srgbClr val="405C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5074665" y="2895345"/>
            <a:ext cx="508000" cy="320675"/>
            <a:chOff x="5074665" y="2895345"/>
            <a:chExt cx="508000" cy="320675"/>
          </a:xfrm>
          <a:solidFill>
            <a:srgbClr val="C00000"/>
          </a:solidFill>
        </p:grpSpPr>
        <p:sp>
          <p:nvSpPr>
            <p:cNvPr id="17" name="object 17"/>
            <p:cNvSpPr/>
            <p:nvPr/>
          </p:nvSpPr>
          <p:spPr>
            <a:xfrm>
              <a:off x="5081015" y="2901695"/>
              <a:ext cx="495300" cy="307975"/>
            </a:xfrm>
            <a:custGeom>
              <a:avLst/>
              <a:gdLst/>
              <a:ahLst/>
              <a:cxnLst/>
              <a:rect l="l" t="t" r="r" b="b"/>
              <a:pathLst>
                <a:path w="495300" h="307975">
                  <a:moveTo>
                    <a:pt x="341375" y="0"/>
                  </a:moveTo>
                  <a:lnTo>
                    <a:pt x="341375" y="76962"/>
                  </a:lnTo>
                  <a:lnTo>
                    <a:pt x="0" y="76962"/>
                  </a:lnTo>
                  <a:lnTo>
                    <a:pt x="0" y="230886"/>
                  </a:lnTo>
                  <a:lnTo>
                    <a:pt x="341375" y="230886"/>
                  </a:lnTo>
                  <a:lnTo>
                    <a:pt x="341375" y="307847"/>
                  </a:lnTo>
                  <a:lnTo>
                    <a:pt x="495300" y="153924"/>
                  </a:lnTo>
                  <a:lnTo>
                    <a:pt x="34137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081015" y="2901695"/>
              <a:ext cx="495300" cy="307975"/>
            </a:xfrm>
            <a:custGeom>
              <a:avLst/>
              <a:gdLst/>
              <a:ahLst/>
              <a:cxnLst/>
              <a:rect l="l" t="t" r="r" b="b"/>
              <a:pathLst>
                <a:path w="495300" h="307975">
                  <a:moveTo>
                    <a:pt x="0" y="76962"/>
                  </a:moveTo>
                  <a:lnTo>
                    <a:pt x="341375" y="76962"/>
                  </a:lnTo>
                  <a:lnTo>
                    <a:pt x="341375" y="0"/>
                  </a:lnTo>
                  <a:lnTo>
                    <a:pt x="495300" y="153924"/>
                  </a:lnTo>
                  <a:lnTo>
                    <a:pt x="341375" y="307847"/>
                  </a:lnTo>
                  <a:lnTo>
                    <a:pt x="341375" y="230886"/>
                  </a:lnTo>
                  <a:lnTo>
                    <a:pt x="0" y="230886"/>
                  </a:lnTo>
                  <a:lnTo>
                    <a:pt x="0" y="76962"/>
                  </a:lnTo>
                  <a:close/>
                </a:path>
              </a:pathLst>
            </a:custGeom>
            <a:grpFill/>
            <a:ln w="12700">
              <a:solidFill>
                <a:srgbClr val="4B3A7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7818119" y="3246120"/>
            <a:ext cx="1807845" cy="40652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lIns="0" tIns="3683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90"/>
              </a:spcBef>
            </a:pPr>
            <a:r>
              <a:rPr sz="1200" b="1" dirty="0">
                <a:cs typeface="Calibri"/>
              </a:rPr>
              <a:t>Click</a:t>
            </a:r>
            <a:r>
              <a:rPr sz="1200" b="1" spc="-15" dirty="0">
                <a:cs typeface="Calibri"/>
              </a:rPr>
              <a:t> </a:t>
            </a:r>
            <a:r>
              <a:rPr sz="1200" b="1" dirty="0">
                <a:cs typeface="Calibri"/>
              </a:rPr>
              <a:t>on</a:t>
            </a:r>
            <a:r>
              <a:rPr sz="1200" b="1" spc="-5" dirty="0">
                <a:cs typeface="Calibri"/>
              </a:rPr>
              <a:t> </a:t>
            </a:r>
            <a:r>
              <a:rPr sz="1200" b="1" dirty="0">
                <a:cs typeface="Calibri"/>
              </a:rPr>
              <a:t>Action</a:t>
            </a:r>
            <a:r>
              <a:rPr sz="1200" b="1" spc="-15" dirty="0">
                <a:cs typeface="Calibri"/>
              </a:rPr>
              <a:t> </a:t>
            </a:r>
            <a:r>
              <a:rPr sz="1200" dirty="0">
                <a:cs typeface="Wingdings"/>
              </a:rPr>
              <a:t></a:t>
            </a:r>
            <a:r>
              <a:rPr sz="1200" spc="-50" dirty="0">
                <a:cs typeface="Times New Roman"/>
              </a:rPr>
              <a:t> </a:t>
            </a:r>
            <a:r>
              <a:rPr sz="1200" b="1" spc="-10" dirty="0">
                <a:cs typeface="Calibri"/>
              </a:rPr>
              <a:t>Upload</a:t>
            </a:r>
            <a:endParaRPr sz="1200" dirty="0">
              <a:cs typeface="Calibri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cs typeface="Calibri"/>
              </a:rPr>
              <a:t>A</a:t>
            </a:r>
            <a:r>
              <a:rPr sz="1200" b="1" spc="-30" dirty="0">
                <a:cs typeface="Calibri"/>
              </a:rPr>
              <a:t> </a:t>
            </a:r>
            <a:r>
              <a:rPr sz="1200" b="1" dirty="0">
                <a:cs typeface="Calibri"/>
              </a:rPr>
              <a:t>new</a:t>
            </a:r>
            <a:r>
              <a:rPr sz="1200" b="1" spc="-20" dirty="0">
                <a:cs typeface="Calibri"/>
              </a:rPr>
              <a:t> </a:t>
            </a:r>
            <a:r>
              <a:rPr sz="1200" b="1" dirty="0">
                <a:cs typeface="Calibri"/>
              </a:rPr>
              <a:t>window</a:t>
            </a:r>
            <a:r>
              <a:rPr sz="1200" b="1" spc="-15" dirty="0">
                <a:cs typeface="Calibri"/>
              </a:rPr>
              <a:t> </a:t>
            </a:r>
            <a:r>
              <a:rPr sz="1200" b="1" dirty="0">
                <a:cs typeface="Calibri"/>
              </a:rPr>
              <a:t>will</a:t>
            </a:r>
            <a:r>
              <a:rPr sz="1200" b="1" spc="-20" dirty="0">
                <a:cs typeface="Calibri"/>
              </a:rPr>
              <a:t> open</a:t>
            </a:r>
            <a:endParaRPr sz="1200" dirty="0">
              <a:cs typeface="Calibri"/>
            </a:endParaRPr>
          </a:p>
        </p:txBody>
      </p:sp>
      <p:pic>
        <p:nvPicPr>
          <p:cNvPr id="20" name="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933977" y="4557296"/>
            <a:ext cx="3027142" cy="1113507"/>
          </a:xfrm>
          <a:prstGeom prst="rect">
            <a:avLst/>
          </a:prstGeom>
        </p:spPr>
      </p:pic>
      <p:grpSp>
        <p:nvGrpSpPr>
          <p:cNvPr id="21" name="object 21"/>
          <p:cNvGrpSpPr/>
          <p:nvPr/>
        </p:nvGrpSpPr>
        <p:grpSpPr>
          <a:xfrm>
            <a:off x="6748018" y="3817365"/>
            <a:ext cx="343535" cy="502284"/>
            <a:chOff x="6748018" y="3817365"/>
            <a:chExt cx="343535" cy="502284"/>
          </a:xfrm>
          <a:solidFill>
            <a:srgbClr val="C00000"/>
          </a:solidFill>
        </p:grpSpPr>
        <p:sp>
          <p:nvSpPr>
            <p:cNvPr id="22" name="object 22"/>
            <p:cNvSpPr/>
            <p:nvPr/>
          </p:nvSpPr>
          <p:spPr>
            <a:xfrm>
              <a:off x="6754368" y="3823715"/>
              <a:ext cx="330835" cy="489584"/>
            </a:xfrm>
            <a:custGeom>
              <a:avLst/>
              <a:gdLst/>
              <a:ahLst/>
              <a:cxnLst/>
              <a:rect l="l" t="t" r="r" b="b"/>
              <a:pathLst>
                <a:path w="330834" h="489585">
                  <a:moveTo>
                    <a:pt x="248030" y="0"/>
                  </a:moveTo>
                  <a:lnTo>
                    <a:pt x="82676" y="0"/>
                  </a:lnTo>
                  <a:lnTo>
                    <a:pt x="82676" y="323849"/>
                  </a:lnTo>
                  <a:lnTo>
                    <a:pt x="0" y="323849"/>
                  </a:lnTo>
                  <a:lnTo>
                    <a:pt x="165353" y="489203"/>
                  </a:lnTo>
                  <a:lnTo>
                    <a:pt x="330707" y="323849"/>
                  </a:lnTo>
                  <a:lnTo>
                    <a:pt x="248030" y="323849"/>
                  </a:lnTo>
                  <a:lnTo>
                    <a:pt x="24803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754368" y="3823715"/>
              <a:ext cx="330835" cy="489584"/>
            </a:xfrm>
            <a:custGeom>
              <a:avLst/>
              <a:gdLst/>
              <a:ahLst/>
              <a:cxnLst/>
              <a:rect l="l" t="t" r="r" b="b"/>
              <a:pathLst>
                <a:path w="330834" h="489585">
                  <a:moveTo>
                    <a:pt x="0" y="323849"/>
                  </a:moveTo>
                  <a:lnTo>
                    <a:pt x="82676" y="323849"/>
                  </a:lnTo>
                  <a:lnTo>
                    <a:pt x="82676" y="0"/>
                  </a:lnTo>
                  <a:lnTo>
                    <a:pt x="248030" y="0"/>
                  </a:lnTo>
                  <a:lnTo>
                    <a:pt x="248030" y="323849"/>
                  </a:lnTo>
                  <a:lnTo>
                    <a:pt x="330707" y="323849"/>
                  </a:lnTo>
                  <a:lnTo>
                    <a:pt x="165353" y="489203"/>
                  </a:lnTo>
                  <a:lnTo>
                    <a:pt x="0" y="323849"/>
                  </a:lnTo>
                  <a:close/>
                </a:path>
              </a:pathLst>
            </a:custGeom>
            <a:grpFill/>
            <a:ln w="12700">
              <a:solidFill>
                <a:srgbClr val="4B3A7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7391400" y="5419344"/>
            <a:ext cx="1894839" cy="7771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lIns="0" tIns="38100" rIns="0" bIns="0" rtlCol="0">
            <a:spAutoFit/>
          </a:bodyPr>
          <a:lstStyle/>
          <a:p>
            <a:pPr marL="92075" marR="150495">
              <a:lnSpc>
                <a:spcPct val="100000"/>
              </a:lnSpc>
              <a:spcBef>
                <a:spcPts val="300"/>
              </a:spcBef>
            </a:pPr>
            <a:r>
              <a:rPr sz="1200" b="1" dirty="0">
                <a:cs typeface="Calibri"/>
              </a:rPr>
              <a:t>Click</a:t>
            </a:r>
            <a:r>
              <a:rPr sz="1200" b="1" spc="-10" dirty="0">
                <a:cs typeface="Calibri"/>
              </a:rPr>
              <a:t> </a:t>
            </a:r>
            <a:r>
              <a:rPr sz="1200" b="1" dirty="0">
                <a:cs typeface="Calibri"/>
              </a:rPr>
              <a:t>on</a:t>
            </a:r>
            <a:r>
              <a:rPr sz="1200" b="1" spc="-5" dirty="0">
                <a:cs typeface="Calibri"/>
              </a:rPr>
              <a:t> </a:t>
            </a:r>
            <a:r>
              <a:rPr sz="1200" b="1" spc="-10" dirty="0">
                <a:cs typeface="Calibri"/>
              </a:rPr>
              <a:t>Download </a:t>
            </a:r>
            <a:r>
              <a:rPr sz="1200" b="1" spc="-20" dirty="0">
                <a:cs typeface="Calibri"/>
              </a:rPr>
              <a:t>Template</a:t>
            </a:r>
            <a:r>
              <a:rPr sz="1200" b="1" spc="-15" dirty="0">
                <a:cs typeface="Calibri"/>
              </a:rPr>
              <a:t> </a:t>
            </a:r>
            <a:r>
              <a:rPr sz="1200" b="1" dirty="0">
                <a:cs typeface="Calibri"/>
              </a:rPr>
              <a:t>to</a:t>
            </a:r>
            <a:r>
              <a:rPr sz="1200" b="1" spc="-15" dirty="0">
                <a:cs typeface="Calibri"/>
              </a:rPr>
              <a:t> </a:t>
            </a:r>
            <a:r>
              <a:rPr sz="1200" b="1" spc="-10" dirty="0">
                <a:cs typeface="Calibri"/>
              </a:rPr>
              <a:t>download template</a:t>
            </a:r>
            <a:r>
              <a:rPr sz="1200" b="1" spc="-25" dirty="0">
                <a:cs typeface="Calibri"/>
              </a:rPr>
              <a:t> </a:t>
            </a:r>
            <a:r>
              <a:rPr sz="1200" b="1" dirty="0">
                <a:cs typeface="Calibri"/>
              </a:rPr>
              <a:t>for</a:t>
            </a:r>
            <a:r>
              <a:rPr sz="1200" b="1" spc="-25" dirty="0">
                <a:cs typeface="Calibri"/>
              </a:rPr>
              <a:t> </a:t>
            </a:r>
            <a:r>
              <a:rPr sz="1200" b="1" dirty="0">
                <a:cs typeface="Calibri"/>
              </a:rPr>
              <a:t>the</a:t>
            </a:r>
            <a:r>
              <a:rPr sz="1200" b="1" spc="-25" dirty="0">
                <a:cs typeface="Calibri"/>
              </a:rPr>
              <a:t> </a:t>
            </a:r>
            <a:r>
              <a:rPr sz="1200" b="1" dirty="0">
                <a:cs typeface="Calibri"/>
              </a:rPr>
              <a:t>first</a:t>
            </a:r>
            <a:r>
              <a:rPr sz="1200" b="1" spc="-30" dirty="0">
                <a:cs typeface="Calibri"/>
              </a:rPr>
              <a:t> </a:t>
            </a:r>
            <a:r>
              <a:rPr sz="1200" b="1" spc="-20" dirty="0">
                <a:cs typeface="Calibri"/>
              </a:rPr>
              <a:t>time</a:t>
            </a:r>
            <a:endParaRPr sz="1200" dirty="0"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6455664" y="4266946"/>
            <a:ext cx="1253490" cy="1482090"/>
            <a:chOff x="6455664" y="4266946"/>
            <a:chExt cx="1253490" cy="1482090"/>
          </a:xfrm>
        </p:grpSpPr>
        <p:sp>
          <p:nvSpPr>
            <p:cNvPr id="26" name="object 26"/>
            <p:cNvSpPr/>
            <p:nvPr/>
          </p:nvSpPr>
          <p:spPr>
            <a:xfrm>
              <a:off x="6455664" y="4273296"/>
              <a:ext cx="1247140" cy="1475740"/>
            </a:xfrm>
            <a:custGeom>
              <a:avLst/>
              <a:gdLst/>
              <a:ahLst/>
              <a:cxnLst/>
              <a:rect l="l" t="t" r="r" b="b"/>
              <a:pathLst>
                <a:path w="1247140" h="1475739">
                  <a:moveTo>
                    <a:pt x="938149" y="1464271"/>
                  </a:moveTo>
                  <a:lnTo>
                    <a:pt x="70548" y="1012545"/>
                  </a:lnTo>
                  <a:lnTo>
                    <a:pt x="73609" y="1006678"/>
                  </a:lnTo>
                  <a:lnTo>
                    <a:pt x="85217" y="984377"/>
                  </a:lnTo>
                  <a:lnTo>
                    <a:pt x="0" y="982980"/>
                  </a:lnTo>
                  <a:lnTo>
                    <a:pt x="50038" y="1051966"/>
                  </a:lnTo>
                  <a:lnTo>
                    <a:pt x="64668" y="1023835"/>
                  </a:lnTo>
                  <a:lnTo>
                    <a:pt x="932307" y="1475536"/>
                  </a:lnTo>
                  <a:lnTo>
                    <a:pt x="938149" y="1464271"/>
                  </a:lnTo>
                  <a:close/>
                </a:path>
                <a:path w="1247140" h="1475739">
                  <a:moveTo>
                    <a:pt x="1246632" y="144018"/>
                  </a:moveTo>
                  <a:lnTo>
                    <a:pt x="1239088" y="98513"/>
                  </a:lnTo>
                  <a:lnTo>
                    <a:pt x="1218107" y="58978"/>
                  </a:lnTo>
                  <a:lnTo>
                    <a:pt x="1186116" y="27800"/>
                  </a:lnTo>
                  <a:lnTo>
                    <a:pt x="1145527" y="7353"/>
                  </a:lnTo>
                  <a:lnTo>
                    <a:pt x="1098804" y="0"/>
                  </a:lnTo>
                  <a:lnTo>
                    <a:pt x="1052068" y="7353"/>
                  </a:lnTo>
                  <a:lnTo>
                    <a:pt x="1011478" y="27800"/>
                  </a:lnTo>
                  <a:lnTo>
                    <a:pt x="979487" y="58978"/>
                  </a:lnTo>
                  <a:lnTo>
                    <a:pt x="958507" y="98513"/>
                  </a:lnTo>
                  <a:lnTo>
                    <a:pt x="950976" y="144018"/>
                  </a:lnTo>
                  <a:lnTo>
                    <a:pt x="958507" y="189534"/>
                  </a:lnTo>
                  <a:lnTo>
                    <a:pt x="979487" y="229069"/>
                  </a:lnTo>
                  <a:lnTo>
                    <a:pt x="1011478" y="260248"/>
                  </a:lnTo>
                  <a:lnTo>
                    <a:pt x="1052068" y="280695"/>
                  </a:lnTo>
                  <a:lnTo>
                    <a:pt x="1098804" y="288036"/>
                  </a:lnTo>
                  <a:lnTo>
                    <a:pt x="1145527" y="280695"/>
                  </a:lnTo>
                  <a:lnTo>
                    <a:pt x="1186116" y="260248"/>
                  </a:lnTo>
                  <a:lnTo>
                    <a:pt x="1218107" y="229057"/>
                  </a:lnTo>
                  <a:lnTo>
                    <a:pt x="1239088" y="189534"/>
                  </a:lnTo>
                  <a:lnTo>
                    <a:pt x="1246632" y="144018"/>
                  </a:lnTo>
                  <a:close/>
                </a:path>
              </a:pathLst>
            </a:custGeom>
            <a:solidFill>
              <a:srgbClr val="5A80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406640" y="4273296"/>
              <a:ext cx="295910" cy="288290"/>
            </a:xfrm>
            <a:custGeom>
              <a:avLst/>
              <a:gdLst/>
              <a:ahLst/>
              <a:cxnLst/>
              <a:rect l="l" t="t" r="r" b="b"/>
              <a:pathLst>
                <a:path w="295909" h="288289">
                  <a:moveTo>
                    <a:pt x="0" y="144017"/>
                  </a:moveTo>
                  <a:lnTo>
                    <a:pt x="7534" y="98511"/>
                  </a:lnTo>
                  <a:lnTo>
                    <a:pt x="28517" y="58978"/>
                  </a:lnTo>
                  <a:lnTo>
                    <a:pt x="60514" y="27797"/>
                  </a:lnTo>
                  <a:lnTo>
                    <a:pt x="101096" y="7345"/>
                  </a:lnTo>
                  <a:lnTo>
                    <a:pt x="147827" y="0"/>
                  </a:lnTo>
                  <a:lnTo>
                    <a:pt x="194559" y="7345"/>
                  </a:lnTo>
                  <a:lnTo>
                    <a:pt x="235141" y="27797"/>
                  </a:lnTo>
                  <a:lnTo>
                    <a:pt x="267138" y="58978"/>
                  </a:lnTo>
                  <a:lnTo>
                    <a:pt x="288121" y="98511"/>
                  </a:lnTo>
                  <a:lnTo>
                    <a:pt x="295655" y="144017"/>
                  </a:lnTo>
                  <a:lnTo>
                    <a:pt x="288121" y="189524"/>
                  </a:lnTo>
                  <a:lnTo>
                    <a:pt x="267138" y="229057"/>
                  </a:lnTo>
                  <a:lnTo>
                    <a:pt x="235141" y="260238"/>
                  </a:lnTo>
                  <a:lnTo>
                    <a:pt x="194559" y="280690"/>
                  </a:lnTo>
                  <a:lnTo>
                    <a:pt x="147827" y="288035"/>
                  </a:lnTo>
                  <a:lnTo>
                    <a:pt x="101096" y="280690"/>
                  </a:lnTo>
                  <a:lnTo>
                    <a:pt x="60514" y="260238"/>
                  </a:lnTo>
                  <a:lnTo>
                    <a:pt x="28517" y="229057"/>
                  </a:lnTo>
                  <a:lnTo>
                    <a:pt x="7534" y="189524"/>
                  </a:lnTo>
                  <a:lnTo>
                    <a:pt x="0" y="144017"/>
                  </a:lnTo>
                  <a:close/>
                </a:path>
              </a:pathLst>
            </a:custGeom>
            <a:ln w="12700">
              <a:solidFill>
                <a:srgbClr val="405C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2993135" y="3916679"/>
            <a:ext cx="1894839" cy="5918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lIns="0" tIns="37465" rIns="0" bIns="0" rtlCol="0">
            <a:spAutoFit/>
          </a:bodyPr>
          <a:lstStyle/>
          <a:p>
            <a:pPr marL="90805" marR="157480">
              <a:lnSpc>
                <a:spcPct val="100000"/>
              </a:lnSpc>
              <a:spcBef>
                <a:spcPts val="295"/>
              </a:spcBef>
            </a:pPr>
            <a:r>
              <a:rPr sz="1200" b="1" dirty="0">
                <a:cs typeface="Calibri"/>
              </a:rPr>
              <a:t>Update</a:t>
            </a:r>
            <a:r>
              <a:rPr sz="1200" b="1" spc="-20" dirty="0">
                <a:cs typeface="Calibri"/>
              </a:rPr>
              <a:t> </a:t>
            </a:r>
            <a:r>
              <a:rPr sz="1200" b="1" dirty="0">
                <a:cs typeface="Calibri"/>
              </a:rPr>
              <a:t>the</a:t>
            </a:r>
            <a:r>
              <a:rPr sz="1200" b="1" spc="-20" dirty="0">
                <a:cs typeface="Calibri"/>
              </a:rPr>
              <a:t> </a:t>
            </a:r>
            <a:r>
              <a:rPr sz="1200" b="1" spc="-10" dirty="0">
                <a:cs typeface="Calibri"/>
              </a:rPr>
              <a:t>template</a:t>
            </a:r>
            <a:r>
              <a:rPr sz="1200" b="1" spc="-35" dirty="0">
                <a:cs typeface="Calibri"/>
              </a:rPr>
              <a:t> </a:t>
            </a:r>
            <a:r>
              <a:rPr sz="1200" b="1" spc="-20" dirty="0">
                <a:cs typeface="Calibri"/>
              </a:rPr>
              <a:t>with </a:t>
            </a:r>
            <a:r>
              <a:rPr sz="1200" b="1" dirty="0">
                <a:cs typeface="Calibri"/>
              </a:rPr>
              <a:t>Data</a:t>
            </a:r>
            <a:r>
              <a:rPr sz="1200" b="1" spc="-20" dirty="0">
                <a:cs typeface="Calibri"/>
              </a:rPr>
              <a:t> </a:t>
            </a:r>
            <a:r>
              <a:rPr sz="1200" b="1" dirty="0">
                <a:cs typeface="Calibri"/>
              </a:rPr>
              <a:t>(Item</a:t>
            </a:r>
            <a:r>
              <a:rPr sz="1200" b="1" spc="-20" dirty="0">
                <a:cs typeface="Calibri"/>
              </a:rPr>
              <a:t> </a:t>
            </a:r>
            <a:r>
              <a:rPr sz="1200" b="1" dirty="0">
                <a:cs typeface="Calibri"/>
              </a:rPr>
              <a:t>and</a:t>
            </a:r>
            <a:r>
              <a:rPr sz="1200" b="1" spc="-10" dirty="0">
                <a:cs typeface="Calibri"/>
              </a:rPr>
              <a:t> On-</a:t>
            </a:r>
            <a:r>
              <a:rPr sz="1200" b="1" spc="-20" dirty="0">
                <a:cs typeface="Calibri"/>
              </a:rPr>
              <a:t>Hand </a:t>
            </a:r>
            <a:r>
              <a:rPr sz="1200" b="1" spc="-10" dirty="0">
                <a:cs typeface="Calibri"/>
              </a:rPr>
              <a:t>quantities)</a:t>
            </a:r>
            <a:endParaRPr sz="1200" dirty="0">
              <a:cs typeface="Calibr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4223130" y="4560823"/>
            <a:ext cx="265430" cy="716280"/>
          </a:xfrm>
          <a:custGeom>
            <a:avLst/>
            <a:gdLst/>
            <a:ahLst/>
            <a:cxnLst/>
            <a:rect l="l" t="t" r="r" b="b"/>
            <a:pathLst>
              <a:path w="265429" h="716279">
                <a:moveTo>
                  <a:pt x="223162" y="646061"/>
                </a:moveTo>
                <a:lnTo>
                  <a:pt x="193167" y="656488"/>
                </a:lnTo>
                <a:lnTo>
                  <a:pt x="254254" y="715937"/>
                </a:lnTo>
                <a:lnTo>
                  <a:pt x="261737" y="658050"/>
                </a:lnTo>
                <a:lnTo>
                  <a:pt x="227330" y="658050"/>
                </a:lnTo>
                <a:lnTo>
                  <a:pt x="223162" y="646061"/>
                </a:lnTo>
                <a:close/>
              </a:path>
              <a:path w="265429" h="716279">
                <a:moveTo>
                  <a:pt x="235216" y="641871"/>
                </a:moveTo>
                <a:lnTo>
                  <a:pt x="223162" y="646061"/>
                </a:lnTo>
                <a:lnTo>
                  <a:pt x="227330" y="658050"/>
                </a:lnTo>
                <a:lnTo>
                  <a:pt x="239395" y="653884"/>
                </a:lnTo>
                <a:lnTo>
                  <a:pt x="235216" y="641871"/>
                </a:lnTo>
                <a:close/>
              </a:path>
              <a:path w="265429" h="716279">
                <a:moveTo>
                  <a:pt x="265176" y="631456"/>
                </a:moveTo>
                <a:lnTo>
                  <a:pt x="235216" y="641871"/>
                </a:lnTo>
                <a:lnTo>
                  <a:pt x="239395" y="653884"/>
                </a:lnTo>
                <a:lnTo>
                  <a:pt x="227330" y="658050"/>
                </a:lnTo>
                <a:lnTo>
                  <a:pt x="261737" y="658050"/>
                </a:lnTo>
                <a:lnTo>
                  <a:pt x="265176" y="631456"/>
                </a:lnTo>
                <a:close/>
              </a:path>
              <a:path w="265429" h="716279">
                <a:moveTo>
                  <a:pt x="11938" y="0"/>
                </a:moveTo>
                <a:lnTo>
                  <a:pt x="0" y="4063"/>
                </a:lnTo>
                <a:lnTo>
                  <a:pt x="223162" y="646061"/>
                </a:lnTo>
                <a:lnTo>
                  <a:pt x="235216" y="641871"/>
                </a:lnTo>
                <a:lnTo>
                  <a:pt x="11938" y="0"/>
                </a:lnTo>
                <a:close/>
              </a:path>
            </a:pathLst>
          </a:custGeom>
          <a:solidFill>
            <a:srgbClr val="5A80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733804" y="2181555"/>
            <a:ext cx="102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312532" y="2217546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503921" y="4305427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330199" y="390212"/>
            <a:ext cx="9286875" cy="429220"/>
          </a:xfrm>
          <a:prstGeom prst="rect">
            <a:avLst/>
          </a:prstGeom>
        </p:spPr>
        <p:txBody>
          <a:bodyPr vert="horz" wrap="square" lIns="0" tIns="59309" rIns="0" bIns="0" rtlCol="0">
            <a:spAutoFit/>
          </a:bodyPr>
          <a:lstStyle/>
          <a:p>
            <a:pPr marL="6096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chemeClr val="tx2"/>
                </a:solidFill>
                <a:latin typeface="+mj-lt"/>
              </a:rPr>
              <a:t>Upload</a:t>
            </a:r>
            <a:r>
              <a:rPr spc="-50" dirty="0">
                <a:solidFill>
                  <a:schemeClr val="tx2"/>
                </a:solidFill>
                <a:latin typeface="+mj-lt"/>
              </a:rPr>
              <a:t> </a:t>
            </a:r>
            <a:r>
              <a:rPr dirty="0">
                <a:solidFill>
                  <a:schemeClr val="tx2"/>
                </a:solidFill>
                <a:latin typeface="+mj-lt"/>
              </a:rPr>
              <a:t>Supplier</a:t>
            </a:r>
            <a:r>
              <a:rPr spc="-25" dirty="0">
                <a:solidFill>
                  <a:schemeClr val="tx2"/>
                </a:solidFill>
                <a:latin typeface="+mj-lt"/>
              </a:rPr>
              <a:t> </a:t>
            </a:r>
            <a:r>
              <a:rPr spc="-10" dirty="0">
                <a:solidFill>
                  <a:schemeClr val="tx2"/>
                </a:solidFill>
                <a:latin typeface="+mj-lt"/>
              </a:rPr>
              <a:t>On-</a:t>
            </a:r>
            <a:r>
              <a:rPr dirty="0">
                <a:solidFill>
                  <a:schemeClr val="tx2"/>
                </a:solidFill>
                <a:latin typeface="+mj-lt"/>
              </a:rPr>
              <a:t>Hand</a:t>
            </a:r>
            <a:r>
              <a:rPr spc="-45" dirty="0">
                <a:solidFill>
                  <a:schemeClr val="tx2"/>
                </a:solidFill>
                <a:latin typeface="+mj-lt"/>
              </a:rPr>
              <a:t> </a:t>
            </a:r>
            <a:r>
              <a:rPr spc="-10" dirty="0">
                <a:solidFill>
                  <a:schemeClr val="tx2"/>
                </a:solidFill>
                <a:latin typeface="+mj-lt"/>
              </a:rPr>
              <a:t>Quantities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5759" y="848867"/>
            <a:ext cx="8955405" cy="278922"/>
          </a:xfrm>
          <a:prstGeom prst="rect">
            <a:avLst/>
          </a:prstGeom>
          <a:ln w="9525">
            <a:solidFill>
              <a:srgbClr val="3058AE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54"/>
              </a:spcBef>
            </a:pPr>
            <a:r>
              <a:rPr sz="1600" dirty="0">
                <a:cs typeface="Calibri"/>
              </a:rPr>
              <a:t>Once</a:t>
            </a:r>
            <a:r>
              <a:rPr sz="1600" spc="-20" dirty="0">
                <a:cs typeface="Calibri"/>
              </a:rPr>
              <a:t> </a:t>
            </a:r>
            <a:r>
              <a:rPr sz="1600" dirty="0">
                <a:cs typeface="Calibri"/>
              </a:rPr>
              <a:t>the</a:t>
            </a:r>
            <a:r>
              <a:rPr sz="1600" spc="-10" dirty="0">
                <a:cs typeface="Calibri"/>
              </a:rPr>
              <a:t> </a:t>
            </a:r>
            <a:r>
              <a:rPr sz="1600" dirty="0">
                <a:cs typeface="Calibri"/>
              </a:rPr>
              <a:t>file</a:t>
            </a:r>
            <a:r>
              <a:rPr sz="1600" spc="-35" dirty="0">
                <a:cs typeface="Calibri"/>
              </a:rPr>
              <a:t> </a:t>
            </a:r>
            <a:r>
              <a:rPr sz="1600" dirty="0">
                <a:cs typeface="Calibri"/>
              </a:rPr>
              <a:t>is</a:t>
            </a:r>
            <a:r>
              <a:rPr sz="1600" spc="-35" dirty="0">
                <a:cs typeface="Calibri"/>
              </a:rPr>
              <a:t> </a:t>
            </a:r>
            <a:r>
              <a:rPr sz="1600" dirty="0">
                <a:cs typeface="Calibri"/>
              </a:rPr>
              <a:t>updated</a:t>
            </a:r>
            <a:r>
              <a:rPr sz="1600" spc="-30" dirty="0">
                <a:cs typeface="Calibri"/>
              </a:rPr>
              <a:t> </a:t>
            </a:r>
            <a:r>
              <a:rPr sz="1600" dirty="0">
                <a:cs typeface="Calibri"/>
              </a:rPr>
              <a:t>with</a:t>
            </a:r>
            <a:r>
              <a:rPr sz="1600" spc="-30" dirty="0">
                <a:cs typeface="Calibri"/>
              </a:rPr>
              <a:t> </a:t>
            </a:r>
            <a:r>
              <a:rPr sz="1600" dirty="0">
                <a:cs typeface="Calibri"/>
              </a:rPr>
              <a:t>current</a:t>
            </a:r>
            <a:r>
              <a:rPr sz="1600" spc="5" dirty="0">
                <a:cs typeface="Calibri"/>
              </a:rPr>
              <a:t> </a:t>
            </a:r>
            <a:r>
              <a:rPr sz="1600" dirty="0">
                <a:cs typeface="Calibri"/>
              </a:rPr>
              <a:t>on</a:t>
            </a:r>
            <a:r>
              <a:rPr sz="1600" spc="-15" dirty="0">
                <a:cs typeface="Calibri"/>
              </a:rPr>
              <a:t> </a:t>
            </a:r>
            <a:r>
              <a:rPr sz="1600" dirty="0">
                <a:cs typeface="Calibri"/>
              </a:rPr>
              <a:t>hand</a:t>
            </a:r>
            <a:r>
              <a:rPr sz="1600" spc="-30" dirty="0">
                <a:cs typeface="Calibri"/>
              </a:rPr>
              <a:t> </a:t>
            </a:r>
            <a:r>
              <a:rPr sz="1600" dirty="0">
                <a:cs typeface="Calibri"/>
              </a:rPr>
              <a:t>quantities</a:t>
            </a:r>
            <a:r>
              <a:rPr sz="1600" spc="-45" dirty="0">
                <a:cs typeface="Calibri"/>
              </a:rPr>
              <a:t> </a:t>
            </a:r>
            <a:r>
              <a:rPr sz="1600" dirty="0">
                <a:cs typeface="Calibri"/>
              </a:rPr>
              <a:t>data,</a:t>
            </a:r>
            <a:r>
              <a:rPr sz="1600" spc="-40" dirty="0">
                <a:cs typeface="Calibri"/>
              </a:rPr>
              <a:t> </a:t>
            </a:r>
            <a:r>
              <a:rPr sz="1600" dirty="0">
                <a:cs typeface="Calibri"/>
              </a:rPr>
              <a:t>upload</a:t>
            </a:r>
            <a:r>
              <a:rPr sz="1600" spc="-30" dirty="0">
                <a:cs typeface="Calibri"/>
              </a:rPr>
              <a:t> </a:t>
            </a:r>
            <a:r>
              <a:rPr sz="1600" dirty="0">
                <a:cs typeface="Calibri"/>
              </a:rPr>
              <a:t>the</a:t>
            </a:r>
            <a:r>
              <a:rPr sz="1600" spc="-10" dirty="0">
                <a:cs typeface="Calibri"/>
              </a:rPr>
              <a:t> </a:t>
            </a:r>
            <a:r>
              <a:rPr sz="1600" dirty="0">
                <a:cs typeface="Calibri"/>
              </a:rPr>
              <a:t>file</a:t>
            </a:r>
            <a:r>
              <a:rPr sz="1600" spc="-35" dirty="0">
                <a:cs typeface="Calibri"/>
              </a:rPr>
              <a:t> </a:t>
            </a:r>
            <a:r>
              <a:rPr sz="1600" dirty="0">
                <a:cs typeface="Calibri"/>
              </a:rPr>
              <a:t>on</a:t>
            </a:r>
            <a:r>
              <a:rPr sz="1600" spc="-25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portal</a:t>
            </a:r>
            <a:r>
              <a:rPr sz="1600" spc="-10" dirty="0">
                <a:latin typeface="Calibri"/>
                <a:cs typeface="Calibri"/>
              </a:rPr>
              <a:t>.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57783" y="1525524"/>
            <a:ext cx="3942715" cy="2094230"/>
            <a:chOff x="557783" y="1525524"/>
            <a:chExt cx="3942715" cy="20942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7783" y="1525524"/>
              <a:ext cx="3942588" cy="16215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080260" y="1668779"/>
              <a:ext cx="601980" cy="1950720"/>
            </a:xfrm>
            <a:custGeom>
              <a:avLst/>
              <a:gdLst/>
              <a:ahLst/>
              <a:cxnLst/>
              <a:rect l="l" t="t" r="r" b="b"/>
              <a:pathLst>
                <a:path w="601980" h="1950720">
                  <a:moveTo>
                    <a:pt x="294132" y="144780"/>
                  </a:moveTo>
                  <a:lnTo>
                    <a:pt x="286639" y="99009"/>
                  </a:lnTo>
                  <a:lnTo>
                    <a:pt x="265772" y="59258"/>
                  </a:lnTo>
                  <a:lnTo>
                    <a:pt x="233934" y="27927"/>
                  </a:lnTo>
                  <a:lnTo>
                    <a:pt x="193560" y="7378"/>
                  </a:lnTo>
                  <a:lnTo>
                    <a:pt x="147066" y="0"/>
                  </a:lnTo>
                  <a:lnTo>
                    <a:pt x="100558" y="7378"/>
                  </a:lnTo>
                  <a:lnTo>
                    <a:pt x="60185" y="27927"/>
                  </a:lnTo>
                  <a:lnTo>
                    <a:pt x="28346" y="59258"/>
                  </a:lnTo>
                  <a:lnTo>
                    <a:pt x="7480" y="99009"/>
                  </a:lnTo>
                  <a:lnTo>
                    <a:pt x="0" y="144780"/>
                  </a:lnTo>
                  <a:lnTo>
                    <a:pt x="7480" y="190563"/>
                  </a:lnTo>
                  <a:lnTo>
                    <a:pt x="28346" y="230314"/>
                  </a:lnTo>
                  <a:lnTo>
                    <a:pt x="60185" y="261645"/>
                  </a:lnTo>
                  <a:lnTo>
                    <a:pt x="100558" y="282194"/>
                  </a:lnTo>
                  <a:lnTo>
                    <a:pt x="147066" y="289560"/>
                  </a:lnTo>
                  <a:lnTo>
                    <a:pt x="193560" y="282194"/>
                  </a:lnTo>
                  <a:lnTo>
                    <a:pt x="233934" y="261645"/>
                  </a:lnTo>
                  <a:lnTo>
                    <a:pt x="265772" y="230314"/>
                  </a:lnTo>
                  <a:lnTo>
                    <a:pt x="286639" y="190563"/>
                  </a:lnTo>
                  <a:lnTo>
                    <a:pt x="294132" y="144780"/>
                  </a:lnTo>
                  <a:close/>
                </a:path>
                <a:path w="601980" h="1950720">
                  <a:moveTo>
                    <a:pt x="601980" y="1796796"/>
                  </a:moveTo>
                  <a:lnTo>
                    <a:pt x="525018" y="1796796"/>
                  </a:lnTo>
                  <a:lnTo>
                    <a:pt x="525018" y="1312164"/>
                  </a:lnTo>
                  <a:lnTo>
                    <a:pt x="371094" y="1312164"/>
                  </a:lnTo>
                  <a:lnTo>
                    <a:pt x="371094" y="1796796"/>
                  </a:lnTo>
                  <a:lnTo>
                    <a:pt x="294132" y="1796796"/>
                  </a:lnTo>
                  <a:lnTo>
                    <a:pt x="448056" y="1950720"/>
                  </a:lnTo>
                  <a:lnTo>
                    <a:pt x="601980" y="1796796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" name="object 7"/>
            <p:cNvSpPr/>
            <p:nvPr/>
          </p:nvSpPr>
          <p:spPr>
            <a:xfrm>
              <a:off x="2080259" y="1668780"/>
              <a:ext cx="294640" cy="289560"/>
            </a:xfrm>
            <a:custGeom>
              <a:avLst/>
              <a:gdLst/>
              <a:ahLst/>
              <a:cxnLst/>
              <a:rect l="l" t="t" r="r" b="b"/>
              <a:pathLst>
                <a:path w="294639" h="289560">
                  <a:moveTo>
                    <a:pt x="0" y="144780"/>
                  </a:moveTo>
                  <a:lnTo>
                    <a:pt x="7491" y="98999"/>
                  </a:lnTo>
                  <a:lnTo>
                    <a:pt x="28358" y="59253"/>
                  </a:lnTo>
                  <a:lnTo>
                    <a:pt x="60185" y="27919"/>
                  </a:lnTo>
                  <a:lnTo>
                    <a:pt x="100559" y="7376"/>
                  </a:lnTo>
                  <a:lnTo>
                    <a:pt x="147065" y="0"/>
                  </a:lnTo>
                  <a:lnTo>
                    <a:pt x="193572" y="7376"/>
                  </a:lnTo>
                  <a:lnTo>
                    <a:pt x="233946" y="27919"/>
                  </a:lnTo>
                  <a:lnTo>
                    <a:pt x="265773" y="59253"/>
                  </a:lnTo>
                  <a:lnTo>
                    <a:pt x="286640" y="98999"/>
                  </a:lnTo>
                  <a:lnTo>
                    <a:pt x="294131" y="144780"/>
                  </a:lnTo>
                  <a:lnTo>
                    <a:pt x="286640" y="190560"/>
                  </a:lnTo>
                  <a:lnTo>
                    <a:pt x="265773" y="230306"/>
                  </a:lnTo>
                  <a:lnTo>
                    <a:pt x="233946" y="261640"/>
                  </a:lnTo>
                  <a:lnTo>
                    <a:pt x="193572" y="282183"/>
                  </a:lnTo>
                  <a:lnTo>
                    <a:pt x="147065" y="289560"/>
                  </a:lnTo>
                  <a:lnTo>
                    <a:pt x="100559" y="282183"/>
                  </a:lnTo>
                  <a:lnTo>
                    <a:pt x="60185" y="261640"/>
                  </a:lnTo>
                  <a:lnTo>
                    <a:pt x="28358" y="230306"/>
                  </a:lnTo>
                  <a:lnTo>
                    <a:pt x="7491" y="190560"/>
                  </a:lnTo>
                  <a:lnTo>
                    <a:pt x="0" y="144780"/>
                  </a:lnTo>
                  <a:close/>
                </a:path>
              </a:pathLst>
            </a:custGeom>
            <a:ln w="12700">
              <a:solidFill>
                <a:srgbClr val="405C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5565" y="3731085"/>
            <a:ext cx="8472714" cy="1957103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5646420" y="3823715"/>
            <a:ext cx="1896110" cy="4622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lIns="0" tIns="36830" rIns="0" bIns="0" rtlCol="0">
            <a:spAutoFit/>
          </a:bodyPr>
          <a:lstStyle/>
          <a:p>
            <a:pPr marL="92075" marR="142875">
              <a:lnSpc>
                <a:spcPct val="100000"/>
              </a:lnSpc>
              <a:spcBef>
                <a:spcPts val="290"/>
              </a:spcBef>
            </a:pPr>
            <a:r>
              <a:rPr sz="1200" b="1" dirty="0">
                <a:latin typeface="Calibri"/>
                <a:cs typeface="Calibri"/>
              </a:rPr>
              <a:t>Post</a:t>
            </a:r>
            <a:r>
              <a:rPr sz="1200" b="1" spc="-4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Submit,</a:t>
            </a:r>
            <a:r>
              <a:rPr sz="1200" b="1" spc="-3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user</a:t>
            </a:r>
            <a:r>
              <a:rPr sz="1200" b="1" spc="-40" dirty="0">
                <a:latin typeface="Calibri"/>
                <a:cs typeface="Calibri"/>
              </a:rPr>
              <a:t> </a:t>
            </a:r>
            <a:r>
              <a:rPr sz="1200" b="1" spc="-25" dirty="0">
                <a:latin typeface="Calibri"/>
                <a:cs typeface="Calibri"/>
              </a:rPr>
              <a:t>can </a:t>
            </a:r>
            <a:r>
              <a:rPr sz="1200" b="1" dirty="0">
                <a:latin typeface="Calibri"/>
                <a:cs typeface="Calibri"/>
              </a:rPr>
              <a:t>monitor</a:t>
            </a:r>
            <a:r>
              <a:rPr sz="1200" b="1" spc="-3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the</a:t>
            </a:r>
            <a:r>
              <a:rPr sz="1200" b="1" spc="-2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upload</a:t>
            </a:r>
            <a:r>
              <a:rPr sz="1200" b="1" spc="-25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status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76398" y="1700910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5184394" y="3902709"/>
            <a:ext cx="308610" cy="302260"/>
            <a:chOff x="5184394" y="3902709"/>
            <a:chExt cx="308610" cy="302260"/>
          </a:xfrm>
        </p:grpSpPr>
        <p:sp>
          <p:nvSpPr>
            <p:cNvPr id="12" name="object 12"/>
            <p:cNvSpPr/>
            <p:nvPr/>
          </p:nvSpPr>
          <p:spPr>
            <a:xfrm>
              <a:off x="5190744" y="3909059"/>
              <a:ext cx="295910" cy="289560"/>
            </a:xfrm>
            <a:custGeom>
              <a:avLst/>
              <a:gdLst/>
              <a:ahLst/>
              <a:cxnLst/>
              <a:rect l="l" t="t" r="r" b="b"/>
              <a:pathLst>
                <a:path w="295910" h="289560">
                  <a:moveTo>
                    <a:pt x="147827" y="0"/>
                  </a:moveTo>
                  <a:lnTo>
                    <a:pt x="101096" y="7376"/>
                  </a:lnTo>
                  <a:lnTo>
                    <a:pt x="60514" y="27919"/>
                  </a:lnTo>
                  <a:lnTo>
                    <a:pt x="28517" y="59253"/>
                  </a:lnTo>
                  <a:lnTo>
                    <a:pt x="7534" y="98999"/>
                  </a:lnTo>
                  <a:lnTo>
                    <a:pt x="0" y="144779"/>
                  </a:lnTo>
                  <a:lnTo>
                    <a:pt x="7534" y="190560"/>
                  </a:lnTo>
                  <a:lnTo>
                    <a:pt x="28517" y="230306"/>
                  </a:lnTo>
                  <a:lnTo>
                    <a:pt x="60514" y="261640"/>
                  </a:lnTo>
                  <a:lnTo>
                    <a:pt x="101096" y="282183"/>
                  </a:lnTo>
                  <a:lnTo>
                    <a:pt x="147827" y="289559"/>
                  </a:lnTo>
                  <a:lnTo>
                    <a:pt x="194559" y="282183"/>
                  </a:lnTo>
                  <a:lnTo>
                    <a:pt x="235141" y="261640"/>
                  </a:lnTo>
                  <a:lnTo>
                    <a:pt x="267138" y="230306"/>
                  </a:lnTo>
                  <a:lnTo>
                    <a:pt x="288121" y="190560"/>
                  </a:lnTo>
                  <a:lnTo>
                    <a:pt x="295655" y="144779"/>
                  </a:lnTo>
                  <a:lnTo>
                    <a:pt x="288121" y="98999"/>
                  </a:lnTo>
                  <a:lnTo>
                    <a:pt x="267138" y="59253"/>
                  </a:lnTo>
                  <a:lnTo>
                    <a:pt x="235141" y="27919"/>
                  </a:lnTo>
                  <a:lnTo>
                    <a:pt x="194559" y="7376"/>
                  </a:lnTo>
                  <a:lnTo>
                    <a:pt x="147827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5190744" y="3909059"/>
              <a:ext cx="295910" cy="289560"/>
            </a:xfrm>
            <a:custGeom>
              <a:avLst/>
              <a:gdLst/>
              <a:ahLst/>
              <a:cxnLst/>
              <a:rect l="l" t="t" r="r" b="b"/>
              <a:pathLst>
                <a:path w="295910" h="289560">
                  <a:moveTo>
                    <a:pt x="0" y="144779"/>
                  </a:moveTo>
                  <a:lnTo>
                    <a:pt x="7534" y="98999"/>
                  </a:lnTo>
                  <a:lnTo>
                    <a:pt x="28517" y="59253"/>
                  </a:lnTo>
                  <a:lnTo>
                    <a:pt x="60514" y="27919"/>
                  </a:lnTo>
                  <a:lnTo>
                    <a:pt x="101096" y="7376"/>
                  </a:lnTo>
                  <a:lnTo>
                    <a:pt x="147827" y="0"/>
                  </a:lnTo>
                  <a:lnTo>
                    <a:pt x="194559" y="7376"/>
                  </a:lnTo>
                  <a:lnTo>
                    <a:pt x="235141" y="27919"/>
                  </a:lnTo>
                  <a:lnTo>
                    <a:pt x="267138" y="59253"/>
                  </a:lnTo>
                  <a:lnTo>
                    <a:pt x="288121" y="98999"/>
                  </a:lnTo>
                  <a:lnTo>
                    <a:pt x="295655" y="144779"/>
                  </a:lnTo>
                  <a:lnTo>
                    <a:pt x="288121" y="190560"/>
                  </a:lnTo>
                  <a:lnTo>
                    <a:pt x="267138" y="230306"/>
                  </a:lnTo>
                  <a:lnTo>
                    <a:pt x="235141" y="261640"/>
                  </a:lnTo>
                  <a:lnTo>
                    <a:pt x="194559" y="282183"/>
                  </a:lnTo>
                  <a:lnTo>
                    <a:pt x="147827" y="289559"/>
                  </a:lnTo>
                  <a:lnTo>
                    <a:pt x="101096" y="282183"/>
                  </a:lnTo>
                  <a:lnTo>
                    <a:pt x="60514" y="261640"/>
                  </a:lnTo>
                  <a:lnTo>
                    <a:pt x="28517" y="230306"/>
                  </a:lnTo>
                  <a:lnTo>
                    <a:pt x="7534" y="190560"/>
                  </a:lnTo>
                  <a:lnTo>
                    <a:pt x="0" y="144779"/>
                  </a:lnTo>
                  <a:close/>
                </a:path>
              </a:pathLst>
            </a:custGeom>
            <a:ln w="12700">
              <a:solidFill>
                <a:srgbClr val="405C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288026" y="3941826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353225" y="466550"/>
            <a:ext cx="9285287" cy="429220"/>
          </a:xfrm>
          <a:prstGeom prst="rect">
            <a:avLst/>
          </a:prstGeom>
        </p:spPr>
        <p:txBody>
          <a:bodyPr vert="horz" wrap="square" lIns="0" tIns="59309" rIns="0" bIns="0" rtlCol="0">
            <a:spAutoFit/>
          </a:bodyPr>
          <a:lstStyle/>
          <a:p>
            <a:pPr marL="6096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chemeClr val="tx2"/>
                </a:solidFill>
                <a:latin typeface="+mj-lt"/>
              </a:rPr>
              <a:t>View</a:t>
            </a:r>
            <a:r>
              <a:rPr spc="-30" dirty="0">
                <a:solidFill>
                  <a:schemeClr val="tx2"/>
                </a:solidFill>
                <a:latin typeface="+mj-lt"/>
              </a:rPr>
              <a:t> </a:t>
            </a:r>
            <a:r>
              <a:rPr dirty="0">
                <a:solidFill>
                  <a:schemeClr val="tx2"/>
                </a:solidFill>
                <a:latin typeface="+mj-lt"/>
              </a:rPr>
              <a:t>Supplier</a:t>
            </a:r>
            <a:r>
              <a:rPr spc="-30" dirty="0">
                <a:solidFill>
                  <a:schemeClr val="tx2"/>
                </a:solidFill>
                <a:latin typeface="+mj-lt"/>
              </a:rPr>
              <a:t> </a:t>
            </a:r>
            <a:r>
              <a:rPr dirty="0">
                <a:solidFill>
                  <a:schemeClr val="tx2"/>
                </a:solidFill>
                <a:latin typeface="+mj-lt"/>
              </a:rPr>
              <a:t>On</a:t>
            </a:r>
            <a:r>
              <a:rPr spc="-20" dirty="0">
                <a:solidFill>
                  <a:schemeClr val="tx2"/>
                </a:solidFill>
                <a:latin typeface="+mj-lt"/>
              </a:rPr>
              <a:t> </a:t>
            </a:r>
            <a:r>
              <a:rPr dirty="0">
                <a:solidFill>
                  <a:schemeClr val="tx2"/>
                </a:solidFill>
                <a:latin typeface="+mj-lt"/>
              </a:rPr>
              <a:t>Hand</a:t>
            </a:r>
            <a:r>
              <a:rPr spc="-25" dirty="0">
                <a:solidFill>
                  <a:schemeClr val="tx2"/>
                </a:solidFill>
                <a:latin typeface="+mj-lt"/>
              </a:rPr>
              <a:t> </a:t>
            </a:r>
            <a:r>
              <a:rPr spc="-10" dirty="0">
                <a:solidFill>
                  <a:schemeClr val="tx2"/>
                </a:solidFill>
                <a:latin typeface="+mj-lt"/>
              </a:rPr>
              <a:t>Quantities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3225" y="1286443"/>
            <a:ext cx="8955405" cy="280846"/>
          </a:xfrm>
          <a:prstGeom prst="rect">
            <a:avLst/>
          </a:prstGeom>
          <a:ln w="9525">
            <a:solidFill>
              <a:srgbClr val="3058AE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70"/>
              </a:spcBef>
            </a:pPr>
            <a:r>
              <a:rPr sz="1600" spc="-10" dirty="0">
                <a:solidFill>
                  <a:srgbClr val="C00000"/>
                </a:solidFill>
                <a:cs typeface="Calibri"/>
              </a:rPr>
              <a:t>Navigation</a:t>
            </a:r>
            <a:r>
              <a:rPr sz="1600" spc="-65" dirty="0">
                <a:solidFill>
                  <a:srgbClr val="C00000"/>
                </a:solidFill>
                <a:cs typeface="Calibri"/>
              </a:rPr>
              <a:t> </a:t>
            </a:r>
            <a:r>
              <a:rPr sz="1600" dirty="0">
                <a:cs typeface="Calibri"/>
              </a:rPr>
              <a:t>–</a:t>
            </a:r>
            <a:r>
              <a:rPr sz="1600" spc="-30" dirty="0">
                <a:cs typeface="Calibri"/>
              </a:rPr>
              <a:t> </a:t>
            </a:r>
            <a:r>
              <a:rPr sz="1600" dirty="0">
                <a:cs typeface="Calibri"/>
              </a:rPr>
              <a:t>Supplier</a:t>
            </a:r>
            <a:r>
              <a:rPr sz="1600" spc="-40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Portal</a:t>
            </a:r>
            <a:r>
              <a:rPr sz="1600" spc="-15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Work</a:t>
            </a:r>
            <a:r>
              <a:rPr sz="1600" spc="5" dirty="0">
                <a:cs typeface="Calibri"/>
              </a:rPr>
              <a:t> </a:t>
            </a:r>
            <a:r>
              <a:rPr sz="1600" dirty="0">
                <a:cs typeface="Calibri"/>
              </a:rPr>
              <a:t>area</a:t>
            </a:r>
            <a:r>
              <a:rPr sz="1600" spc="-10" dirty="0">
                <a:cs typeface="Calibri"/>
              </a:rPr>
              <a:t> </a:t>
            </a:r>
            <a:r>
              <a:rPr lang="en-US" sz="1600" spc="-10" dirty="0">
                <a:cs typeface="Calibri"/>
              </a:rPr>
              <a:t>--</a:t>
            </a:r>
            <a:r>
              <a:rPr sz="1600" spc="-75" dirty="0">
                <a:cs typeface="Times New Roman"/>
              </a:rPr>
              <a:t> </a:t>
            </a:r>
            <a:r>
              <a:rPr sz="1600" dirty="0">
                <a:cs typeface="Calibri"/>
              </a:rPr>
              <a:t>Supply</a:t>
            </a:r>
            <a:r>
              <a:rPr sz="1600" spc="-30" dirty="0">
                <a:cs typeface="Calibri"/>
              </a:rPr>
              <a:t> </a:t>
            </a:r>
            <a:r>
              <a:rPr sz="1600" dirty="0">
                <a:cs typeface="Calibri"/>
              </a:rPr>
              <a:t>Plan</a:t>
            </a:r>
            <a:r>
              <a:rPr sz="1600" spc="-35" dirty="0">
                <a:cs typeface="Calibri"/>
              </a:rPr>
              <a:t> </a:t>
            </a:r>
            <a:r>
              <a:rPr lang="en-US" sz="1600" spc="-35" dirty="0">
                <a:cs typeface="Calibri"/>
              </a:rPr>
              <a:t>--</a:t>
            </a:r>
            <a:r>
              <a:rPr sz="1600" spc="-70" dirty="0">
                <a:cs typeface="Times New Roman"/>
              </a:rPr>
              <a:t> </a:t>
            </a:r>
            <a:r>
              <a:rPr sz="1600" dirty="0">
                <a:cs typeface="Calibri"/>
              </a:rPr>
              <a:t>Manage</a:t>
            </a:r>
            <a:r>
              <a:rPr sz="1600" spc="-50" dirty="0">
                <a:cs typeface="Calibri"/>
              </a:rPr>
              <a:t> </a:t>
            </a:r>
            <a:r>
              <a:rPr sz="1600" dirty="0">
                <a:cs typeface="Calibri"/>
              </a:rPr>
              <a:t>Supplier</a:t>
            </a:r>
            <a:r>
              <a:rPr sz="1600" spc="-35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On-</a:t>
            </a:r>
            <a:r>
              <a:rPr sz="1600" dirty="0">
                <a:cs typeface="Calibri"/>
              </a:rPr>
              <a:t>Hand</a:t>
            </a:r>
            <a:r>
              <a:rPr sz="1600" spc="-40" dirty="0">
                <a:cs typeface="Calibri"/>
              </a:rPr>
              <a:t> </a:t>
            </a:r>
            <a:r>
              <a:rPr sz="1600" spc="-10" dirty="0">
                <a:cs typeface="Calibri"/>
              </a:rPr>
              <a:t>Quantities</a:t>
            </a:r>
            <a:endParaRPr sz="1600" dirty="0"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3225" y="1970169"/>
            <a:ext cx="9084906" cy="310625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301483" y="2619755"/>
            <a:ext cx="1894839" cy="4622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lIns="0" tIns="37465" rIns="0" bIns="0" rtlCol="0">
            <a:spAutoFit/>
          </a:bodyPr>
          <a:lstStyle/>
          <a:p>
            <a:pPr marL="91440" marR="348615">
              <a:lnSpc>
                <a:spcPct val="100000"/>
              </a:lnSpc>
              <a:spcBef>
                <a:spcPts val="295"/>
              </a:spcBef>
            </a:pPr>
            <a:r>
              <a:rPr sz="1200" b="1" dirty="0">
                <a:latin typeface="Calibri"/>
                <a:cs typeface="Calibri"/>
              </a:rPr>
              <a:t>Provide</a:t>
            </a:r>
            <a:r>
              <a:rPr sz="1200" b="1" spc="-3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Search</a:t>
            </a:r>
            <a:r>
              <a:rPr sz="1200" b="1" spc="-25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Criteria </a:t>
            </a:r>
            <a:r>
              <a:rPr sz="1200" b="1" dirty="0">
                <a:latin typeface="Calibri"/>
                <a:cs typeface="Calibri"/>
              </a:rPr>
              <a:t>and</a:t>
            </a:r>
            <a:r>
              <a:rPr sz="1200" b="1" spc="-1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click</a:t>
            </a:r>
            <a:r>
              <a:rPr sz="1200" b="1" spc="-2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on</a:t>
            </a:r>
            <a:r>
              <a:rPr sz="1200" b="1" spc="5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Search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8040116" y="3105150"/>
            <a:ext cx="529590" cy="977900"/>
            <a:chOff x="8040116" y="3105150"/>
            <a:chExt cx="529590" cy="977900"/>
          </a:xfrm>
          <a:solidFill>
            <a:srgbClr val="C00000"/>
          </a:solidFill>
        </p:grpSpPr>
        <p:sp>
          <p:nvSpPr>
            <p:cNvPr id="7" name="object 7"/>
            <p:cNvSpPr/>
            <p:nvPr/>
          </p:nvSpPr>
          <p:spPr>
            <a:xfrm>
              <a:off x="8040116" y="3105150"/>
              <a:ext cx="205104" cy="271780"/>
            </a:xfrm>
            <a:custGeom>
              <a:avLst/>
              <a:gdLst/>
              <a:ahLst/>
              <a:cxnLst/>
              <a:rect l="l" t="t" r="r" b="b"/>
              <a:pathLst>
                <a:path w="205104" h="271779">
                  <a:moveTo>
                    <a:pt x="153938" y="214203"/>
                  </a:moveTo>
                  <a:lnTo>
                    <a:pt x="128524" y="233172"/>
                  </a:lnTo>
                  <a:lnTo>
                    <a:pt x="204597" y="271525"/>
                  </a:lnTo>
                  <a:lnTo>
                    <a:pt x="196185" y="224408"/>
                  </a:lnTo>
                  <a:lnTo>
                    <a:pt x="161543" y="224408"/>
                  </a:lnTo>
                  <a:lnTo>
                    <a:pt x="153938" y="214203"/>
                  </a:lnTo>
                  <a:close/>
                </a:path>
                <a:path w="205104" h="271779">
                  <a:moveTo>
                    <a:pt x="164194" y="206548"/>
                  </a:moveTo>
                  <a:lnTo>
                    <a:pt x="153938" y="214203"/>
                  </a:lnTo>
                  <a:lnTo>
                    <a:pt x="161543" y="224408"/>
                  </a:lnTo>
                  <a:lnTo>
                    <a:pt x="171830" y="216788"/>
                  </a:lnTo>
                  <a:lnTo>
                    <a:pt x="164194" y="206548"/>
                  </a:lnTo>
                  <a:close/>
                </a:path>
                <a:path w="205104" h="271779">
                  <a:moveTo>
                    <a:pt x="189610" y="187579"/>
                  </a:moveTo>
                  <a:lnTo>
                    <a:pt x="164194" y="206548"/>
                  </a:lnTo>
                  <a:lnTo>
                    <a:pt x="171830" y="216788"/>
                  </a:lnTo>
                  <a:lnTo>
                    <a:pt x="161543" y="224408"/>
                  </a:lnTo>
                  <a:lnTo>
                    <a:pt x="196185" y="224408"/>
                  </a:lnTo>
                  <a:lnTo>
                    <a:pt x="189610" y="187579"/>
                  </a:lnTo>
                  <a:close/>
                </a:path>
                <a:path w="205104" h="271779">
                  <a:moveTo>
                    <a:pt x="10159" y="0"/>
                  </a:moveTo>
                  <a:lnTo>
                    <a:pt x="0" y="7620"/>
                  </a:lnTo>
                  <a:lnTo>
                    <a:pt x="153938" y="214203"/>
                  </a:lnTo>
                  <a:lnTo>
                    <a:pt x="164194" y="206548"/>
                  </a:lnTo>
                  <a:lnTo>
                    <a:pt x="10159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34172" y="3774948"/>
              <a:ext cx="329565" cy="302260"/>
            </a:xfrm>
            <a:custGeom>
              <a:avLst/>
              <a:gdLst/>
              <a:ahLst/>
              <a:cxnLst/>
              <a:rect l="l" t="t" r="r" b="b"/>
              <a:pathLst>
                <a:path w="329565" h="302260">
                  <a:moveTo>
                    <a:pt x="246887" y="0"/>
                  </a:moveTo>
                  <a:lnTo>
                    <a:pt x="82296" y="0"/>
                  </a:lnTo>
                  <a:lnTo>
                    <a:pt x="82296" y="150875"/>
                  </a:lnTo>
                  <a:lnTo>
                    <a:pt x="0" y="150875"/>
                  </a:lnTo>
                  <a:lnTo>
                    <a:pt x="164592" y="301751"/>
                  </a:lnTo>
                  <a:lnTo>
                    <a:pt x="329183" y="150875"/>
                  </a:lnTo>
                  <a:lnTo>
                    <a:pt x="246887" y="150875"/>
                  </a:lnTo>
                  <a:lnTo>
                    <a:pt x="24688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234172" y="3774948"/>
              <a:ext cx="329565" cy="302260"/>
            </a:xfrm>
            <a:custGeom>
              <a:avLst/>
              <a:gdLst/>
              <a:ahLst/>
              <a:cxnLst/>
              <a:rect l="l" t="t" r="r" b="b"/>
              <a:pathLst>
                <a:path w="329565" h="302260">
                  <a:moveTo>
                    <a:pt x="0" y="150875"/>
                  </a:moveTo>
                  <a:lnTo>
                    <a:pt x="82296" y="150875"/>
                  </a:lnTo>
                  <a:lnTo>
                    <a:pt x="82296" y="0"/>
                  </a:lnTo>
                  <a:lnTo>
                    <a:pt x="246887" y="0"/>
                  </a:lnTo>
                  <a:lnTo>
                    <a:pt x="246887" y="150875"/>
                  </a:lnTo>
                  <a:lnTo>
                    <a:pt x="329183" y="150875"/>
                  </a:lnTo>
                  <a:lnTo>
                    <a:pt x="164592" y="301751"/>
                  </a:lnTo>
                  <a:lnTo>
                    <a:pt x="0" y="150875"/>
                  </a:lnTo>
                  <a:close/>
                </a:path>
              </a:pathLst>
            </a:custGeom>
            <a:grpFill/>
            <a:ln w="12700">
              <a:solidFill>
                <a:srgbClr val="4B3A7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497067" y="3171444"/>
            <a:ext cx="1894839" cy="8305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lIns="0" tIns="37465" rIns="0" bIns="0" rtlCol="0">
            <a:spAutoFit/>
          </a:bodyPr>
          <a:lstStyle/>
          <a:p>
            <a:pPr marL="91440" marR="190500">
              <a:lnSpc>
                <a:spcPct val="100000"/>
              </a:lnSpc>
              <a:spcBef>
                <a:spcPts val="295"/>
              </a:spcBef>
            </a:pPr>
            <a:r>
              <a:rPr sz="1200" b="1" dirty="0">
                <a:latin typeface="Calibri"/>
                <a:cs typeface="Calibri"/>
              </a:rPr>
              <a:t>Search</a:t>
            </a:r>
            <a:r>
              <a:rPr sz="1200" b="1" spc="-4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Result</a:t>
            </a:r>
            <a:r>
              <a:rPr sz="1200" b="1" spc="-5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will</a:t>
            </a:r>
            <a:r>
              <a:rPr sz="1200" b="1" spc="-35" dirty="0">
                <a:latin typeface="Calibri"/>
                <a:cs typeface="Calibri"/>
              </a:rPr>
              <a:t> </a:t>
            </a:r>
            <a:r>
              <a:rPr sz="1200" b="1" spc="-20" dirty="0">
                <a:latin typeface="Calibri"/>
                <a:cs typeface="Calibri"/>
              </a:rPr>
              <a:t>show </a:t>
            </a:r>
            <a:r>
              <a:rPr sz="1200" b="1" dirty="0">
                <a:latin typeface="Calibri"/>
                <a:cs typeface="Calibri"/>
              </a:rPr>
              <a:t>details</a:t>
            </a:r>
            <a:r>
              <a:rPr sz="1200" b="1" spc="-5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of</a:t>
            </a:r>
            <a:r>
              <a:rPr sz="1200" b="1" spc="-3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Supplier</a:t>
            </a:r>
            <a:r>
              <a:rPr sz="1200" b="1" spc="-45" dirty="0">
                <a:latin typeface="Calibri"/>
                <a:cs typeface="Calibri"/>
              </a:rPr>
              <a:t> </a:t>
            </a:r>
            <a:r>
              <a:rPr sz="1200" b="1" spc="-25" dirty="0">
                <a:latin typeface="Calibri"/>
                <a:cs typeface="Calibri"/>
              </a:rPr>
              <a:t>On </a:t>
            </a:r>
            <a:r>
              <a:rPr sz="1200" b="1" dirty="0">
                <a:latin typeface="Calibri"/>
                <a:cs typeface="Calibri"/>
              </a:rPr>
              <a:t>hand</a:t>
            </a:r>
            <a:r>
              <a:rPr sz="1200" b="1" spc="-2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quantities</a:t>
            </a:r>
            <a:r>
              <a:rPr sz="1200" b="1" spc="-3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based</a:t>
            </a:r>
            <a:r>
              <a:rPr sz="1200" b="1" spc="-20" dirty="0">
                <a:latin typeface="Calibri"/>
                <a:cs typeface="Calibri"/>
              </a:rPr>
              <a:t> </a:t>
            </a:r>
            <a:r>
              <a:rPr sz="1200" b="1" spc="-25" dirty="0">
                <a:latin typeface="Calibri"/>
                <a:cs typeface="Calibri"/>
              </a:rPr>
              <a:t>on </a:t>
            </a:r>
            <a:r>
              <a:rPr sz="1200" b="1" dirty="0">
                <a:latin typeface="Calibri"/>
                <a:cs typeface="Calibri"/>
              </a:rPr>
              <a:t>search</a:t>
            </a:r>
            <a:r>
              <a:rPr sz="1200" b="1" spc="-50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criteria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388480" y="2462529"/>
            <a:ext cx="2133600" cy="2115185"/>
            <a:chOff x="6388480" y="2462529"/>
            <a:chExt cx="2133600" cy="2115185"/>
          </a:xfrm>
          <a:solidFill>
            <a:srgbClr val="C00000"/>
          </a:solidFill>
        </p:grpSpPr>
        <p:sp>
          <p:nvSpPr>
            <p:cNvPr id="12" name="object 12"/>
            <p:cNvSpPr/>
            <p:nvPr/>
          </p:nvSpPr>
          <p:spPr>
            <a:xfrm>
              <a:off x="6388481" y="2468879"/>
              <a:ext cx="2133600" cy="2108835"/>
            </a:xfrm>
            <a:custGeom>
              <a:avLst/>
              <a:gdLst/>
              <a:ahLst/>
              <a:cxnLst/>
              <a:rect l="l" t="t" r="r" b="b"/>
              <a:pathLst>
                <a:path w="2133600" h="2108835">
                  <a:moveTo>
                    <a:pt x="708787" y="144780"/>
                  </a:moveTo>
                  <a:lnTo>
                    <a:pt x="701243" y="99009"/>
                  </a:lnTo>
                  <a:lnTo>
                    <a:pt x="680262" y="59258"/>
                  </a:lnTo>
                  <a:lnTo>
                    <a:pt x="648271" y="27927"/>
                  </a:lnTo>
                  <a:lnTo>
                    <a:pt x="607682" y="7378"/>
                  </a:lnTo>
                  <a:lnTo>
                    <a:pt x="560959" y="0"/>
                  </a:lnTo>
                  <a:lnTo>
                    <a:pt x="514223" y="7378"/>
                  </a:lnTo>
                  <a:lnTo>
                    <a:pt x="473633" y="27927"/>
                  </a:lnTo>
                  <a:lnTo>
                    <a:pt x="441642" y="59258"/>
                  </a:lnTo>
                  <a:lnTo>
                    <a:pt x="420662" y="99009"/>
                  </a:lnTo>
                  <a:lnTo>
                    <a:pt x="413131" y="144780"/>
                  </a:lnTo>
                  <a:lnTo>
                    <a:pt x="420662" y="190563"/>
                  </a:lnTo>
                  <a:lnTo>
                    <a:pt x="441642" y="230314"/>
                  </a:lnTo>
                  <a:lnTo>
                    <a:pt x="473633" y="261645"/>
                  </a:lnTo>
                  <a:lnTo>
                    <a:pt x="514223" y="282194"/>
                  </a:lnTo>
                  <a:lnTo>
                    <a:pt x="560959" y="289560"/>
                  </a:lnTo>
                  <a:lnTo>
                    <a:pt x="607682" y="282194"/>
                  </a:lnTo>
                  <a:lnTo>
                    <a:pt x="648271" y="261645"/>
                  </a:lnTo>
                  <a:lnTo>
                    <a:pt x="680262" y="230314"/>
                  </a:lnTo>
                  <a:lnTo>
                    <a:pt x="701243" y="190563"/>
                  </a:lnTo>
                  <a:lnTo>
                    <a:pt x="708787" y="144780"/>
                  </a:lnTo>
                  <a:close/>
                </a:path>
                <a:path w="2133600" h="2108835">
                  <a:moveTo>
                    <a:pt x="2133473" y="2091817"/>
                  </a:moveTo>
                  <a:lnTo>
                    <a:pt x="2121763" y="2081403"/>
                  </a:lnTo>
                  <a:lnTo>
                    <a:pt x="2069846" y="2035175"/>
                  </a:lnTo>
                  <a:lnTo>
                    <a:pt x="2061540" y="2065782"/>
                  </a:lnTo>
                  <a:lnTo>
                    <a:pt x="3302" y="1508760"/>
                  </a:lnTo>
                  <a:lnTo>
                    <a:pt x="0" y="1520952"/>
                  </a:lnTo>
                  <a:lnTo>
                    <a:pt x="2058200" y="2078088"/>
                  </a:lnTo>
                  <a:lnTo>
                    <a:pt x="2049907" y="2108708"/>
                  </a:lnTo>
                  <a:lnTo>
                    <a:pt x="2133473" y="2091817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801611" y="2468879"/>
              <a:ext cx="295910" cy="289560"/>
            </a:xfrm>
            <a:custGeom>
              <a:avLst/>
              <a:gdLst/>
              <a:ahLst/>
              <a:cxnLst/>
              <a:rect l="l" t="t" r="r" b="b"/>
              <a:pathLst>
                <a:path w="295909" h="289560">
                  <a:moveTo>
                    <a:pt x="0" y="144780"/>
                  </a:moveTo>
                  <a:lnTo>
                    <a:pt x="7534" y="98999"/>
                  </a:lnTo>
                  <a:lnTo>
                    <a:pt x="28517" y="59253"/>
                  </a:lnTo>
                  <a:lnTo>
                    <a:pt x="60514" y="27919"/>
                  </a:lnTo>
                  <a:lnTo>
                    <a:pt x="101096" y="7376"/>
                  </a:lnTo>
                  <a:lnTo>
                    <a:pt x="147828" y="0"/>
                  </a:lnTo>
                  <a:lnTo>
                    <a:pt x="194559" y="7376"/>
                  </a:lnTo>
                  <a:lnTo>
                    <a:pt x="235141" y="27919"/>
                  </a:lnTo>
                  <a:lnTo>
                    <a:pt x="267138" y="59253"/>
                  </a:lnTo>
                  <a:lnTo>
                    <a:pt x="288121" y="98999"/>
                  </a:lnTo>
                  <a:lnTo>
                    <a:pt x="295656" y="144780"/>
                  </a:lnTo>
                  <a:lnTo>
                    <a:pt x="288121" y="190560"/>
                  </a:lnTo>
                  <a:lnTo>
                    <a:pt x="267138" y="230306"/>
                  </a:lnTo>
                  <a:lnTo>
                    <a:pt x="235141" y="261640"/>
                  </a:lnTo>
                  <a:lnTo>
                    <a:pt x="194559" y="282183"/>
                  </a:lnTo>
                  <a:lnTo>
                    <a:pt x="147828" y="289560"/>
                  </a:lnTo>
                  <a:lnTo>
                    <a:pt x="101096" y="282183"/>
                  </a:lnTo>
                  <a:lnTo>
                    <a:pt x="60514" y="261640"/>
                  </a:lnTo>
                  <a:lnTo>
                    <a:pt x="28517" y="230306"/>
                  </a:lnTo>
                  <a:lnTo>
                    <a:pt x="7534" y="190560"/>
                  </a:lnTo>
                  <a:lnTo>
                    <a:pt x="0" y="144780"/>
                  </a:lnTo>
                  <a:close/>
                </a:path>
              </a:pathLst>
            </a:custGeom>
            <a:grpFill/>
            <a:ln w="12699">
              <a:solidFill>
                <a:srgbClr val="405C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6899275" y="2501265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073141" y="3782314"/>
            <a:ext cx="308610" cy="300990"/>
            <a:chOff x="5073141" y="3782314"/>
            <a:chExt cx="308610" cy="300990"/>
          </a:xfrm>
          <a:solidFill>
            <a:srgbClr val="C00000"/>
          </a:solidFill>
        </p:grpSpPr>
        <p:sp>
          <p:nvSpPr>
            <p:cNvPr id="16" name="object 16"/>
            <p:cNvSpPr/>
            <p:nvPr/>
          </p:nvSpPr>
          <p:spPr>
            <a:xfrm>
              <a:off x="5079491" y="3788664"/>
              <a:ext cx="295910" cy="288290"/>
            </a:xfrm>
            <a:custGeom>
              <a:avLst/>
              <a:gdLst/>
              <a:ahLst/>
              <a:cxnLst/>
              <a:rect l="l" t="t" r="r" b="b"/>
              <a:pathLst>
                <a:path w="295910" h="288289">
                  <a:moveTo>
                    <a:pt x="147828" y="0"/>
                  </a:moveTo>
                  <a:lnTo>
                    <a:pt x="101096" y="7345"/>
                  </a:lnTo>
                  <a:lnTo>
                    <a:pt x="60514" y="27797"/>
                  </a:lnTo>
                  <a:lnTo>
                    <a:pt x="28517" y="58978"/>
                  </a:lnTo>
                  <a:lnTo>
                    <a:pt x="7534" y="98511"/>
                  </a:lnTo>
                  <a:lnTo>
                    <a:pt x="0" y="144018"/>
                  </a:lnTo>
                  <a:lnTo>
                    <a:pt x="7534" y="189524"/>
                  </a:lnTo>
                  <a:lnTo>
                    <a:pt x="28517" y="229057"/>
                  </a:lnTo>
                  <a:lnTo>
                    <a:pt x="60514" y="260238"/>
                  </a:lnTo>
                  <a:lnTo>
                    <a:pt x="101096" y="280690"/>
                  </a:lnTo>
                  <a:lnTo>
                    <a:pt x="147828" y="288036"/>
                  </a:lnTo>
                  <a:lnTo>
                    <a:pt x="194559" y="280690"/>
                  </a:lnTo>
                  <a:lnTo>
                    <a:pt x="235141" y="260238"/>
                  </a:lnTo>
                  <a:lnTo>
                    <a:pt x="267138" y="229057"/>
                  </a:lnTo>
                  <a:lnTo>
                    <a:pt x="288121" y="189524"/>
                  </a:lnTo>
                  <a:lnTo>
                    <a:pt x="295656" y="144018"/>
                  </a:lnTo>
                  <a:lnTo>
                    <a:pt x="288121" y="98511"/>
                  </a:lnTo>
                  <a:lnTo>
                    <a:pt x="267138" y="58978"/>
                  </a:lnTo>
                  <a:lnTo>
                    <a:pt x="235141" y="27797"/>
                  </a:lnTo>
                  <a:lnTo>
                    <a:pt x="194559" y="7345"/>
                  </a:lnTo>
                  <a:lnTo>
                    <a:pt x="147828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079491" y="3788664"/>
              <a:ext cx="295910" cy="288290"/>
            </a:xfrm>
            <a:custGeom>
              <a:avLst/>
              <a:gdLst/>
              <a:ahLst/>
              <a:cxnLst/>
              <a:rect l="l" t="t" r="r" b="b"/>
              <a:pathLst>
                <a:path w="295910" h="288289">
                  <a:moveTo>
                    <a:pt x="0" y="144018"/>
                  </a:moveTo>
                  <a:lnTo>
                    <a:pt x="7534" y="98511"/>
                  </a:lnTo>
                  <a:lnTo>
                    <a:pt x="28517" y="58978"/>
                  </a:lnTo>
                  <a:lnTo>
                    <a:pt x="60514" y="27797"/>
                  </a:lnTo>
                  <a:lnTo>
                    <a:pt x="101096" y="7345"/>
                  </a:lnTo>
                  <a:lnTo>
                    <a:pt x="147828" y="0"/>
                  </a:lnTo>
                  <a:lnTo>
                    <a:pt x="194559" y="7345"/>
                  </a:lnTo>
                  <a:lnTo>
                    <a:pt x="235141" y="27797"/>
                  </a:lnTo>
                  <a:lnTo>
                    <a:pt x="267138" y="58978"/>
                  </a:lnTo>
                  <a:lnTo>
                    <a:pt x="288121" y="98511"/>
                  </a:lnTo>
                  <a:lnTo>
                    <a:pt x="295656" y="144018"/>
                  </a:lnTo>
                  <a:lnTo>
                    <a:pt x="288121" y="189524"/>
                  </a:lnTo>
                  <a:lnTo>
                    <a:pt x="267138" y="229057"/>
                  </a:lnTo>
                  <a:lnTo>
                    <a:pt x="235141" y="260238"/>
                  </a:lnTo>
                  <a:lnTo>
                    <a:pt x="194559" y="280690"/>
                  </a:lnTo>
                  <a:lnTo>
                    <a:pt x="147828" y="288036"/>
                  </a:lnTo>
                  <a:lnTo>
                    <a:pt x="101096" y="280690"/>
                  </a:lnTo>
                  <a:lnTo>
                    <a:pt x="60514" y="260238"/>
                  </a:lnTo>
                  <a:lnTo>
                    <a:pt x="28517" y="229057"/>
                  </a:lnTo>
                  <a:lnTo>
                    <a:pt x="7534" y="189524"/>
                  </a:lnTo>
                  <a:lnTo>
                    <a:pt x="0" y="144018"/>
                  </a:lnTo>
                  <a:close/>
                </a:path>
              </a:pathLst>
            </a:custGeom>
            <a:grpFill/>
            <a:ln w="12699">
              <a:solidFill>
                <a:srgbClr val="405C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5176520" y="3820795"/>
            <a:ext cx="102870" cy="208279"/>
          </a:xfrm>
          <a:prstGeom prst="rect">
            <a:avLst/>
          </a:prstGeom>
          <a:solidFill>
            <a:srgbClr val="C00000"/>
          </a:solidFill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360557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Sandisk PPT Template v2">
  <a:themeElements>
    <a:clrScheme name="Sandisk Corporate Colors 021625">
      <a:dk1>
        <a:srgbClr val="000000"/>
      </a:dk1>
      <a:lt1>
        <a:srgbClr val="FFFCF9"/>
      </a:lt1>
      <a:dk2>
        <a:srgbClr val="000000"/>
      </a:dk2>
      <a:lt2>
        <a:srgbClr val="FFFCF9"/>
      </a:lt2>
      <a:accent1>
        <a:srgbClr val="BCBCBC"/>
      </a:accent1>
      <a:accent2>
        <a:srgbClr val="772C22"/>
      </a:accent2>
      <a:accent3>
        <a:srgbClr val="E10600"/>
      </a:accent3>
      <a:accent4>
        <a:srgbClr val="BCBCBC"/>
      </a:accent4>
      <a:accent5>
        <a:srgbClr val="772C22"/>
      </a:accent5>
      <a:accent6>
        <a:srgbClr val="E10600"/>
      </a:accent6>
      <a:hlink>
        <a:srgbClr val="E10600"/>
      </a:hlink>
      <a:folHlink>
        <a:srgbClr val="772C22"/>
      </a:folHlink>
    </a:clrScheme>
    <a:fontScheme name="Sandisk Fonts 1.1">
      <a:majorFont>
        <a:latin typeface="Pilat Book"/>
        <a:ea typeface=""/>
        <a:cs typeface=""/>
      </a:majorFont>
      <a:minorFont>
        <a:latin typeface="Pil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andisk_PPT_Template_v2_022025a (1)  -  Read-Only" id="{DB15DF9D-2B17-4BA6-98C9-B38CFD64E06D}" vid="{AD431983-8973-4F70-A684-DD342EA55ACB}"/>
    </a:ext>
  </a:extLst>
</a:theme>
</file>

<file path=ppt/theme/theme2.xml><?xml version="1.0" encoding="utf-8"?>
<a:theme xmlns:a="http://schemas.openxmlformats.org/drawingml/2006/main" name="1_Sandisk PPT Template v2">
  <a:themeElements>
    <a:clrScheme name="Sandisk Corporate Colors 021625">
      <a:dk1>
        <a:srgbClr val="000000"/>
      </a:dk1>
      <a:lt1>
        <a:srgbClr val="FFFCF9"/>
      </a:lt1>
      <a:dk2>
        <a:srgbClr val="000000"/>
      </a:dk2>
      <a:lt2>
        <a:srgbClr val="FFFCF9"/>
      </a:lt2>
      <a:accent1>
        <a:srgbClr val="BCBCBC"/>
      </a:accent1>
      <a:accent2>
        <a:srgbClr val="772C22"/>
      </a:accent2>
      <a:accent3>
        <a:srgbClr val="E10600"/>
      </a:accent3>
      <a:accent4>
        <a:srgbClr val="BCBCBC"/>
      </a:accent4>
      <a:accent5>
        <a:srgbClr val="772C22"/>
      </a:accent5>
      <a:accent6>
        <a:srgbClr val="E10600"/>
      </a:accent6>
      <a:hlink>
        <a:srgbClr val="E10600"/>
      </a:hlink>
      <a:folHlink>
        <a:srgbClr val="772C22"/>
      </a:folHlink>
    </a:clrScheme>
    <a:fontScheme name="Sandisk Fonts 1.1">
      <a:majorFont>
        <a:latin typeface="Pilat Book"/>
        <a:ea typeface=""/>
        <a:cs typeface=""/>
      </a:majorFont>
      <a:minorFont>
        <a:latin typeface="Pil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andisk_PPT_Template_v2_022025a (1)  -  Read-Only" id="{DB15DF9D-2B17-4BA6-98C9-B38CFD64E06D}" vid="{AD431983-8973-4F70-A684-DD342EA55AC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Sandisk_PPT_Template_v2_022025a (1)</Template>
  <TotalTime>20</TotalTime>
  <Words>303</Words>
  <Application>Microsoft Office PowerPoint</Application>
  <PresentationFormat>Custom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Calibri</vt:lpstr>
      <vt:lpstr>NB Architekt Pro Neue</vt:lpstr>
      <vt:lpstr>Pilat Book</vt:lpstr>
      <vt:lpstr>Pilat Regular</vt:lpstr>
      <vt:lpstr>Times New Roman</vt:lpstr>
      <vt:lpstr>Verdana</vt:lpstr>
      <vt:lpstr>Wingdings</vt:lpstr>
      <vt:lpstr>Sandisk PPT Template v2</vt:lpstr>
      <vt:lpstr>1_Sandisk PPT Template v2</vt:lpstr>
      <vt:lpstr>FLASH SUPPLY CHAIN COLLABORATION TRAINING SUPPLIER ON HAND UPLOAD</vt:lpstr>
      <vt:lpstr>COURSE AGENDA:</vt:lpstr>
      <vt:lpstr>MANAGE SUPPLIER ONHAND</vt:lpstr>
      <vt:lpstr>Overview – Manage Supplier On hand</vt:lpstr>
      <vt:lpstr>Upload Supplier On-Hand Quantities</vt:lpstr>
      <vt:lpstr>Upload Supplier On-Hand Quantities</vt:lpstr>
      <vt:lpstr>View Supplier On Hand Quantities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Joanna Zapanta (Trianz)</dc:creator>
  <cp:lastModifiedBy>Nur Ilyana Binti Ibrahim</cp:lastModifiedBy>
  <cp:revision>2</cp:revision>
  <dcterms:created xsi:type="dcterms:W3CDTF">2025-04-21T08:05:44Z</dcterms:created>
  <dcterms:modified xsi:type="dcterms:W3CDTF">2025-05-15T07:07:18Z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2022-03-22T00:00:00Z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2025-04-21T00:00:00Z</vt:filetime>
  </property>
  <property fmtid="{D5CDD505-2E9C-101B-9397-08002B2CF9AE}" pid="5" name="Producer">
    <vt:lpwstr>Microsoft® PowerPoint® for Microsoft 365</vt:lpwstr>
  </property>
</Properties>
</file>