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256" r:id="rId3"/>
    <p:sldId id="257" r:id="rId4"/>
    <p:sldId id="258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6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1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8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23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9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34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90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46" algn="l" defTabSz="91431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FA31FB-892E-4697-8CDA-FFB6D2E1346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3479A90-AE56-4C3B-AA31-8815D1889C86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Supplier able to run below report at supplier portal weekly. Report status refresh weekly every Monday GMT 00:00:00. </a:t>
          </a:r>
        </a:p>
      </dgm:t>
    </dgm:pt>
    <dgm:pt modelId="{E9DBB476-CC7A-400E-8442-DB97E5D39CD3}" type="parTrans" cxnId="{46D00448-6A73-4AF3-8028-112103F1F813}">
      <dgm:prSet/>
      <dgm:spPr/>
      <dgm:t>
        <a:bodyPr/>
        <a:lstStyle/>
        <a:p>
          <a:endParaRPr lang="en-US"/>
        </a:p>
      </dgm:t>
    </dgm:pt>
    <dgm:pt modelId="{0045F33D-8560-4C0D-AB13-5A3610EBC542}" type="sibTrans" cxnId="{46D00448-6A73-4AF3-8028-112103F1F813}">
      <dgm:prSet/>
      <dgm:spPr/>
      <dgm:t>
        <a:bodyPr/>
        <a:lstStyle/>
        <a:p>
          <a:endParaRPr lang="en-US"/>
        </a:p>
      </dgm:t>
    </dgm:pt>
    <dgm:pt modelId="{44583EE0-AE1B-4EED-84A4-56F592BFE310}">
      <dgm:prSet/>
      <dgm:spPr/>
      <dgm:t>
        <a:bodyPr/>
        <a:lstStyle/>
        <a:p>
          <a:r>
            <a:rPr lang="en-US" b="1"/>
            <a:t>Consignment Stock Card Detail Report</a:t>
          </a:r>
          <a:endParaRPr lang="en-US"/>
        </a:p>
      </dgm:t>
    </dgm:pt>
    <dgm:pt modelId="{15EC1122-9160-478B-B37D-FF38D052250C}" type="parTrans" cxnId="{E0E14BDA-8C98-4D53-AA5F-29771C8EFAAE}">
      <dgm:prSet/>
      <dgm:spPr/>
      <dgm:t>
        <a:bodyPr/>
        <a:lstStyle/>
        <a:p>
          <a:endParaRPr lang="en-US"/>
        </a:p>
      </dgm:t>
    </dgm:pt>
    <dgm:pt modelId="{6727589D-6987-4F75-8E07-63ABEF83F5CD}" type="sibTrans" cxnId="{E0E14BDA-8C98-4D53-AA5F-29771C8EFAAE}">
      <dgm:prSet/>
      <dgm:spPr/>
      <dgm:t>
        <a:bodyPr/>
        <a:lstStyle/>
        <a:p>
          <a:endParaRPr lang="en-US"/>
        </a:p>
      </dgm:t>
    </dgm:pt>
    <dgm:pt modelId="{FBB27D47-E113-4E3D-AF71-676AF0EF0964}">
      <dgm:prSet/>
      <dgm:spPr/>
      <dgm:t>
        <a:bodyPr/>
        <a:lstStyle/>
        <a:p>
          <a:r>
            <a:rPr lang="en-US" dirty="0"/>
            <a:t>Report that contains all previous week transaction types, lot number and quantity under consigned item by supplier on period of WD fiscal cut off week calendar.</a:t>
          </a:r>
        </a:p>
      </dgm:t>
    </dgm:pt>
    <dgm:pt modelId="{383A8287-4633-42F5-A341-52303B721A58}" type="parTrans" cxnId="{0C761FEC-DFFF-4281-851C-BD413E9B64B6}">
      <dgm:prSet/>
      <dgm:spPr/>
      <dgm:t>
        <a:bodyPr/>
        <a:lstStyle/>
        <a:p>
          <a:endParaRPr lang="en-US"/>
        </a:p>
      </dgm:t>
    </dgm:pt>
    <dgm:pt modelId="{B98DD1EA-C8E8-4473-AD81-95CB18F454CA}" type="sibTrans" cxnId="{0C761FEC-DFFF-4281-851C-BD413E9B64B6}">
      <dgm:prSet/>
      <dgm:spPr/>
      <dgm:t>
        <a:bodyPr/>
        <a:lstStyle/>
        <a:p>
          <a:endParaRPr lang="en-US"/>
        </a:p>
      </dgm:t>
    </dgm:pt>
    <dgm:pt modelId="{7A228AD6-9E79-4657-B5CC-9C1A4F89D0A7}">
      <dgm:prSet/>
      <dgm:spPr/>
      <dgm:t>
        <a:bodyPr/>
        <a:lstStyle/>
        <a:p>
          <a:r>
            <a:rPr lang="en-US" b="1"/>
            <a:t>Consumption Advice Report</a:t>
          </a:r>
          <a:endParaRPr lang="en-US"/>
        </a:p>
      </dgm:t>
    </dgm:pt>
    <dgm:pt modelId="{8A789072-728A-4DF0-968E-C4DD6D59D4A8}" type="parTrans" cxnId="{11354133-8D11-4671-BF50-A492D649416B}">
      <dgm:prSet/>
      <dgm:spPr/>
      <dgm:t>
        <a:bodyPr/>
        <a:lstStyle/>
        <a:p>
          <a:endParaRPr lang="en-US"/>
        </a:p>
      </dgm:t>
    </dgm:pt>
    <dgm:pt modelId="{81C80C82-E029-4B04-A899-19DC2E46C174}" type="sibTrans" cxnId="{11354133-8D11-4671-BF50-A492D649416B}">
      <dgm:prSet/>
      <dgm:spPr/>
      <dgm:t>
        <a:bodyPr/>
        <a:lstStyle/>
        <a:p>
          <a:endParaRPr lang="en-US"/>
        </a:p>
      </dgm:t>
    </dgm:pt>
    <dgm:pt modelId="{6DCB56E3-BE9E-4868-A8AF-E180152770EA}">
      <dgm:prSet/>
      <dgm:spPr/>
      <dgm:t>
        <a:bodyPr/>
        <a:lstStyle/>
        <a:p>
          <a:r>
            <a:rPr lang="en-US"/>
            <a:t>Report that contains item that consumed from consigned inventory quantity, Invoice number and amount by Supplier on that period of week.</a:t>
          </a:r>
        </a:p>
      </dgm:t>
    </dgm:pt>
    <dgm:pt modelId="{5EF0D756-6A38-4960-BA73-0F05F92BB2EC}" type="parTrans" cxnId="{BFB3741B-A026-4518-88C7-D02B70BC03AC}">
      <dgm:prSet/>
      <dgm:spPr/>
      <dgm:t>
        <a:bodyPr/>
        <a:lstStyle/>
        <a:p>
          <a:endParaRPr lang="en-US"/>
        </a:p>
      </dgm:t>
    </dgm:pt>
    <dgm:pt modelId="{7A8F51FD-EC8E-44D2-83DE-5BFAB0D89925}" type="sibTrans" cxnId="{BFB3741B-A026-4518-88C7-D02B70BC03AC}">
      <dgm:prSet/>
      <dgm:spPr/>
      <dgm:t>
        <a:bodyPr/>
        <a:lstStyle/>
        <a:p>
          <a:endParaRPr lang="en-US"/>
        </a:p>
      </dgm:t>
    </dgm:pt>
    <dgm:pt modelId="{002700C3-A533-43A7-82AA-CC8327ACF34C}">
      <dgm:prSet/>
      <dgm:spPr/>
      <dgm:t>
        <a:bodyPr/>
        <a:lstStyle/>
        <a:p>
          <a:r>
            <a:rPr lang="en-US"/>
            <a:t>Date of creation consumption invoice number is 1 day delay from actual transaction date.</a:t>
          </a:r>
        </a:p>
      </dgm:t>
    </dgm:pt>
    <dgm:pt modelId="{A02BA6A1-33AD-4C22-8B18-D37341D8801E}" type="parTrans" cxnId="{6E146E73-0EBA-4DBD-B3A1-C0D414569186}">
      <dgm:prSet/>
      <dgm:spPr/>
      <dgm:t>
        <a:bodyPr/>
        <a:lstStyle/>
        <a:p>
          <a:endParaRPr lang="en-US"/>
        </a:p>
      </dgm:t>
    </dgm:pt>
    <dgm:pt modelId="{DEC6BFC2-DD79-4AA9-8469-094FB84D8A2B}" type="sibTrans" cxnId="{6E146E73-0EBA-4DBD-B3A1-C0D414569186}">
      <dgm:prSet/>
      <dgm:spPr/>
      <dgm:t>
        <a:bodyPr/>
        <a:lstStyle/>
        <a:p>
          <a:endParaRPr lang="en-US"/>
        </a:p>
      </dgm:t>
    </dgm:pt>
    <dgm:pt modelId="{64466849-B47F-43CB-9723-CD27A50EE69E}" type="pres">
      <dgm:prSet presAssocID="{2EFA31FB-892E-4697-8CDA-FFB6D2E13460}" presName="Name0" presStyleCnt="0">
        <dgm:presLayoutVars>
          <dgm:dir/>
          <dgm:animLvl val="lvl"/>
          <dgm:resizeHandles val="exact"/>
        </dgm:presLayoutVars>
      </dgm:prSet>
      <dgm:spPr/>
    </dgm:pt>
    <dgm:pt modelId="{C14739C6-8805-4BEB-8178-7A744F4A61A2}" type="pres">
      <dgm:prSet presAssocID="{E3479A90-AE56-4C3B-AA31-8815D1889C86}" presName="linNode" presStyleCnt="0"/>
      <dgm:spPr/>
    </dgm:pt>
    <dgm:pt modelId="{6E3FDC41-8D1E-45B0-915D-0D021046B58F}" type="pres">
      <dgm:prSet presAssocID="{E3479A90-AE56-4C3B-AA31-8815D1889C86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44F2D045-FF6D-476A-A9C4-708931D8E44F}" type="pres">
      <dgm:prSet presAssocID="{E3479A90-AE56-4C3B-AA31-8815D1889C86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809BAC05-461C-4AA4-BAF4-5E3584A7FCDD}" type="presOf" srcId="{2EFA31FB-892E-4697-8CDA-FFB6D2E13460}" destId="{64466849-B47F-43CB-9723-CD27A50EE69E}" srcOrd="0" destOrd="0" presId="urn:microsoft.com/office/officeart/2005/8/layout/vList5"/>
    <dgm:cxn modelId="{AA422207-3B7A-43BA-8470-2B52582C2421}" type="presOf" srcId="{7A228AD6-9E79-4657-B5CC-9C1A4F89D0A7}" destId="{44F2D045-FF6D-476A-A9C4-708931D8E44F}" srcOrd="0" destOrd="2" presId="urn:microsoft.com/office/officeart/2005/8/layout/vList5"/>
    <dgm:cxn modelId="{BFB3741B-A026-4518-88C7-D02B70BC03AC}" srcId="{7A228AD6-9E79-4657-B5CC-9C1A4F89D0A7}" destId="{6DCB56E3-BE9E-4868-A8AF-E180152770EA}" srcOrd="0" destOrd="0" parTransId="{5EF0D756-6A38-4960-BA73-0F05F92BB2EC}" sibTransId="{7A8F51FD-EC8E-44D2-83DE-5BFAB0D89925}"/>
    <dgm:cxn modelId="{7AC27225-F412-4ED0-990D-BB1756F8F70A}" type="presOf" srcId="{E3479A90-AE56-4C3B-AA31-8815D1889C86}" destId="{6E3FDC41-8D1E-45B0-915D-0D021046B58F}" srcOrd="0" destOrd="0" presId="urn:microsoft.com/office/officeart/2005/8/layout/vList5"/>
    <dgm:cxn modelId="{11354133-8D11-4671-BF50-A492D649416B}" srcId="{E3479A90-AE56-4C3B-AA31-8815D1889C86}" destId="{7A228AD6-9E79-4657-B5CC-9C1A4F89D0A7}" srcOrd="1" destOrd="0" parTransId="{8A789072-728A-4DF0-968E-C4DD6D59D4A8}" sibTransId="{81C80C82-E029-4B04-A899-19DC2E46C174}"/>
    <dgm:cxn modelId="{4DA2FD60-8D72-43A2-8E88-9C0C5DF54169}" type="presOf" srcId="{44583EE0-AE1B-4EED-84A4-56F592BFE310}" destId="{44F2D045-FF6D-476A-A9C4-708931D8E44F}" srcOrd="0" destOrd="0" presId="urn:microsoft.com/office/officeart/2005/8/layout/vList5"/>
    <dgm:cxn modelId="{46D00448-6A73-4AF3-8028-112103F1F813}" srcId="{2EFA31FB-892E-4697-8CDA-FFB6D2E13460}" destId="{E3479A90-AE56-4C3B-AA31-8815D1889C86}" srcOrd="0" destOrd="0" parTransId="{E9DBB476-CC7A-400E-8442-DB97E5D39CD3}" sibTransId="{0045F33D-8560-4C0D-AB13-5A3610EBC542}"/>
    <dgm:cxn modelId="{1026EB48-2D47-4F9A-AF65-4A10360C8C46}" type="presOf" srcId="{FBB27D47-E113-4E3D-AF71-676AF0EF0964}" destId="{44F2D045-FF6D-476A-A9C4-708931D8E44F}" srcOrd="0" destOrd="1" presId="urn:microsoft.com/office/officeart/2005/8/layout/vList5"/>
    <dgm:cxn modelId="{6E146E73-0EBA-4DBD-B3A1-C0D414569186}" srcId="{7A228AD6-9E79-4657-B5CC-9C1A4F89D0A7}" destId="{002700C3-A533-43A7-82AA-CC8327ACF34C}" srcOrd="1" destOrd="0" parTransId="{A02BA6A1-33AD-4C22-8B18-D37341D8801E}" sibTransId="{DEC6BFC2-DD79-4AA9-8469-094FB84D8A2B}"/>
    <dgm:cxn modelId="{847AD5C6-F83E-49C1-88DE-41292E46080C}" type="presOf" srcId="{002700C3-A533-43A7-82AA-CC8327ACF34C}" destId="{44F2D045-FF6D-476A-A9C4-708931D8E44F}" srcOrd="0" destOrd="4" presId="urn:microsoft.com/office/officeart/2005/8/layout/vList5"/>
    <dgm:cxn modelId="{FF7D48CB-369E-4C75-B792-9155FA5035E6}" type="presOf" srcId="{6DCB56E3-BE9E-4868-A8AF-E180152770EA}" destId="{44F2D045-FF6D-476A-A9C4-708931D8E44F}" srcOrd="0" destOrd="3" presId="urn:microsoft.com/office/officeart/2005/8/layout/vList5"/>
    <dgm:cxn modelId="{E0E14BDA-8C98-4D53-AA5F-29771C8EFAAE}" srcId="{E3479A90-AE56-4C3B-AA31-8815D1889C86}" destId="{44583EE0-AE1B-4EED-84A4-56F592BFE310}" srcOrd="0" destOrd="0" parTransId="{15EC1122-9160-478B-B37D-FF38D052250C}" sibTransId="{6727589D-6987-4F75-8E07-63ABEF83F5CD}"/>
    <dgm:cxn modelId="{0C761FEC-DFFF-4281-851C-BD413E9B64B6}" srcId="{44583EE0-AE1B-4EED-84A4-56F592BFE310}" destId="{FBB27D47-E113-4E3D-AF71-676AF0EF0964}" srcOrd="0" destOrd="0" parTransId="{383A8287-4633-42F5-A341-52303B721A58}" sibTransId="{B98DD1EA-C8E8-4473-AD81-95CB18F454CA}"/>
    <dgm:cxn modelId="{E224F8C4-5CA1-4B5D-B877-68713CF9F33E}" type="presParOf" srcId="{64466849-B47F-43CB-9723-CD27A50EE69E}" destId="{C14739C6-8805-4BEB-8178-7A744F4A61A2}" srcOrd="0" destOrd="0" presId="urn:microsoft.com/office/officeart/2005/8/layout/vList5"/>
    <dgm:cxn modelId="{159B4A70-504F-44D5-B065-B0E2563E7762}" type="presParOf" srcId="{C14739C6-8805-4BEB-8178-7A744F4A61A2}" destId="{6E3FDC41-8D1E-45B0-915D-0D021046B58F}" srcOrd="0" destOrd="0" presId="urn:microsoft.com/office/officeart/2005/8/layout/vList5"/>
    <dgm:cxn modelId="{95D98382-7E71-4193-A104-07A65F6FE228}" type="presParOf" srcId="{C14739C6-8805-4BEB-8178-7A744F4A61A2}" destId="{44F2D045-FF6D-476A-A9C4-708931D8E44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4537E0-E27B-4A9B-AF8F-AFCCBF2C702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3D7D27C-634E-4646-91F2-F36FFF5A0072}">
      <dgm:prSet/>
      <dgm:spPr/>
      <dgm:t>
        <a:bodyPr/>
        <a:lstStyle/>
        <a:p>
          <a:r>
            <a:rPr lang="en-US" b="1" dirty="0">
              <a:solidFill>
                <a:schemeClr val="tx2"/>
              </a:solidFill>
            </a:rPr>
            <a:t>Fundamental Rule Supplier Contact List Able to Run The Report</a:t>
          </a:r>
          <a:endParaRPr lang="en-US" dirty="0">
            <a:solidFill>
              <a:schemeClr val="tx2"/>
            </a:solidFill>
          </a:endParaRPr>
        </a:p>
      </dgm:t>
    </dgm:pt>
    <dgm:pt modelId="{B6324EE2-0B6A-46E1-8F14-DB8F33E87DC9}" type="parTrans" cxnId="{C25FC85B-DABE-460B-B188-9AE954051B52}">
      <dgm:prSet/>
      <dgm:spPr/>
      <dgm:t>
        <a:bodyPr/>
        <a:lstStyle/>
        <a:p>
          <a:endParaRPr lang="en-US"/>
        </a:p>
      </dgm:t>
    </dgm:pt>
    <dgm:pt modelId="{A12AF1DB-BBCF-470A-A062-6870E937B04F}" type="sibTrans" cxnId="{C25FC85B-DABE-460B-B188-9AE954051B52}">
      <dgm:prSet/>
      <dgm:spPr/>
      <dgm:t>
        <a:bodyPr/>
        <a:lstStyle/>
        <a:p>
          <a:endParaRPr lang="en-US"/>
        </a:p>
      </dgm:t>
    </dgm:pt>
    <dgm:pt modelId="{AA628DAD-4E7A-4CD5-812F-7FF5B305E4D8}">
      <dgm:prSet/>
      <dgm:spPr/>
      <dgm:t>
        <a:bodyPr/>
        <a:lstStyle/>
        <a:p>
          <a:r>
            <a:rPr lang="en-US" dirty="0"/>
            <a:t>The Contact list need update with contact addresses in the Supplier portal</a:t>
          </a:r>
        </a:p>
      </dgm:t>
    </dgm:pt>
    <dgm:pt modelId="{0123DDA5-EFD2-495B-8764-4620F62A954D}" type="parTrans" cxnId="{9DE8BCB9-D6B3-44CC-B6F5-6EEA90932321}">
      <dgm:prSet/>
      <dgm:spPr/>
      <dgm:t>
        <a:bodyPr/>
        <a:lstStyle/>
        <a:p>
          <a:endParaRPr lang="en-US"/>
        </a:p>
      </dgm:t>
    </dgm:pt>
    <dgm:pt modelId="{532CD055-8FF9-4413-B238-8D38B340A26C}" type="sibTrans" cxnId="{9DE8BCB9-D6B3-44CC-B6F5-6EEA90932321}">
      <dgm:prSet/>
      <dgm:spPr/>
      <dgm:t>
        <a:bodyPr/>
        <a:lstStyle/>
        <a:p>
          <a:endParaRPr lang="en-US"/>
        </a:p>
      </dgm:t>
    </dgm:pt>
    <dgm:pt modelId="{6C77899E-DEA0-4A8E-95DD-3B3607EE45D3}">
      <dgm:prSet/>
      <dgm:spPr/>
      <dgm:t>
        <a:bodyPr/>
        <a:lstStyle/>
        <a:p>
          <a:r>
            <a:rPr lang="en-US"/>
            <a:t>The Contact list need to have role WDC Supplier Portal Full Access JR</a:t>
          </a:r>
        </a:p>
      </dgm:t>
    </dgm:pt>
    <dgm:pt modelId="{3FC26BFE-499B-4832-95EA-32E13F3C1B5D}" type="parTrans" cxnId="{8F9BCBEE-6A66-4988-B659-7D2129ADF03E}">
      <dgm:prSet/>
      <dgm:spPr/>
      <dgm:t>
        <a:bodyPr/>
        <a:lstStyle/>
        <a:p>
          <a:endParaRPr lang="en-US"/>
        </a:p>
      </dgm:t>
    </dgm:pt>
    <dgm:pt modelId="{FD352177-96EF-483A-827A-828055BEE135}" type="sibTrans" cxnId="{8F9BCBEE-6A66-4988-B659-7D2129ADF03E}">
      <dgm:prSet/>
      <dgm:spPr/>
      <dgm:t>
        <a:bodyPr/>
        <a:lstStyle/>
        <a:p>
          <a:endParaRPr lang="en-US"/>
        </a:p>
      </dgm:t>
    </dgm:pt>
    <dgm:pt modelId="{00ED96C0-422C-4238-B22D-F62D7AA90380}">
      <dgm:prSet/>
      <dgm:spPr/>
      <dgm:t>
        <a:bodyPr/>
        <a:lstStyle/>
        <a:p>
          <a:r>
            <a:rPr lang="en-US" b="1" dirty="0">
              <a:solidFill>
                <a:schemeClr val="tx2"/>
              </a:solidFill>
            </a:rPr>
            <a:t>Ensure Contact List is Up To Date</a:t>
          </a:r>
          <a:endParaRPr lang="en-US" dirty="0">
            <a:solidFill>
              <a:schemeClr val="tx2"/>
            </a:solidFill>
          </a:endParaRPr>
        </a:p>
      </dgm:t>
    </dgm:pt>
    <dgm:pt modelId="{354A060D-13C2-4EFA-80E3-25438750FFC2}" type="parTrans" cxnId="{C24EF759-23E3-41C0-AD9B-56E0EB79962F}">
      <dgm:prSet/>
      <dgm:spPr/>
      <dgm:t>
        <a:bodyPr/>
        <a:lstStyle/>
        <a:p>
          <a:endParaRPr lang="en-US"/>
        </a:p>
      </dgm:t>
    </dgm:pt>
    <dgm:pt modelId="{D45A141C-352D-4ED5-B7DA-5B6C4FEA9974}" type="sibTrans" cxnId="{C24EF759-23E3-41C0-AD9B-56E0EB79962F}">
      <dgm:prSet/>
      <dgm:spPr/>
      <dgm:t>
        <a:bodyPr/>
        <a:lstStyle/>
        <a:p>
          <a:endParaRPr lang="en-US"/>
        </a:p>
      </dgm:t>
    </dgm:pt>
    <dgm:pt modelId="{580D4826-FC75-4BE0-AFAF-83679B6FBDB6}">
      <dgm:prSet/>
      <dgm:spPr/>
      <dgm:t>
        <a:bodyPr/>
        <a:lstStyle/>
        <a:p>
          <a:r>
            <a:rPr lang="en-US"/>
            <a:t>Supplier need to ensure the contact list in portal is up to date. This is to ensure supplier information protected and allow system to communicate to right party</a:t>
          </a:r>
        </a:p>
      </dgm:t>
    </dgm:pt>
    <dgm:pt modelId="{5EBD6C88-0CDE-4719-A01F-586D5DB1057F}" type="parTrans" cxnId="{07A31F2F-B069-4DAF-B8A5-E923C8E31095}">
      <dgm:prSet/>
      <dgm:spPr/>
      <dgm:t>
        <a:bodyPr/>
        <a:lstStyle/>
        <a:p>
          <a:endParaRPr lang="en-US"/>
        </a:p>
      </dgm:t>
    </dgm:pt>
    <dgm:pt modelId="{A7F44A11-9BA0-4CCF-BC0C-57E1D27B2ACE}" type="sibTrans" cxnId="{07A31F2F-B069-4DAF-B8A5-E923C8E31095}">
      <dgm:prSet/>
      <dgm:spPr/>
      <dgm:t>
        <a:bodyPr/>
        <a:lstStyle/>
        <a:p>
          <a:endParaRPr lang="en-US"/>
        </a:p>
      </dgm:t>
    </dgm:pt>
    <dgm:pt modelId="{74C8D948-335F-4962-8F83-71BB03026E9D}">
      <dgm:prSet/>
      <dgm:spPr/>
      <dgm:t>
        <a:bodyPr/>
        <a:lstStyle/>
        <a:p>
          <a:r>
            <a:rPr lang="en-US" dirty="0"/>
            <a:t>Remove inactivate contact list from supplier Portal. </a:t>
          </a:r>
          <a:r>
            <a:rPr lang="en-US" dirty="0" err="1"/>
            <a:t>Eg</a:t>
          </a:r>
          <a:r>
            <a:rPr lang="en-US" dirty="0"/>
            <a:t>: Those contact list that previously signup as supplier portal and that person already left the supplier company. Kindly removed it from the portal</a:t>
          </a:r>
        </a:p>
      </dgm:t>
    </dgm:pt>
    <dgm:pt modelId="{18323E03-AA11-4117-A22D-BC35DC42D39E}" type="parTrans" cxnId="{961CDD4C-9345-4785-87AD-76CE58B32384}">
      <dgm:prSet/>
      <dgm:spPr/>
      <dgm:t>
        <a:bodyPr/>
        <a:lstStyle/>
        <a:p>
          <a:endParaRPr lang="en-US"/>
        </a:p>
      </dgm:t>
    </dgm:pt>
    <dgm:pt modelId="{E5BE5DD3-5708-4F70-BAAC-CDD3E62219AC}" type="sibTrans" cxnId="{961CDD4C-9345-4785-87AD-76CE58B32384}">
      <dgm:prSet/>
      <dgm:spPr/>
      <dgm:t>
        <a:bodyPr/>
        <a:lstStyle/>
        <a:p>
          <a:endParaRPr lang="en-US"/>
        </a:p>
      </dgm:t>
    </dgm:pt>
    <dgm:pt modelId="{2A027FF7-95B5-4547-91CE-21FFA2540C16}" type="pres">
      <dgm:prSet presAssocID="{A34537E0-E27B-4A9B-AF8F-AFCCBF2C702E}" presName="linear" presStyleCnt="0">
        <dgm:presLayoutVars>
          <dgm:dir/>
          <dgm:animLvl val="lvl"/>
          <dgm:resizeHandles val="exact"/>
        </dgm:presLayoutVars>
      </dgm:prSet>
      <dgm:spPr/>
    </dgm:pt>
    <dgm:pt modelId="{A4DBFBB1-3649-4092-864A-2F1CB92EB857}" type="pres">
      <dgm:prSet presAssocID="{43D7D27C-634E-4646-91F2-F36FFF5A0072}" presName="parentLin" presStyleCnt="0"/>
      <dgm:spPr/>
    </dgm:pt>
    <dgm:pt modelId="{CEB284E9-2509-4008-AEDF-4F6F0A985407}" type="pres">
      <dgm:prSet presAssocID="{43D7D27C-634E-4646-91F2-F36FFF5A0072}" presName="parentLeftMargin" presStyleLbl="node1" presStyleIdx="0" presStyleCnt="2"/>
      <dgm:spPr/>
    </dgm:pt>
    <dgm:pt modelId="{FA9025FE-F2AE-45B4-A4BA-5038D9ED17B6}" type="pres">
      <dgm:prSet presAssocID="{43D7D27C-634E-4646-91F2-F36FFF5A007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CE62E2B-838D-4E48-B335-E44811E1D7FF}" type="pres">
      <dgm:prSet presAssocID="{43D7D27C-634E-4646-91F2-F36FFF5A0072}" presName="negativeSpace" presStyleCnt="0"/>
      <dgm:spPr/>
    </dgm:pt>
    <dgm:pt modelId="{2311DE2B-4E39-40CE-838F-25CB7BFCD5C7}" type="pres">
      <dgm:prSet presAssocID="{43D7D27C-634E-4646-91F2-F36FFF5A0072}" presName="childText" presStyleLbl="conFgAcc1" presStyleIdx="0" presStyleCnt="2">
        <dgm:presLayoutVars>
          <dgm:bulletEnabled val="1"/>
        </dgm:presLayoutVars>
      </dgm:prSet>
      <dgm:spPr/>
    </dgm:pt>
    <dgm:pt modelId="{15B2D325-D3FD-46ED-A675-110FA4E67E94}" type="pres">
      <dgm:prSet presAssocID="{A12AF1DB-BBCF-470A-A062-6870E937B04F}" presName="spaceBetweenRectangles" presStyleCnt="0"/>
      <dgm:spPr/>
    </dgm:pt>
    <dgm:pt modelId="{8D0D22E2-13B6-4485-ADA4-BF814BF445B8}" type="pres">
      <dgm:prSet presAssocID="{00ED96C0-422C-4238-B22D-F62D7AA90380}" presName="parentLin" presStyleCnt="0"/>
      <dgm:spPr/>
    </dgm:pt>
    <dgm:pt modelId="{E927BC4E-0E32-47ED-AABC-964929DCFBB5}" type="pres">
      <dgm:prSet presAssocID="{00ED96C0-422C-4238-B22D-F62D7AA90380}" presName="parentLeftMargin" presStyleLbl="node1" presStyleIdx="0" presStyleCnt="2"/>
      <dgm:spPr/>
    </dgm:pt>
    <dgm:pt modelId="{2C2D9E6C-4E01-40F9-9E69-4AB7718ECE97}" type="pres">
      <dgm:prSet presAssocID="{00ED96C0-422C-4238-B22D-F62D7AA9038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2DF22C1-0CE4-4B96-A97E-5D69DF3EBCE6}" type="pres">
      <dgm:prSet presAssocID="{00ED96C0-422C-4238-B22D-F62D7AA90380}" presName="negativeSpace" presStyleCnt="0"/>
      <dgm:spPr/>
    </dgm:pt>
    <dgm:pt modelId="{59A02513-9A3F-4E8B-B387-48AC93782EFC}" type="pres">
      <dgm:prSet presAssocID="{00ED96C0-422C-4238-B22D-F62D7AA9038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4DA9AC05-B5D5-41F0-BFAB-810E2633A9CD}" type="presOf" srcId="{43D7D27C-634E-4646-91F2-F36FFF5A0072}" destId="{FA9025FE-F2AE-45B4-A4BA-5038D9ED17B6}" srcOrd="1" destOrd="0" presId="urn:microsoft.com/office/officeart/2005/8/layout/list1"/>
    <dgm:cxn modelId="{2AB97B26-D578-4968-9AF4-9A8282B08126}" type="presOf" srcId="{74C8D948-335F-4962-8F83-71BB03026E9D}" destId="{59A02513-9A3F-4E8B-B387-48AC93782EFC}" srcOrd="0" destOrd="1" presId="urn:microsoft.com/office/officeart/2005/8/layout/list1"/>
    <dgm:cxn modelId="{07A31F2F-B069-4DAF-B8A5-E923C8E31095}" srcId="{00ED96C0-422C-4238-B22D-F62D7AA90380}" destId="{580D4826-FC75-4BE0-AFAF-83679B6FBDB6}" srcOrd="0" destOrd="0" parTransId="{5EBD6C88-0CDE-4719-A01F-586D5DB1057F}" sibTransId="{A7F44A11-9BA0-4CCF-BC0C-57E1D27B2ACE}"/>
    <dgm:cxn modelId="{C25FC85B-DABE-460B-B188-9AE954051B52}" srcId="{A34537E0-E27B-4A9B-AF8F-AFCCBF2C702E}" destId="{43D7D27C-634E-4646-91F2-F36FFF5A0072}" srcOrd="0" destOrd="0" parTransId="{B6324EE2-0B6A-46E1-8F14-DB8F33E87DC9}" sibTransId="{A12AF1DB-BBCF-470A-A062-6870E937B04F}"/>
    <dgm:cxn modelId="{4F67A968-A684-4B2C-9E33-2B3A7B978A2D}" type="presOf" srcId="{00ED96C0-422C-4238-B22D-F62D7AA90380}" destId="{2C2D9E6C-4E01-40F9-9E69-4AB7718ECE97}" srcOrd="1" destOrd="0" presId="urn:microsoft.com/office/officeart/2005/8/layout/list1"/>
    <dgm:cxn modelId="{961CDD4C-9345-4785-87AD-76CE58B32384}" srcId="{00ED96C0-422C-4238-B22D-F62D7AA90380}" destId="{74C8D948-335F-4962-8F83-71BB03026E9D}" srcOrd="1" destOrd="0" parTransId="{18323E03-AA11-4117-A22D-BC35DC42D39E}" sibTransId="{E5BE5DD3-5708-4F70-BAAC-CDD3E62219AC}"/>
    <dgm:cxn modelId="{C24EF759-23E3-41C0-AD9B-56E0EB79962F}" srcId="{A34537E0-E27B-4A9B-AF8F-AFCCBF2C702E}" destId="{00ED96C0-422C-4238-B22D-F62D7AA90380}" srcOrd="1" destOrd="0" parTransId="{354A060D-13C2-4EFA-80E3-25438750FFC2}" sibTransId="{D45A141C-352D-4ED5-B7DA-5B6C4FEA9974}"/>
    <dgm:cxn modelId="{E2E79684-6CF7-4E47-A761-7B11F12EE269}" type="presOf" srcId="{6C77899E-DEA0-4A8E-95DD-3B3607EE45D3}" destId="{2311DE2B-4E39-40CE-838F-25CB7BFCD5C7}" srcOrd="0" destOrd="1" presId="urn:microsoft.com/office/officeart/2005/8/layout/list1"/>
    <dgm:cxn modelId="{9DE8BCB9-D6B3-44CC-B6F5-6EEA90932321}" srcId="{43D7D27C-634E-4646-91F2-F36FFF5A0072}" destId="{AA628DAD-4E7A-4CD5-812F-7FF5B305E4D8}" srcOrd="0" destOrd="0" parTransId="{0123DDA5-EFD2-495B-8764-4620F62A954D}" sibTransId="{532CD055-8FF9-4413-B238-8D38B340A26C}"/>
    <dgm:cxn modelId="{A7D54BCA-F54C-48A7-97BB-A176A67B20E3}" type="presOf" srcId="{A34537E0-E27B-4A9B-AF8F-AFCCBF2C702E}" destId="{2A027FF7-95B5-4547-91CE-21FFA2540C16}" srcOrd="0" destOrd="0" presId="urn:microsoft.com/office/officeart/2005/8/layout/list1"/>
    <dgm:cxn modelId="{D6CEA5D3-D9FE-4D7B-872D-11A8A02D65A2}" type="presOf" srcId="{43D7D27C-634E-4646-91F2-F36FFF5A0072}" destId="{CEB284E9-2509-4008-AEDF-4F6F0A985407}" srcOrd="0" destOrd="0" presId="urn:microsoft.com/office/officeart/2005/8/layout/list1"/>
    <dgm:cxn modelId="{5784D8D3-B861-4CE7-960B-4B3F862774F6}" type="presOf" srcId="{00ED96C0-422C-4238-B22D-F62D7AA90380}" destId="{E927BC4E-0E32-47ED-AABC-964929DCFBB5}" srcOrd="0" destOrd="0" presId="urn:microsoft.com/office/officeart/2005/8/layout/list1"/>
    <dgm:cxn modelId="{11499EE2-05A2-4DCA-9E0E-E4DA625A1411}" type="presOf" srcId="{580D4826-FC75-4BE0-AFAF-83679B6FBDB6}" destId="{59A02513-9A3F-4E8B-B387-48AC93782EFC}" srcOrd="0" destOrd="0" presId="urn:microsoft.com/office/officeart/2005/8/layout/list1"/>
    <dgm:cxn modelId="{8F9BCBEE-6A66-4988-B659-7D2129ADF03E}" srcId="{43D7D27C-634E-4646-91F2-F36FFF5A0072}" destId="{6C77899E-DEA0-4A8E-95DD-3B3607EE45D3}" srcOrd="1" destOrd="0" parTransId="{3FC26BFE-499B-4832-95EA-32E13F3C1B5D}" sibTransId="{FD352177-96EF-483A-827A-828055BEE135}"/>
    <dgm:cxn modelId="{175E97F1-C19A-4141-A33B-AFD7B02C71A6}" type="presOf" srcId="{AA628DAD-4E7A-4CD5-812F-7FF5B305E4D8}" destId="{2311DE2B-4E39-40CE-838F-25CB7BFCD5C7}" srcOrd="0" destOrd="0" presId="urn:microsoft.com/office/officeart/2005/8/layout/list1"/>
    <dgm:cxn modelId="{8D3253DB-797F-4F73-9DB4-1A795E6FBCEB}" type="presParOf" srcId="{2A027FF7-95B5-4547-91CE-21FFA2540C16}" destId="{A4DBFBB1-3649-4092-864A-2F1CB92EB857}" srcOrd="0" destOrd="0" presId="urn:microsoft.com/office/officeart/2005/8/layout/list1"/>
    <dgm:cxn modelId="{A1C55227-3B3D-4F03-B049-D8BE03A5E524}" type="presParOf" srcId="{A4DBFBB1-3649-4092-864A-2F1CB92EB857}" destId="{CEB284E9-2509-4008-AEDF-4F6F0A985407}" srcOrd="0" destOrd="0" presId="urn:microsoft.com/office/officeart/2005/8/layout/list1"/>
    <dgm:cxn modelId="{3306C7CD-3EA3-436F-94D5-0149B9085C56}" type="presParOf" srcId="{A4DBFBB1-3649-4092-864A-2F1CB92EB857}" destId="{FA9025FE-F2AE-45B4-A4BA-5038D9ED17B6}" srcOrd="1" destOrd="0" presId="urn:microsoft.com/office/officeart/2005/8/layout/list1"/>
    <dgm:cxn modelId="{82994E95-0AAE-4947-81FF-AE55542A3694}" type="presParOf" srcId="{2A027FF7-95B5-4547-91CE-21FFA2540C16}" destId="{7CE62E2B-838D-4E48-B335-E44811E1D7FF}" srcOrd="1" destOrd="0" presId="urn:microsoft.com/office/officeart/2005/8/layout/list1"/>
    <dgm:cxn modelId="{4AC67C3B-F37E-4CF7-8713-EAE868452619}" type="presParOf" srcId="{2A027FF7-95B5-4547-91CE-21FFA2540C16}" destId="{2311DE2B-4E39-40CE-838F-25CB7BFCD5C7}" srcOrd="2" destOrd="0" presId="urn:microsoft.com/office/officeart/2005/8/layout/list1"/>
    <dgm:cxn modelId="{E637EDF0-EBDA-4C47-BF02-B70863653C99}" type="presParOf" srcId="{2A027FF7-95B5-4547-91CE-21FFA2540C16}" destId="{15B2D325-D3FD-46ED-A675-110FA4E67E94}" srcOrd="3" destOrd="0" presId="urn:microsoft.com/office/officeart/2005/8/layout/list1"/>
    <dgm:cxn modelId="{7C14ED99-BF7A-4EF6-9393-E835E752334C}" type="presParOf" srcId="{2A027FF7-95B5-4547-91CE-21FFA2540C16}" destId="{8D0D22E2-13B6-4485-ADA4-BF814BF445B8}" srcOrd="4" destOrd="0" presId="urn:microsoft.com/office/officeart/2005/8/layout/list1"/>
    <dgm:cxn modelId="{765C60F8-2D77-43B2-8230-8FA0E4CBB935}" type="presParOf" srcId="{8D0D22E2-13B6-4485-ADA4-BF814BF445B8}" destId="{E927BC4E-0E32-47ED-AABC-964929DCFBB5}" srcOrd="0" destOrd="0" presId="urn:microsoft.com/office/officeart/2005/8/layout/list1"/>
    <dgm:cxn modelId="{86ED10D0-7397-4A07-AF3C-5020D886C6BD}" type="presParOf" srcId="{8D0D22E2-13B6-4485-ADA4-BF814BF445B8}" destId="{2C2D9E6C-4E01-40F9-9E69-4AB7718ECE97}" srcOrd="1" destOrd="0" presId="urn:microsoft.com/office/officeart/2005/8/layout/list1"/>
    <dgm:cxn modelId="{75F651FE-214E-4282-9E96-8D003D4AB13D}" type="presParOf" srcId="{2A027FF7-95B5-4547-91CE-21FFA2540C16}" destId="{22DF22C1-0CE4-4B96-A97E-5D69DF3EBCE6}" srcOrd="5" destOrd="0" presId="urn:microsoft.com/office/officeart/2005/8/layout/list1"/>
    <dgm:cxn modelId="{56747290-BED7-4CFA-BCBB-F4AA5F7AC448}" type="presParOf" srcId="{2A027FF7-95B5-4547-91CE-21FFA2540C16}" destId="{59A02513-9A3F-4E8B-B387-48AC93782EF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F2D045-FF6D-476A-A9C4-708931D8E44F}">
      <dsp:nvSpPr>
        <dsp:cNvPr id="0" name=""/>
        <dsp:cNvSpPr/>
      </dsp:nvSpPr>
      <dsp:spPr>
        <a:xfrm rot="5400000">
          <a:off x="6339006" y="-1771623"/>
          <a:ext cx="3108596" cy="742899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/>
            <a:t>Consignment Stock Card Detail Report</a:t>
          </a:r>
          <a:endParaRPr lang="en-US" sz="1700" kern="120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/>
            <a:t>Report that contains all previous week transaction types, lot number and quantity under consigned item by supplier on period of WD fiscal cut off week calendar.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b="1" kern="1200"/>
            <a:t>Consumption Advice Report</a:t>
          </a:r>
          <a:endParaRPr lang="en-US" sz="1700" kern="1200"/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Report that contains item that consumed from consigned inventory quantity, Invoice number and amount by Supplier on that period of week.</a:t>
          </a: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/>
            <a:t>Date of creation consumption invoice number is 1 day delay from actual transaction date.</a:t>
          </a:r>
        </a:p>
      </dsp:txBody>
      <dsp:txXfrm rot="-5400000">
        <a:off x="4178809" y="540323"/>
        <a:ext cx="7277243" cy="2805098"/>
      </dsp:txXfrm>
    </dsp:sp>
    <dsp:sp modelId="{6E3FDC41-8D1E-45B0-915D-0D021046B58F}">
      <dsp:nvSpPr>
        <dsp:cNvPr id="0" name=""/>
        <dsp:cNvSpPr/>
      </dsp:nvSpPr>
      <dsp:spPr>
        <a:xfrm>
          <a:off x="0" y="0"/>
          <a:ext cx="4178808" cy="38857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chemeClr val="tx1"/>
              </a:solidFill>
            </a:rPr>
            <a:t>Supplier able to run below report at supplier portal weekly. Report status refresh weekly every Monday GMT 00:00:00. </a:t>
          </a:r>
        </a:p>
      </dsp:txBody>
      <dsp:txXfrm>
        <a:off x="189686" y="189686"/>
        <a:ext cx="3799436" cy="35063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11DE2B-4E39-40CE-838F-25CB7BFCD5C7}">
      <dsp:nvSpPr>
        <dsp:cNvPr id="0" name=""/>
        <dsp:cNvSpPr/>
      </dsp:nvSpPr>
      <dsp:spPr>
        <a:xfrm>
          <a:off x="0" y="335472"/>
          <a:ext cx="11607801" cy="1137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894" tIns="395732" rIns="900894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The Contact list need update with contact addresses in the Supplier portal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The Contact list need to have role WDC Supplier Portal Full Access JR</a:t>
          </a:r>
        </a:p>
      </dsp:txBody>
      <dsp:txXfrm>
        <a:off x="0" y="335472"/>
        <a:ext cx="11607801" cy="1137150"/>
      </dsp:txXfrm>
    </dsp:sp>
    <dsp:sp modelId="{FA9025FE-F2AE-45B4-A4BA-5038D9ED17B6}">
      <dsp:nvSpPr>
        <dsp:cNvPr id="0" name=""/>
        <dsp:cNvSpPr/>
      </dsp:nvSpPr>
      <dsp:spPr>
        <a:xfrm>
          <a:off x="580390" y="55032"/>
          <a:ext cx="812546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7123" tIns="0" rIns="307123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solidFill>
                <a:schemeClr val="tx2"/>
              </a:solidFill>
            </a:rPr>
            <a:t>Fundamental Rule Supplier Contact List Able to Run The Report</a:t>
          </a:r>
          <a:endParaRPr lang="en-US" sz="1900" kern="1200" dirty="0">
            <a:solidFill>
              <a:schemeClr val="tx2"/>
            </a:solidFill>
          </a:endParaRPr>
        </a:p>
      </dsp:txBody>
      <dsp:txXfrm>
        <a:off x="607770" y="82412"/>
        <a:ext cx="8070700" cy="506120"/>
      </dsp:txXfrm>
    </dsp:sp>
    <dsp:sp modelId="{59A02513-9A3F-4E8B-B387-48AC93782EFC}">
      <dsp:nvSpPr>
        <dsp:cNvPr id="0" name=""/>
        <dsp:cNvSpPr/>
      </dsp:nvSpPr>
      <dsp:spPr>
        <a:xfrm>
          <a:off x="0" y="1855662"/>
          <a:ext cx="11607801" cy="19750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0894" tIns="395732" rIns="900894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Supplier need to ensure the contact list in portal is up to date. This is to ensure supplier information protected and allow system to communicate to right party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Remove inactivate contact list from supplier Portal. </a:t>
          </a:r>
          <a:r>
            <a:rPr lang="en-US" sz="1900" kern="1200" dirty="0" err="1"/>
            <a:t>Eg</a:t>
          </a:r>
          <a:r>
            <a:rPr lang="en-US" sz="1900" kern="1200" dirty="0"/>
            <a:t>: Those contact list that previously signup as supplier portal and that person already left the supplier company. Kindly removed it from the portal</a:t>
          </a:r>
        </a:p>
      </dsp:txBody>
      <dsp:txXfrm>
        <a:off x="0" y="1855662"/>
        <a:ext cx="11607801" cy="1975050"/>
      </dsp:txXfrm>
    </dsp:sp>
    <dsp:sp modelId="{2C2D9E6C-4E01-40F9-9E69-4AB7718ECE97}">
      <dsp:nvSpPr>
        <dsp:cNvPr id="0" name=""/>
        <dsp:cNvSpPr/>
      </dsp:nvSpPr>
      <dsp:spPr>
        <a:xfrm>
          <a:off x="580390" y="1575222"/>
          <a:ext cx="812546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7123" tIns="0" rIns="307123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>
              <a:solidFill>
                <a:schemeClr val="tx2"/>
              </a:solidFill>
            </a:rPr>
            <a:t>Ensure Contact List is Up To Date</a:t>
          </a:r>
          <a:endParaRPr lang="en-US" sz="1900" kern="1200" dirty="0">
            <a:solidFill>
              <a:schemeClr val="tx2"/>
            </a:solidFill>
          </a:endParaRPr>
        </a:p>
      </dsp:txBody>
      <dsp:txXfrm>
        <a:off x="607770" y="1602602"/>
        <a:ext cx="8070700" cy="506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and Subtitl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3C628C-D29E-A044-B2EB-3DC2477C6A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1" y="5014684"/>
            <a:ext cx="5791200" cy="155448"/>
          </a:xfrm>
          <a:prstGeom prst="rect">
            <a:avLst/>
          </a:prstGeom>
        </p:spPr>
        <p:txBody>
          <a:bodyPr wrap="square" lIns="45720" tIns="0" rIns="0" bIns="0" anchor="t">
            <a:sp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1000" b="0" i="0" spc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  <a:lvl2pPr marL="457173" indent="0">
              <a:buNone/>
              <a:defRPr sz="2400">
                <a:solidFill>
                  <a:schemeClr val="bg1"/>
                </a:solidFill>
              </a:defRPr>
            </a:lvl2pPr>
            <a:lvl3pPr marL="914346" indent="0">
              <a:buNone/>
              <a:defRPr sz="2400">
                <a:solidFill>
                  <a:schemeClr val="bg1"/>
                </a:solidFill>
              </a:defRPr>
            </a:lvl3pPr>
            <a:lvl4pPr marL="1371519" indent="0">
              <a:buNone/>
              <a:defRPr sz="2400">
                <a:solidFill>
                  <a:schemeClr val="bg1"/>
                </a:solidFill>
              </a:defRPr>
            </a:lvl4pPr>
            <a:lvl5pPr marL="1828693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PRESENTER’S NAME, TITLE</a:t>
            </a:r>
          </a:p>
        </p:txBody>
      </p:sp>
      <p:sp>
        <p:nvSpPr>
          <p:cNvPr id="24" name="name_2024 sandisk or its affiliates All rights reserved">
            <a:extLst>
              <a:ext uri="{FF2B5EF4-FFF2-40B4-BE49-F238E27FC236}">
                <a16:creationId xmlns:a16="http://schemas.microsoft.com/office/drawing/2014/main" id="{6D8CD1FC-8805-8BD2-8CBE-E0CCBB790C5D}"/>
              </a:ext>
            </a:extLst>
          </p:cNvPr>
          <p:cNvSpPr txBox="1"/>
          <p:nvPr/>
        </p:nvSpPr>
        <p:spPr>
          <a:xfrm>
            <a:off x="301625" y="5014684"/>
            <a:ext cx="14478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34F3AA0F-AE20-56C9-A000-E9EE240A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208998"/>
            <a:ext cx="10871200" cy="40238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 marL="0" indent="0">
              <a:lnSpc>
                <a:spcPct val="88000"/>
              </a:lnSpc>
              <a:defRPr sz="8000" b="0" spc="-22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58DA466-A993-04AF-B67A-65B6194E07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94050" y="5014684"/>
            <a:ext cx="2901950" cy="155448"/>
          </a:xfrm>
        </p:spPr>
        <p:txBody>
          <a:bodyPr lIns="0"/>
          <a:lstStyle>
            <a:lvl1pPr marL="0" indent="0">
              <a:buNone/>
              <a:defRPr sz="1000" b="0" i="0">
                <a:solidFill>
                  <a:schemeClr val="bg1"/>
                </a:solidFill>
                <a:latin typeface="NB Architekt Pro Neue" panose="02010509020201040001" pitchFamily="49" charset="77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0AB061F-37F4-3371-0386-6DABF3BFE021}"/>
              </a:ext>
            </a:extLst>
          </p:cNvPr>
          <p:cNvGrpSpPr/>
          <p:nvPr/>
        </p:nvGrpSpPr>
        <p:grpSpPr>
          <a:xfrm>
            <a:off x="297005" y="5411270"/>
            <a:ext cx="11602895" cy="1158371"/>
            <a:chOff x="297005" y="5421618"/>
            <a:chExt cx="11585651" cy="1156649"/>
          </a:xfrm>
          <a:solidFill>
            <a:schemeClr val="bg1"/>
          </a:solidFill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FD9A9638-C2A3-1839-212D-304885625A61}"/>
                </a:ext>
              </a:extLst>
            </p:cNvPr>
            <p:cNvGrpSpPr/>
            <p:nvPr userDrawn="1"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16F0241C-1948-BF84-639D-E8E39C808944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64C98641-645D-0B20-1931-FC95777E3E93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7F7519B4-FB0E-2AFE-142C-41050C292520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C7367585-FA62-94BC-4019-11C3659C1876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250F0E30-BE00-3568-B0D7-D5A043FB78B6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370A4361-187F-7DE6-E662-E7A34275BECE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B031D13C-0C00-9E14-38EA-150422BE6075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8065ACE3-71DE-DB87-D5B2-0BCD87760D85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3E272DE8-1E8C-8684-18A3-E47AAF21B373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8DD0071-FF36-FB3D-BCFC-5CDF9D4BB8E4}"/>
                </a:ext>
              </a:extLst>
            </p:cNvPr>
            <p:cNvGrpSpPr/>
            <p:nvPr userDrawn="1"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id="{FC72BE89-CE24-18EC-0AB5-646830BB6488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153D48ED-44B9-8C7C-1618-E4932A3F335F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A526EF8-C741-90B4-C2E4-5A46E47F861D}"/>
              </a:ext>
            </a:extLst>
          </p:cNvPr>
          <p:cNvSpPr/>
          <p:nvPr/>
        </p:nvSpPr>
        <p:spPr>
          <a:xfrm>
            <a:off x="11563470" y="293688"/>
            <a:ext cx="336430" cy="33643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533711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EFFFC07D-0CF9-FFD6-F0CD-D4D74A7F1D2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44B28BD3-18EC-FB95-1877-48A10F09B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09DECB-5936-5428-8883-81380D690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04647B2-3595-A741-1EC4-A09E9488BC24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EB56B84-5BE3-3D3F-7401-04188DADEF3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CCA0356-9320-B942-6773-B921AB688397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A595F84-C51D-066F-E065-0F6520E2092C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3CE45755-1412-2737-07F6-C06A364D54D6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60D7546-48E6-2469-1BA2-B844BBF9D957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D57CB0E-899C-746E-611B-3D1A00857EEA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7CDE551A-6BA3-015B-3833-6BCA6118054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ED82E78D-3819-1F1A-D966-BC3B3F9B3370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AEFE6622-74C6-53C0-15F3-CD6A14815A22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6525B237-3E5C-7EC5-C2F0-E646787E2F33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E3006BC-623B-0218-1B09-75D08880AA35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4" name="name_2024 sandisk or its affiliates All rights reserved">
            <a:extLst>
              <a:ext uri="{FF2B5EF4-FFF2-40B4-BE49-F238E27FC236}">
                <a16:creationId xmlns:a16="http://schemas.microsoft.com/office/drawing/2014/main" id="{646CA856-70AA-D85B-625B-97C1AEB1CED6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6" name="name_2024 sandisk or its affiliates All rights reserved">
            <a:extLst>
              <a:ext uri="{FF2B5EF4-FFF2-40B4-BE49-F238E27FC236}">
                <a16:creationId xmlns:a16="http://schemas.microsoft.com/office/drawing/2014/main" id="{14A74770-E2CD-E746-760E-E7B7AB9D9959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8BE3BE6-2545-620F-5B54-B70AD5AF750F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9" name="Content Placeholder 8">
            <a:extLst>
              <a:ext uri="{FF2B5EF4-FFF2-40B4-BE49-F238E27FC236}">
                <a16:creationId xmlns:a16="http://schemas.microsoft.com/office/drawing/2014/main" id="{402A282F-C080-4B95-9D93-6C0221C2F46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1930479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EFFFC07D-0CF9-FFD6-F0CD-D4D74A7F1D2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44B28BD3-18EC-FB95-1877-48A10F09B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09DECB-5936-5428-8883-81380D690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97292F-CF1E-3CD4-CD5B-27D17B02060C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15F0CA2-4CC9-ADEF-4F8F-87D8057851FC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F0C4E8B-F76F-C544-D198-0A70045B8783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42F149E-6873-D283-0DA0-18010F05859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0F40659-20B1-F441-4897-5A556619185A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F41CF2C-C479-03FD-A940-AD524158EA44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4A86CF7-AB7B-BE2F-18D8-B07905D4601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477B0D6-C4D1-A790-B6A0-964722CE8C6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2050C485-7816-EC75-A8F0-1E989B63068F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7441CEAD-6437-E895-E401-B754FBC2BAE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F6744FFA-4E92-F613-7AA5-92C01C3B9D6F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54439DC5-B658-774B-2032-D21C7FEAA41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72F8658A-7DDF-1A0E-9043-BDEC07FAFDB0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5" name="name_2024 sandisk or its affiliates All rights reserved">
            <a:extLst>
              <a:ext uri="{FF2B5EF4-FFF2-40B4-BE49-F238E27FC236}">
                <a16:creationId xmlns:a16="http://schemas.microsoft.com/office/drawing/2014/main" id="{CBE807D9-F695-A0B4-A653-328CF15F3DD2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57C35AE-61A7-BB1B-B1A0-A6A5B41E1E65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8" name="Content Placeholder 8">
            <a:extLst>
              <a:ext uri="{FF2B5EF4-FFF2-40B4-BE49-F238E27FC236}">
                <a16:creationId xmlns:a16="http://schemas.microsoft.com/office/drawing/2014/main" id="{98395796-33AA-51E3-CE74-B5F0900243A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7562651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EFFFC07D-0CF9-FFD6-F0CD-D4D74A7F1D2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44B28BD3-18EC-FB95-1877-48A10F09B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09DECB-5936-5428-8883-81380D690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8F43665-ADE7-01E8-0170-7FE3F702A28E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697CA37-B9D0-BF99-9E1D-F0FE058DA195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FF59A5B-6547-4923-2DCD-3DEE1DBF56E7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6622E23-4806-0482-605D-D57F8001076F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7F6BAB7-1CE0-3383-B22D-2451C12477C0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9869B75A-4312-079A-DB76-312B5FF8A041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03CCD0F-6B57-E374-3261-B843A2B9E98C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2B70F33-1D4C-8DC0-1F38-B911C8D81BE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39FBC49B-A162-7935-10EF-6FBAF8003975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CA72D42B-2AF8-6787-0226-B1B0C75ED8F3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28349935-8A31-53C3-F92C-EADE4984278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3FC1670-0286-A12F-DF8D-7F0B38C12572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7B158CA7-6BD7-4A79-CA3C-EFD2F50C9790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5" name="name_2024 sandisk or its affiliates All rights reserved">
            <a:extLst>
              <a:ext uri="{FF2B5EF4-FFF2-40B4-BE49-F238E27FC236}">
                <a16:creationId xmlns:a16="http://schemas.microsoft.com/office/drawing/2014/main" id="{50D7B5B4-45F6-C52A-103A-232CD5411C0A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EE45B96-414A-F378-EB73-6FCEEED0CE78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8" name="Content Placeholder 8">
            <a:extLst>
              <a:ext uri="{FF2B5EF4-FFF2-40B4-BE49-F238E27FC236}">
                <a16:creationId xmlns:a16="http://schemas.microsoft.com/office/drawing/2014/main" id="{E1D4FC08-8E31-A604-4A57-3FF232DD4FA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7618086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EF2E9E0C-E8BF-E64B-88D1-09D94508D838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DC22E9CB-00DB-F8F3-4E25-BF980D8333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442939"/>
            <a:ext cx="11607801" cy="964579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1" name="Text Placeholder 13">
            <a:extLst>
              <a:ext uri="{FF2B5EF4-FFF2-40B4-BE49-F238E27FC236}">
                <a16:creationId xmlns:a16="http://schemas.microsoft.com/office/drawing/2014/main" id="{958C97A4-E8B0-290A-15E7-CED0301719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780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/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E99B66-6085-AF23-EFBE-ECBF95F2C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6EE3D5D-5564-276A-F946-9C889AE6DC05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88A85A7E-F460-1F7E-16E3-2759A2BCF211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FE2AAA60-E5A9-2903-6149-D4823B3D04D7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81679E5-E8BE-FC00-512F-C377F77A70D0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308F59A-B699-AB3E-CF97-5EF299ECC0A1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9954F61-7834-C29E-6112-788A0F461E59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CB30C72-CD21-56E2-7058-306294D997F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A0F8160-C1DB-CC8A-E39C-FE00E705DBF0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3695381-7278-5305-A523-B7EAE6B9582B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9303C80-5A5C-92C6-4960-E066E5DA9F6B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F1929CF-D5C2-9070-55B0-3C7531FDD463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32FF1998-5937-9DFC-DA03-C6C693287226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FFB30446-98ED-E20A-5D61-9A227D4A47B3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73062082-7507-CB6E-07EA-9A09200BDCE0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A12CBE4-3356-D233-C1C6-57028888BA46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166191022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EF2E9E0C-E8BF-E64B-88D1-09D94508D838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DC22E9CB-00DB-F8F3-4E25-BF980D8333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8" y="442939"/>
            <a:ext cx="11607801" cy="960120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1" name="Text Placeholder 13">
            <a:extLst>
              <a:ext uri="{FF2B5EF4-FFF2-40B4-BE49-F238E27FC236}">
                <a16:creationId xmlns:a16="http://schemas.microsoft.com/office/drawing/2014/main" id="{958C97A4-E8B0-290A-15E7-CED0301719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831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E99B66-6085-AF23-EFBE-ECBF95F2C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6B2361C-1FF1-AEB6-6713-E0281B36B064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9EE28EB-F6F1-36C1-2B7E-8D95ED05FB1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B4C1E28-F21E-4009-364A-DE62868FCC6C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07B6AB7-06DE-2432-5F21-63EE86265FC7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44C2123-F401-DA5E-2E1B-BC06F75AF327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3A91731-E5A9-3219-EC9D-A11740DE7B2F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F72D44-45C2-4750-6FAC-C96D3374618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BF18C05A-E7A3-39BB-6B14-7375C0AB406B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225E9975-A4AD-1ED7-ED3A-27B284DF66EA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3740024-9CAF-9332-202F-21692E9002CC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743AB835-9015-A043-665E-B4CB3DCA012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E99A9EB5-C5F9-B01B-DB12-5EB220293892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1" name="name_2024 sandisk or its affiliates All rights reserved">
            <a:extLst>
              <a:ext uri="{FF2B5EF4-FFF2-40B4-BE49-F238E27FC236}">
                <a16:creationId xmlns:a16="http://schemas.microsoft.com/office/drawing/2014/main" id="{6CC8F73B-3287-7018-969A-E477DF85FCD3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7F30C189-812E-A59B-A8ED-2B9F5383F40D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FCF90C0-B53F-05D6-27F6-03EEBAF2E63F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92653776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EF2E9E0C-E8BF-E64B-88D1-09D94508D838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DC22E9CB-00DB-F8F3-4E25-BF980D8333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442939"/>
            <a:ext cx="11607801" cy="960120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1" name="Text Placeholder 13">
            <a:extLst>
              <a:ext uri="{FF2B5EF4-FFF2-40B4-BE49-F238E27FC236}">
                <a16:creationId xmlns:a16="http://schemas.microsoft.com/office/drawing/2014/main" id="{958C97A4-E8B0-290A-15E7-CED0301719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780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E99B66-6085-AF23-EFBE-ECBF95F2C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2106" y="6455472"/>
            <a:ext cx="857165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BA640EA-9B40-3BEC-FE96-3C5E85AFA20F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33CE88C-9F15-6B6E-D642-E88B5A5FA738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1EF5B5C-ED2F-6102-6EB7-CEEE9D03EEEB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25DA8C4-BD9E-7093-4D00-C226C34B9A15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3A35920-5BE9-0EEB-2932-7B8A60BF23F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DCC467F-79EF-99F0-0BA6-99DF0BF0CED0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412588D-3E04-0183-9916-AC7A460A87E4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D02A2C69-23CD-0B4F-1282-5B5C05F9B7B1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2F7100C-ED57-D482-2C29-3A73DD5516B2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EA1A0846-AB2E-5352-6E4A-CDB4C066020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2BDD6B2-45C9-1C85-564A-1A1E07443A4D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FE7D8272-799E-EECA-29EC-2F2D61E6D10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C6D3E968-6B55-F788-09CE-3B20B871322A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80576D53-058E-8C70-D884-0222E72AFFCE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E6667A2-32FE-537D-7753-A0E6BFCABFF9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069436941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642738AB-3A39-2252-D671-A3F2FA22F79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2239A96-4E89-32CE-B159-D2D780373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AF6968-53B8-DA7A-894B-17605E587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34F35CF-6B39-916F-A9C2-CDB74BB1B774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0411C25-D090-D0B2-F12F-22B74FC7BF48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3FFAF4C-85A9-20F2-2147-D51823291C6F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F1428A7-2EFE-9248-2527-67C887F1A14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0A0A5F-B898-7474-4E1B-F982699C6B65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4C08D48-6ADF-0478-4FD8-285B14571158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B516320-324E-D2BF-4324-B5C57EC5247D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9EA04773-863C-996F-24B6-DDA959717712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E69647E-A7E5-5FEA-1387-7BDE955235D0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606CDCC5-8E11-E5AF-1221-1142F287EFC6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47CEBA78-6D0C-2B8B-290A-9082FB900EA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2A678A48-94C4-0442-B88E-F437670FBFD8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22280101-B852-305A-1BD3-59B6B361FC3C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E095BAF6-CB05-FD2B-88EE-80784301AA7B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B2E12A4-8161-676E-B0BC-CD336BCD436E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18403561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642738AB-3A39-2252-D671-A3F2FA22F79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2239A96-4E89-32CE-B159-D2D780373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AF6968-53B8-DA7A-894B-17605E587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E76FBDE-17D0-4DA3-A8FB-9D9B252458B2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ACE6E5F-2549-F335-1306-68261507B180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5212BCC-AD18-02BB-8B33-B2194EA20DAF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643817C-95E5-D4D0-D54C-6AE3A82850D8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300BA43-134C-DBA1-5272-99BAB06FF14A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BD5B91B-0CE6-0C22-DF37-D38902F5BE82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D10FAD8-C83B-8723-1D36-1C855F85F30B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EF43D845-BFD3-5105-A206-71E806A63698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A35DCF02-48D8-2DC2-CB99-DE8C34C91439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4E8843F8-5643-AA25-1221-68D57811732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91427FBE-6FF2-E92A-973F-0A76280150DA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6E9A3582-36D4-3DB2-7408-DEC61231181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643D72E0-7B3C-64A0-D80E-D1E987BA52CD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8E94B2FB-FB6B-7F08-A9EC-FB4F25889317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A21EAF7-0FA9-C747-FADE-EB9909F140A5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420497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642738AB-3A39-2252-D671-A3F2FA22F79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2239A96-4E89-32CE-B159-D2D780373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AF6968-53B8-DA7A-894B-17605E587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F0406A0-E371-CCA0-0E3C-011931EE09EC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64245B2-0CB5-7B8B-CC15-AE5BA4296F27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FF7457D-84BE-C4EA-EC45-E88013B6E66B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A08D193-7FD6-1CBA-BC5D-3B74B7BCBF16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EB08EFB-08ED-E974-2DAA-2DEC28F0E39B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ED1BC95-58DF-138C-CDA1-26DFC53D4DCF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10BDCFD7-3FBF-9E3E-E741-AA0496901016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3FA7BB8-3B27-1071-F195-CFD17D443085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4BAE674E-096B-E0A5-B7C3-120F887949EF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302645B4-5800-7AAB-AC5A-09ED8D6FF05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DC99294D-BF32-6EAD-73D3-0606521CE43C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B214E987-5A69-8703-F571-5E68DF37A9D6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B1951E7E-D22B-360E-A694-AD8930F2BDE4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480C0E7B-FC10-7560-47C4-23ED64BAFA41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FF71922-37DB-D48B-0C10-D21700C2ED8E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252089780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me_2024 sandisk or its affiliates All rights reserved">
            <a:extLst>
              <a:ext uri="{FF2B5EF4-FFF2-40B4-BE49-F238E27FC236}">
                <a16:creationId xmlns:a16="http://schemas.microsoft.com/office/drawing/2014/main" id="{C2EB78CC-5952-6B45-686A-74177B116777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2E9088-7CE0-031E-34ED-0A51A9E0C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2106" y="6455472"/>
            <a:ext cx="857165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51DE8E8-DED1-1D29-3F20-99D6DF25CAF6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57E56DC0-31DB-A07E-9417-7BD33DD9F470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95685BBB-0254-E69E-5D07-AD1621E30874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F020F4D-A232-EAB3-613A-D6528C5D6DB8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C835825-62DB-79DC-84B5-AF013BCBBA82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1EBDEF4D-90B4-ECF7-E20C-B40CD532D704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F9463C2-B66A-BDEE-7F76-534FFA69D139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3FDF4D4A-BBD5-D4D0-4D13-878A7CC67720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4CFF5657-4BE2-F62A-7761-118F0B7C39FF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F191E492-027A-F9BF-82DA-B57CDDE7381E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9E572BC9-4326-44EB-5022-A00E8D09A174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442AC51-7D65-93EB-6DF0-9ECAE1EDAEF4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1" name="name_2024 sandisk or its affiliates All rights reserved">
            <a:extLst>
              <a:ext uri="{FF2B5EF4-FFF2-40B4-BE49-F238E27FC236}">
                <a16:creationId xmlns:a16="http://schemas.microsoft.com/office/drawing/2014/main" id="{A171EF2A-6057-D328-301B-4C75E036D718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922692D1-6778-C74C-7CEA-3EEA509C843D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55FAC2B-9831-FC3C-95E2-F09B96BD8117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832312926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and Subtitle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3C628C-D29E-A044-B2EB-3DC2477C6A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1" y="5014684"/>
            <a:ext cx="5791200" cy="155448"/>
          </a:xfrm>
          <a:prstGeom prst="rect">
            <a:avLst/>
          </a:prstGeom>
        </p:spPr>
        <p:txBody>
          <a:bodyPr wrap="square" lIns="45720" tIns="0" rIns="0" bIns="0" anchor="t">
            <a:sp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1000" b="0" i="0" spc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  <a:lvl2pPr marL="457173" indent="0">
              <a:buNone/>
              <a:defRPr sz="2400">
                <a:solidFill>
                  <a:schemeClr val="bg1"/>
                </a:solidFill>
              </a:defRPr>
            </a:lvl2pPr>
            <a:lvl3pPr marL="914346" indent="0">
              <a:buNone/>
              <a:defRPr sz="2400">
                <a:solidFill>
                  <a:schemeClr val="bg1"/>
                </a:solidFill>
              </a:defRPr>
            </a:lvl3pPr>
            <a:lvl4pPr marL="1371519" indent="0">
              <a:buNone/>
              <a:defRPr sz="2400">
                <a:solidFill>
                  <a:schemeClr val="bg1"/>
                </a:solidFill>
              </a:defRPr>
            </a:lvl4pPr>
            <a:lvl5pPr marL="1828693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PRESENTER’S NAME, TITLE</a:t>
            </a:r>
          </a:p>
        </p:txBody>
      </p:sp>
      <p:sp>
        <p:nvSpPr>
          <p:cNvPr id="24" name="name_2024 sandisk or its affiliates All rights reserved">
            <a:extLst>
              <a:ext uri="{FF2B5EF4-FFF2-40B4-BE49-F238E27FC236}">
                <a16:creationId xmlns:a16="http://schemas.microsoft.com/office/drawing/2014/main" id="{6D8CD1FC-8805-8BD2-8CBE-E0CCBB790C5D}"/>
              </a:ext>
            </a:extLst>
          </p:cNvPr>
          <p:cNvSpPr txBox="1"/>
          <p:nvPr/>
        </p:nvSpPr>
        <p:spPr>
          <a:xfrm>
            <a:off x="301625" y="5014684"/>
            <a:ext cx="14478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34F3AA0F-AE20-56C9-A000-E9EE240A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208998"/>
            <a:ext cx="10871200" cy="40238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 marL="0" indent="0">
              <a:lnSpc>
                <a:spcPct val="88000"/>
              </a:lnSpc>
              <a:defRPr sz="8000" b="0" spc="-2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58DA466-A993-04AF-B67A-65B6194E07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94050" y="5014684"/>
            <a:ext cx="2901950" cy="155448"/>
          </a:xfrm>
        </p:spPr>
        <p:txBody>
          <a:bodyPr lIns="0"/>
          <a:lstStyle>
            <a:lvl1pPr marL="0" indent="0">
              <a:buNone/>
              <a:defRPr sz="1000" b="0" i="0">
                <a:solidFill>
                  <a:schemeClr val="tx1"/>
                </a:solidFill>
                <a:latin typeface="NB Architekt Pro Neue" panose="02010509020201040001" pitchFamily="49" charset="77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CDDF994-F924-91C6-3F1E-E4E0875CC5B8}"/>
              </a:ext>
            </a:extLst>
          </p:cNvPr>
          <p:cNvGrpSpPr/>
          <p:nvPr/>
        </p:nvGrpSpPr>
        <p:grpSpPr>
          <a:xfrm>
            <a:off x="297005" y="5411270"/>
            <a:ext cx="11602895" cy="1158371"/>
            <a:chOff x="297005" y="5421618"/>
            <a:chExt cx="11585651" cy="1156649"/>
          </a:xfrm>
          <a:solidFill>
            <a:schemeClr val="tx1"/>
          </a:solidFill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71B6FE7-EBB1-DA7B-4A82-3C2956220F14}"/>
                </a:ext>
              </a:extLst>
            </p:cNvPr>
            <p:cNvGrpSpPr/>
            <p:nvPr userDrawn="1"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41CE9A53-042C-0D1D-67F0-DD8E216DD81D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DF8A31ED-BC93-1D0D-4E03-72AF5B573E1D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6375847E-E13A-CCDC-24A1-BFF9174C4F30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C88CEF2C-3CC1-2E7F-DF95-9E63557D8066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112F2B03-8480-D609-B224-E4D743EA85A4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B1440623-6D14-1615-2242-429016447FA1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EC96DCED-A37A-1276-26F5-FF8B921F0AF3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2F0C4913-8674-D2B2-B4D7-7161F1C94F2D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31312A80-0BC7-73AF-E143-3E944484C391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0D9A886-CF59-A2E1-05A5-E0E9877EA409}"/>
                </a:ext>
              </a:extLst>
            </p:cNvPr>
            <p:cNvGrpSpPr/>
            <p:nvPr userDrawn="1"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id="{A08351AA-A979-FE59-50CE-E22648F2BF92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FF2904ED-4E3A-9654-D9F8-4E456364CFE5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D08BD0C9-7438-A09B-54B4-64095178E468}"/>
              </a:ext>
            </a:extLst>
          </p:cNvPr>
          <p:cNvSpPr/>
          <p:nvPr/>
        </p:nvSpPr>
        <p:spPr>
          <a:xfrm>
            <a:off x="11563470" y="293688"/>
            <a:ext cx="336430" cy="33643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199017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me_2024 sandisk or its affiliates All rights reserved">
            <a:extLst>
              <a:ext uri="{FF2B5EF4-FFF2-40B4-BE49-F238E27FC236}">
                <a16:creationId xmlns:a16="http://schemas.microsoft.com/office/drawing/2014/main" id="{C2EB78CC-5952-6B45-686A-74177B116777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2E9088-7CE0-031E-34ED-0A51A9E0C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7D006E4-331A-0157-CE42-E8ACDAEB4FCB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4DA491E-AD65-B9A0-CD50-F8528A6520CC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D9F07DA-F249-64FB-3CF8-93864734AAC8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8F3FBA1-35AC-726D-6399-D908CB19A526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EC263DFF-B678-4483-215A-364A853D122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321DD9C-27B2-F842-273D-04B417B33B13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30CB79-03B3-FA26-2774-39F0E305112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3E833F1-00BE-A879-3571-9D72200A00F5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BC0B124E-9DD4-E41C-FA9F-B3884179147A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839A85B-EE68-41D2-0824-DE62976A2DA4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1625E85A-99B8-5418-4AF2-4F9622A2121F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36B1124B-77F5-46A8-F91E-C5D44DF136D9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1" name="name_2024 sandisk or its affiliates All rights reserved">
            <a:extLst>
              <a:ext uri="{FF2B5EF4-FFF2-40B4-BE49-F238E27FC236}">
                <a16:creationId xmlns:a16="http://schemas.microsoft.com/office/drawing/2014/main" id="{93273B7A-B931-7762-6EBA-C54C6875922C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AF5801BC-EEF9-D247-6632-C588D2B5D216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C13D9AC-744A-467B-F85A-B6559BF714F7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80165890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me_2024 sandisk or its affiliates All rights reserved">
            <a:extLst>
              <a:ext uri="{FF2B5EF4-FFF2-40B4-BE49-F238E27FC236}">
                <a16:creationId xmlns:a16="http://schemas.microsoft.com/office/drawing/2014/main" id="{C2EB78CC-5952-6B45-686A-74177B116777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2E9088-7CE0-031E-34ED-0A51A9E0C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B9D2557-6FDA-6735-D425-659ED0A5AF90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896512B5-8467-2E68-7FDB-AF04DD02FCBD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71E5AAF1-EF2B-9739-5D9B-B645FE80D891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F5B551F8-CC41-C192-AEEB-E8BC63C57202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1AA28DA-2E95-0179-9970-C56E7335AC4C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FAA860D-F792-6B31-70CC-2D382B0233C1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DA5B842-F4B2-1BAC-DA6D-5748A51E4EDA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B41F635-5BCA-8F26-4CE2-A0E3F4DDC294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B4A019A-92A5-B540-24B7-2BC0669BBBB9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1CEC976-08A0-D21B-DE3A-969A1A77E8E8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E9BAF7E9-12F6-020E-6463-855F7F358424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0B646BB-FA6B-5EC9-84E1-110EB9F849E9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17" name="name_2024 sandisk or its affiliates All rights reserved">
            <a:extLst>
              <a:ext uri="{FF2B5EF4-FFF2-40B4-BE49-F238E27FC236}">
                <a16:creationId xmlns:a16="http://schemas.microsoft.com/office/drawing/2014/main" id="{7277941F-042A-DDD9-FFC0-3FF7341DA41D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18" name="name_2024 sandisk or its affiliates All rights reserved">
            <a:extLst>
              <a:ext uri="{FF2B5EF4-FFF2-40B4-BE49-F238E27FC236}">
                <a16:creationId xmlns:a16="http://schemas.microsoft.com/office/drawing/2014/main" id="{1F268A33-A3A9-A99D-27EE-263433500A18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59F53C3-7697-A35C-210D-0F5FD6FA0ACB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820881075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17447AFC-E5FB-9726-6C58-5928BBCDB57F}"/>
              </a:ext>
            </a:extLst>
          </p:cNvPr>
          <p:cNvSpPr/>
          <p:nvPr/>
        </p:nvSpPr>
        <p:spPr>
          <a:xfrm>
            <a:off x="11563470" y="293688"/>
            <a:ext cx="336430" cy="33643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F9BAFD44-DFAE-6584-F3C3-580D6907D1F7}"/>
              </a:ext>
            </a:extLst>
          </p:cNvPr>
          <p:cNvGrpSpPr/>
          <p:nvPr/>
        </p:nvGrpSpPr>
        <p:grpSpPr>
          <a:xfrm>
            <a:off x="292100" y="1792606"/>
            <a:ext cx="3849052" cy="924895"/>
            <a:chOff x="284163" y="2698150"/>
            <a:chExt cx="3767328" cy="90525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608273A-8B55-6612-D34D-DD21B5B2F644}"/>
                </a:ext>
              </a:extLst>
            </p:cNvPr>
            <p:cNvSpPr/>
            <p:nvPr userDrawn="1"/>
          </p:nvSpPr>
          <p:spPr>
            <a:xfrm>
              <a:off x="284163" y="2698150"/>
              <a:ext cx="3767328" cy="9052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EFD63FE-9E33-1709-7503-632601894250}"/>
                </a:ext>
              </a:extLst>
            </p:cNvPr>
            <p:cNvGrpSpPr/>
            <p:nvPr userDrawn="1"/>
          </p:nvGrpSpPr>
          <p:grpSpPr>
            <a:xfrm>
              <a:off x="284163" y="2698151"/>
              <a:ext cx="1806575" cy="905256"/>
              <a:chOff x="146137" y="3532340"/>
              <a:chExt cx="1944601" cy="975922"/>
            </a:xfrm>
            <a:solidFill>
              <a:srgbClr val="000000"/>
            </a:solidFill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A408FA0B-C8DB-8EDE-6D02-265A26910C04}"/>
                  </a:ext>
                </a:extLst>
              </p:cNvPr>
              <p:cNvSpPr/>
              <p:nvPr userDrawn="1"/>
            </p:nvSpPr>
            <p:spPr>
              <a:xfrm>
                <a:off x="1114816" y="3532340"/>
                <a:ext cx="975922" cy="97592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DB62C2BA-784A-BEFE-5180-8CE0136E5F8F}"/>
                  </a:ext>
                </a:extLst>
              </p:cNvPr>
              <p:cNvSpPr/>
              <p:nvPr userDrawn="1"/>
            </p:nvSpPr>
            <p:spPr>
              <a:xfrm>
                <a:off x="146137" y="3532340"/>
                <a:ext cx="975922" cy="97592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4E2F6E18-D576-9104-92EA-1D3249CB6E59}"/>
                </a:ext>
              </a:extLst>
            </p:cNvPr>
            <p:cNvSpPr/>
            <p:nvPr userDrawn="1"/>
          </p:nvSpPr>
          <p:spPr>
            <a:xfrm>
              <a:off x="2090738" y="2698150"/>
              <a:ext cx="1960753" cy="90525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5260F4A5-0682-45A4-1DE8-3A9DEABE8A84}"/>
              </a:ext>
            </a:extLst>
          </p:cNvPr>
          <p:cNvSpPr/>
          <p:nvPr/>
        </p:nvSpPr>
        <p:spPr>
          <a:xfrm>
            <a:off x="296520" y="5057542"/>
            <a:ext cx="77421" cy="774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D74B0FD-69F3-EE84-E7F8-4C06592C73BD}"/>
              </a:ext>
            </a:extLst>
          </p:cNvPr>
          <p:cNvSpPr/>
          <p:nvPr/>
        </p:nvSpPr>
        <p:spPr>
          <a:xfrm>
            <a:off x="11830417" y="5057542"/>
            <a:ext cx="77421" cy="774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71BF83A-FE06-1A4E-4956-EBC0863A698E}"/>
              </a:ext>
            </a:extLst>
          </p:cNvPr>
          <p:cNvSpPr/>
          <p:nvPr/>
        </p:nvSpPr>
        <p:spPr>
          <a:xfrm>
            <a:off x="4141152" y="5057542"/>
            <a:ext cx="77421" cy="774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1AA5DDF-F55E-4BDA-414E-AF16AD2E7BE5}"/>
              </a:ext>
            </a:extLst>
          </p:cNvPr>
          <p:cNvSpPr/>
          <p:nvPr/>
        </p:nvSpPr>
        <p:spPr>
          <a:xfrm>
            <a:off x="7985784" y="5057542"/>
            <a:ext cx="77421" cy="774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me_2024 sandisk or its affiliates All rights reserved">
            <a:extLst>
              <a:ext uri="{FF2B5EF4-FFF2-40B4-BE49-F238E27FC236}">
                <a16:creationId xmlns:a16="http://schemas.microsoft.com/office/drawing/2014/main" id="{41D57C59-E5E7-D579-7041-32BB79C964E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15B3D6-6E5F-FC36-12B7-E32FA59FFD2D}"/>
              </a:ext>
            </a:extLst>
          </p:cNvPr>
          <p:cNvGrpSpPr/>
          <p:nvPr/>
        </p:nvGrpSpPr>
        <p:grpSpPr>
          <a:xfrm>
            <a:off x="297005" y="5411270"/>
            <a:ext cx="11602895" cy="1158371"/>
            <a:chOff x="297005" y="5421618"/>
            <a:chExt cx="11585651" cy="1156649"/>
          </a:xfrm>
          <a:solidFill>
            <a:schemeClr val="tx1"/>
          </a:solidFill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1A35D3C-BE3A-B65C-86FA-D3DF9111B169}"/>
                </a:ext>
              </a:extLst>
            </p:cNvPr>
            <p:cNvGrpSpPr/>
            <p:nvPr userDrawn="1"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012B8E4A-514E-CFC2-A740-665313E52DD9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3C20FE84-7E94-A3E2-7840-F8B3C5C7563E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DA19BA47-0B88-6EBF-9064-1B20FEADC385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1977ACF2-CCB1-4391-3F91-B10B90F3B247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Freeform 32">
                <a:extLst>
                  <a:ext uri="{FF2B5EF4-FFF2-40B4-BE49-F238E27FC236}">
                    <a16:creationId xmlns:a16="http://schemas.microsoft.com/office/drawing/2014/main" id="{ADCA0728-0809-225E-3A43-54A14361E505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id="{AF1F8844-05D5-909B-DE04-30F8647BE36C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670EF5C0-EFED-D2FD-EAFD-BB2B357BD174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A5B89D84-9175-18DD-CD24-916309E53309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1437241D-C591-478D-2C51-86F4500684FF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19F4A28-1DF4-169F-801A-19A39A82D071}"/>
                </a:ext>
              </a:extLst>
            </p:cNvPr>
            <p:cNvGrpSpPr/>
            <p:nvPr userDrawn="1"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98679A0D-E8F8-29E0-DEA4-D89CAE8873C1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AECA805D-144D-D54F-A8F5-BA1EDF4CC9C1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41" name="name_2024 sandisk or its affiliates All rights reserved">
            <a:extLst>
              <a:ext uri="{FF2B5EF4-FFF2-40B4-BE49-F238E27FC236}">
                <a16:creationId xmlns:a16="http://schemas.microsoft.com/office/drawing/2014/main" id="{343BD00A-FBA8-EC0F-13C8-8F67F77FBC2E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</p:spTree>
    <p:extLst>
      <p:ext uri="{BB962C8B-B14F-4D97-AF65-F5344CB8AC3E}">
        <p14:creationId xmlns:p14="http://schemas.microsoft.com/office/powerpoint/2010/main" val="932400879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1D4B3-A03F-8E76-30CC-613AA59A39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3221CA-277F-D701-ED49-9CAFE9C05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1C1E7-C1DF-447B-D8E7-797645C52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037E-5137-403C-BAF6-D56C0DEBAA77}" type="datetimeFigureOut">
              <a:rPr lang="en-MY" smtClean="0"/>
              <a:t>14/5/2025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20B40-F6DE-7D38-C135-860AC1C6D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43EFD-6556-B92A-068C-C90AA3C09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B729-DFFB-46BA-AA25-00F50864E34B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685781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and Subtitl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3C628C-D29E-A044-B2EB-3DC2477C6A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1" y="5014684"/>
            <a:ext cx="5791200" cy="155448"/>
          </a:xfrm>
          <a:prstGeom prst="rect">
            <a:avLst/>
          </a:prstGeom>
        </p:spPr>
        <p:txBody>
          <a:bodyPr wrap="square" lIns="45720" tIns="0" rIns="0" bIns="0" anchor="t">
            <a:sp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1000" b="0" i="0" spc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  <a:lvl2pPr marL="457173" indent="0">
              <a:buNone/>
              <a:defRPr sz="2400">
                <a:solidFill>
                  <a:schemeClr val="bg1"/>
                </a:solidFill>
              </a:defRPr>
            </a:lvl2pPr>
            <a:lvl3pPr marL="914346" indent="0">
              <a:buNone/>
              <a:defRPr sz="2400">
                <a:solidFill>
                  <a:schemeClr val="bg1"/>
                </a:solidFill>
              </a:defRPr>
            </a:lvl3pPr>
            <a:lvl4pPr marL="1371519" indent="0">
              <a:buNone/>
              <a:defRPr sz="2400">
                <a:solidFill>
                  <a:schemeClr val="bg1"/>
                </a:solidFill>
              </a:defRPr>
            </a:lvl4pPr>
            <a:lvl5pPr marL="1828693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PRESENTER’S NAME, TITLE</a:t>
            </a:r>
          </a:p>
        </p:txBody>
      </p:sp>
      <p:sp>
        <p:nvSpPr>
          <p:cNvPr id="24" name="name_2024 sandisk or its affiliates All rights reserved">
            <a:extLst>
              <a:ext uri="{FF2B5EF4-FFF2-40B4-BE49-F238E27FC236}">
                <a16:creationId xmlns:a16="http://schemas.microsoft.com/office/drawing/2014/main" id="{6D8CD1FC-8805-8BD2-8CBE-E0CCBB790C5D}"/>
              </a:ext>
            </a:extLst>
          </p:cNvPr>
          <p:cNvSpPr txBox="1"/>
          <p:nvPr/>
        </p:nvSpPr>
        <p:spPr>
          <a:xfrm>
            <a:off x="301625" y="5014684"/>
            <a:ext cx="14478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34F3AA0F-AE20-56C9-A000-E9EE240A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208998"/>
            <a:ext cx="10871200" cy="40238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 marL="0" indent="0">
              <a:lnSpc>
                <a:spcPct val="88000"/>
              </a:lnSpc>
              <a:defRPr sz="8000" b="0" spc="-22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58DA466-A993-04AF-B67A-65B6194E07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94050" y="5014684"/>
            <a:ext cx="2901950" cy="155448"/>
          </a:xfrm>
        </p:spPr>
        <p:txBody>
          <a:bodyPr lIns="0"/>
          <a:lstStyle>
            <a:lvl1pPr marL="0" indent="0">
              <a:buNone/>
              <a:defRPr sz="1000" b="0" i="0">
                <a:solidFill>
                  <a:schemeClr val="bg1"/>
                </a:solidFill>
                <a:latin typeface="NB Architekt Pro Neue" panose="02010509020201040001" pitchFamily="49" charset="77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0AB061F-37F4-3371-0386-6DABF3BFE021}"/>
              </a:ext>
            </a:extLst>
          </p:cNvPr>
          <p:cNvGrpSpPr/>
          <p:nvPr/>
        </p:nvGrpSpPr>
        <p:grpSpPr>
          <a:xfrm>
            <a:off x="297005" y="5411270"/>
            <a:ext cx="11602895" cy="1158371"/>
            <a:chOff x="297005" y="5421618"/>
            <a:chExt cx="11585651" cy="1156649"/>
          </a:xfrm>
          <a:solidFill>
            <a:schemeClr val="bg1"/>
          </a:solidFill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FD9A9638-C2A3-1839-212D-304885625A61}"/>
                </a:ext>
              </a:extLst>
            </p:cNvPr>
            <p:cNvGrpSpPr/>
            <p:nvPr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16F0241C-1948-BF84-639D-E8E39C808944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64C98641-645D-0B20-1931-FC95777E3E93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7F7519B4-FB0E-2AFE-142C-41050C292520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C7367585-FA62-94BC-4019-11C3659C1876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250F0E30-BE00-3568-B0D7-D5A043FB78B6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370A4361-187F-7DE6-E662-E7A34275BECE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B031D13C-0C00-9E14-38EA-150422BE6075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8065ACE3-71DE-DB87-D5B2-0BCD87760D85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3E272DE8-1E8C-8684-18A3-E47AAF21B373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8DD0071-FF36-FB3D-BCFC-5CDF9D4BB8E4}"/>
                </a:ext>
              </a:extLst>
            </p:cNvPr>
            <p:cNvGrpSpPr/>
            <p:nvPr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id="{FC72BE89-CE24-18EC-0AB5-646830BB6488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153D48ED-44B9-8C7C-1618-E4932A3F335F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A526EF8-C741-90B4-C2E4-5A46E47F861D}"/>
              </a:ext>
            </a:extLst>
          </p:cNvPr>
          <p:cNvSpPr/>
          <p:nvPr/>
        </p:nvSpPr>
        <p:spPr>
          <a:xfrm>
            <a:off x="11563470" y="293688"/>
            <a:ext cx="336430" cy="33643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812093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and Subtitle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3C628C-D29E-A044-B2EB-3DC2477C6A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1" y="5014684"/>
            <a:ext cx="5791200" cy="155448"/>
          </a:xfrm>
          <a:prstGeom prst="rect">
            <a:avLst/>
          </a:prstGeom>
        </p:spPr>
        <p:txBody>
          <a:bodyPr wrap="square" lIns="45720" tIns="0" rIns="0" bIns="0" anchor="t">
            <a:sp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1000" b="0" i="0" spc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  <a:lvl2pPr marL="457173" indent="0">
              <a:buNone/>
              <a:defRPr sz="2400">
                <a:solidFill>
                  <a:schemeClr val="bg1"/>
                </a:solidFill>
              </a:defRPr>
            </a:lvl2pPr>
            <a:lvl3pPr marL="914346" indent="0">
              <a:buNone/>
              <a:defRPr sz="2400">
                <a:solidFill>
                  <a:schemeClr val="bg1"/>
                </a:solidFill>
              </a:defRPr>
            </a:lvl3pPr>
            <a:lvl4pPr marL="1371519" indent="0">
              <a:buNone/>
              <a:defRPr sz="2400">
                <a:solidFill>
                  <a:schemeClr val="bg1"/>
                </a:solidFill>
              </a:defRPr>
            </a:lvl4pPr>
            <a:lvl5pPr marL="1828693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PRESENTER’S NAME, TITLE</a:t>
            </a:r>
          </a:p>
        </p:txBody>
      </p:sp>
      <p:sp>
        <p:nvSpPr>
          <p:cNvPr id="24" name="name_2024 sandisk or its affiliates All rights reserved">
            <a:extLst>
              <a:ext uri="{FF2B5EF4-FFF2-40B4-BE49-F238E27FC236}">
                <a16:creationId xmlns:a16="http://schemas.microsoft.com/office/drawing/2014/main" id="{6D8CD1FC-8805-8BD2-8CBE-E0CCBB790C5D}"/>
              </a:ext>
            </a:extLst>
          </p:cNvPr>
          <p:cNvSpPr txBox="1"/>
          <p:nvPr/>
        </p:nvSpPr>
        <p:spPr>
          <a:xfrm>
            <a:off x="301625" y="5014684"/>
            <a:ext cx="14478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34F3AA0F-AE20-56C9-A000-E9EE240A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208998"/>
            <a:ext cx="10871200" cy="40238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 marL="0" indent="0">
              <a:lnSpc>
                <a:spcPct val="88000"/>
              </a:lnSpc>
              <a:defRPr sz="8000" b="0" spc="-2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58DA466-A993-04AF-B67A-65B6194E07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94050" y="5014684"/>
            <a:ext cx="2901950" cy="155448"/>
          </a:xfrm>
        </p:spPr>
        <p:txBody>
          <a:bodyPr lIns="0"/>
          <a:lstStyle>
            <a:lvl1pPr marL="0" indent="0">
              <a:buNone/>
              <a:defRPr sz="1000" b="0" i="0">
                <a:solidFill>
                  <a:schemeClr val="tx1"/>
                </a:solidFill>
                <a:latin typeface="NB Architekt Pro Neue" panose="02010509020201040001" pitchFamily="49" charset="77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CDDF994-F924-91C6-3F1E-E4E0875CC5B8}"/>
              </a:ext>
            </a:extLst>
          </p:cNvPr>
          <p:cNvGrpSpPr/>
          <p:nvPr/>
        </p:nvGrpSpPr>
        <p:grpSpPr>
          <a:xfrm>
            <a:off x="297005" y="5411270"/>
            <a:ext cx="11602895" cy="1158371"/>
            <a:chOff x="297005" y="5421618"/>
            <a:chExt cx="11585651" cy="1156649"/>
          </a:xfrm>
          <a:solidFill>
            <a:schemeClr val="tx1"/>
          </a:solidFill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71B6FE7-EBB1-DA7B-4A82-3C2956220F14}"/>
                </a:ext>
              </a:extLst>
            </p:cNvPr>
            <p:cNvGrpSpPr/>
            <p:nvPr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41CE9A53-042C-0D1D-67F0-DD8E216DD81D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DF8A31ED-BC93-1D0D-4E03-72AF5B573E1D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6375847E-E13A-CCDC-24A1-BFF9174C4F30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C88CEF2C-3CC1-2E7F-DF95-9E63557D8066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112F2B03-8480-D609-B224-E4D743EA85A4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B1440623-6D14-1615-2242-429016447FA1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EC96DCED-A37A-1276-26F5-FF8B921F0AF3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2F0C4913-8674-D2B2-B4D7-7161F1C94F2D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31312A80-0BC7-73AF-E143-3E944484C391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0D9A886-CF59-A2E1-05A5-E0E9877EA409}"/>
                </a:ext>
              </a:extLst>
            </p:cNvPr>
            <p:cNvGrpSpPr/>
            <p:nvPr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id="{A08351AA-A979-FE59-50CE-E22648F2BF92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FF2904ED-4E3A-9654-D9F8-4E456364CFE5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D08BD0C9-7438-A09B-54B4-64095178E468}"/>
              </a:ext>
            </a:extLst>
          </p:cNvPr>
          <p:cNvSpPr/>
          <p:nvPr/>
        </p:nvSpPr>
        <p:spPr>
          <a:xfrm>
            <a:off x="11563470" y="293688"/>
            <a:ext cx="336430" cy="33643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282159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and Subtitl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3C628C-D29E-A044-B2EB-3DC2477C6A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1" y="5014684"/>
            <a:ext cx="5791200" cy="155448"/>
          </a:xfrm>
          <a:prstGeom prst="rect">
            <a:avLst/>
          </a:prstGeom>
        </p:spPr>
        <p:txBody>
          <a:bodyPr wrap="square" lIns="45720" tIns="0" rIns="0" bIns="0" anchor="t">
            <a:sp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1000" b="0" i="0" spc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  <a:lvl2pPr marL="457173" indent="0">
              <a:buNone/>
              <a:defRPr sz="2400">
                <a:solidFill>
                  <a:schemeClr val="bg1"/>
                </a:solidFill>
              </a:defRPr>
            </a:lvl2pPr>
            <a:lvl3pPr marL="914346" indent="0">
              <a:buNone/>
              <a:defRPr sz="2400">
                <a:solidFill>
                  <a:schemeClr val="bg1"/>
                </a:solidFill>
              </a:defRPr>
            </a:lvl3pPr>
            <a:lvl4pPr marL="1371519" indent="0">
              <a:buNone/>
              <a:defRPr sz="2400">
                <a:solidFill>
                  <a:schemeClr val="bg1"/>
                </a:solidFill>
              </a:defRPr>
            </a:lvl4pPr>
            <a:lvl5pPr marL="1828693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PRESENTER’S NAME, TITLE</a:t>
            </a:r>
          </a:p>
        </p:txBody>
      </p:sp>
      <p:sp>
        <p:nvSpPr>
          <p:cNvPr id="24" name="name_2024 sandisk or its affiliates All rights reserved">
            <a:extLst>
              <a:ext uri="{FF2B5EF4-FFF2-40B4-BE49-F238E27FC236}">
                <a16:creationId xmlns:a16="http://schemas.microsoft.com/office/drawing/2014/main" id="{6D8CD1FC-8805-8BD2-8CBE-E0CCBB790C5D}"/>
              </a:ext>
            </a:extLst>
          </p:cNvPr>
          <p:cNvSpPr txBox="1"/>
          <p:nvPr/>
        </p:nvSpPr>
        <p:spPr>
          <a:xfrm>
            <a:off x="301625" y="5014684"/>
            <a:ext cx="14478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34F3AA0F-AE20-56C9-A000-E9EE240A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208998"/>
            <a:ext cx="10871200" cy="40238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 marL="0" indent="0">
              <a:lnSpc>
                <a:spcPct val="88000"/>
              </a:lnSpc>
              <a:defRPr sz="8000" b="0" spc="-2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6A692BC-3C6C-56BD-8B34-32B6817D15D4}"/>
              </a:ext>
            </a:extLst>
          </p:cNvPr>
          <p:cNvGrpSpPr/>
          <p:nvPr/>
        </p:nvGrpSpPr>
        <p:grpSpPr>
          <a:xfrm>
            <a:off x="297005" y="5411270"/>
            <a:ext cx="11602895" cy="1158371"/>
            <a:chOff x="297005" y="5421618"/>
            <a:chExt cx="11585651" cy="1156649"/>
          </a:xfrm>
          <a:solidFill>
            <a:schemeClr val="accent3"/>
          </a:solidFill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50FD88E0-3A7B-F830-D901-1BE0676304ED}"/>
                </a:ext>
              </a:extLst>
            </p:cNvPr>
            <p:cNvGrpSpPr/>
            <p:nvPr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53" name="Freeform 52">
                <a:extLst>
                  <a:ext uri="{FF2B5EF4-FFF2-40B4-BE49-F238E27FC236}">
                    <a16:creationId xmlns:a16="http://schemas.microsoft.com/office/drawing/2014/main" id="{BF52D899-1363-DEA1-6063-C8949655B805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Freeform 53">
                <a:extLst>
                  <a:ext uri="{FF2B5EF4-FFF2-40B4-BE49-F238E27FC236}">
                    <a16:creationId xmlns:a16="http://schemas.microsoft.com/office/drawing/2014/main" id="{4D5E0007-2AC5-2685-4C2D-CF96C07C7ED0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Freeform 54">
                <a:extLst>
                  <a:ext uri="{FF2B5EF4-FFF2-40B4-BE49-F238E27FC236}">
                    <a16:creationId xmlns:a16="http://schemas.microsoft.com/office/drawing/2014/main" id="{9164FD13-1646-7FD2-5414-F5FB8722267D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Freeform 55">
                <a:extLst>
                  <a:ext uri="{FF2B5EF4-FFF2-40B4-BE49-F238E27FC236}">
                    <a16:creationId xmlns:a16="http://schemas.microsoft.com/office/drawing/2014/main" id="{3CEC4686-88E3-A390-9C59-C52AEAD5DDB6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Freeform 56">
                <a:extLst>
                  <a:ext uri="{FF2B5EF4-FFF2-40B4-BE49-F238E27FC236}">
                    <a16:creationId xmlns:a16="http://schemas.microsoft.com/office/drawing/2014/main" id="{3DA57102-8664-4537-0C96-1D776169644E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Freeform 57">
                <a:extLst>
                  <a:ext uri="{FF2B5EF4-FFF2-40B4-BE49-F238E27FC236}">
                    <a16:creationId xmlns:a16="http://schemas.microsoft.com/office/drawing/2014/main" id="{5A49FBDA-20CE-D350-85F4-D7B8C67413BE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Freeform 59">
                <a:extLst>
                  <a:ext uri="{FF2B5EF4-FFF2-40B4-BE49-F238E27FC236}">
                    <a16:creationId xmlns:a16="http://schemas.microsoft.com/office/drawing/2014/main" id="{6A87A37E-58CF-CB04-6B8E-B4B9738F218D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Freeform 60">
                <a:extLst>
                  <a:ext uri="{FF2B5EF4-FFF2-40B4-BE49-F238E27FC236}">
                    <a16:creationId xmlns:a16="http://schemas.microsoft.com/office/drawing/2014/main" id="{D6B4B94F-9063-7C67-5801-B3828727A687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D10C90D8-745C-4517-452F-8D9398F858A1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5486611C-7296-3F16-EE92-FF3602ECC95B}"/>
                </a:ext>
              </a:extLst>
            </p:cNvPr>
            <p:cNvGrpSpPr/>
            <p:nvPr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B0C1A2A3-93DA-837F-A5A0-B25E09D76DE0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BAD87224-DE76-7FF9-D1D4-86623728FE01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58DA466-A993-04AF-B67A-65B6194E07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94050" y="5014684"/>
            <a:ext cx="2901950" cy="155448"/>
          </a:xfrm>
        </p:spPr>
        <p:txBody>
          <a:bodyPr lIns="0"/>
          <a:lstStyle>
            <a:lvl1pPr marL="0" indent="0">
              <a:buNone/>
              <a:defRPr sz="1000" b="0" i="0">
                <a:solidFill>
                  <a:schemeClr val="tx1"/>
                </a:solidFill>
                <a:latin typeface="NB Architekt Pro Neue" panose="02010509020201040001" pitchFamily="49" charset="77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6C6FE-813E-0703-F35F-82EA88599430}"/>
              </a:ext>
            </a:extLst>
          </p:cNvPr>
          <p:cNvSpPr/>
          <p:nvPr/>
        </p:nvSpPr>
        <p:spPr>
          <a:xfrm>
            <a:off x="11563470" y="293688"/>
            <a:ext cx="336430" cy="33643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96016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2468A4-BC3E-6353-E1E0-2E13F959C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242175"/>
            <a:ext cx="10137775" cy="28592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>
              <a:lnSpc>
                <a:spcPct val="86000"/>
              </a:lnSpc>
              <a:defRPr sz="6000" b="0" spc="-22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SEGUE TITLE</a:t>
            </a:r>
          </a:p>
        </p:txBody>
      </p:sp>
      <p:sp>
        <p:nvSpPr>
          <p:cNvPr id="60" name="name_2024 sandisk or its affiliates All rights reserved">
            <a:extLst>
              <a:ext uri="{FF2B5EF4-FFF2-40B4-BE49-F238E27FC236}">
                <a16:creationId xmlns:a16="http://schemas.microsoft.com/office/drawing/2014/main" id="{8D1C0E07-2F4E-EA81-8A81-D9EB71265DB8}"/>
              </a:ext>
            </a:extLst>
          </p:cNvPr>
          <p:cNvSpPr txBox="1"/>
          <p:nvPr/>
        </p:nvSpPr>
        <p:spPr>
          <a:xfrm>
            <a:off x="292100" y="3207243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068CE0-26CF-02FD-7ADE-CE8EE6F27D0E}"/>
              </a:ext>
            </a:extLst>
          </p:cNvPr>
          <p:cNvSpPr/>
          <p:nvPr/>
        </p:nvSpPr>
        <p:spPr>
          <a:xfrm>
            <a:off x="11607292" y="293688"/>
            <a:ext cx="292608" cy="2926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0000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464B26F-BE41-ACE2-CA93-AAF45AD7C8A8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69C89F2-06E1-5AAF-3773-78E6E0D321ED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7D40853-56E5-F107-0819-EB5328356B1A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800836D-3118-CA60-E5B9-EE45B08AAA44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758703C-0681-AFE6-0AC2-669C53AFC187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BFA7605-CC98-D2F3-7109-BE1FF08EF864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8D9CFF1-FEBC-3C0B-7462-B62B483AE229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5294F85E-C762-5200-8253-138354CA222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061EB08-6C5B-A9C7-B0AF-3729FB4DCE04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E3F0016F-0CB3-7080-3BC4-4C1F78F36CBB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A9664395-59B4-F182-99D7-707F30DA657F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F74C3101-8FD3-E028-3D78-74D6B16FCDBF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0" name="name_2024 sandisk or its affiliates All rights reserved">
            <a:extLst>
              <a:ext uri="{FF2B5EF4-FFF2-40B4-BE49-F238E27FC236}">
                <a16:creationId xmlns:a16="http://schemas.microsoft.com/office/drawing/2014/main" id="{EB03C76D-E757-381A-B49E-0D13A9F30663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854502463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2468A4-BC3E-6353-E1E0-2E13F959C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242175"/>
            <a:ext cx="10137775" cy="28592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>
              <a:lnSpc>
                <a:spcPct val="86000"/>
              </a:lnSpc>
              <a:defRPr sz="6000" b="0" spc="-2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SEGUE TITLE</a:t>
            </a:r>
          </a:p>
        </p:txBody>
      </p:sp>
      <p:sp>
        <p:nvSpPr>
          <p:cNvPr id="60" name="name_2024 sandisk or its affiliates All rights reserved">
            <a:extLst>
              <a:ext uri="{FF2B5EF4-FFF2-40B4-BE49-F238E27FC236}">
                <a16:creationId xmlns:a16="http://schemas.microsoft.com/office/drawing/2014/main" id="{8D1C0E07-2F4E-EA81-8A81-D9EB71265DB8}"/>
              </a:ext>
            </a:extLst>
          </p:cNvPr>
          <p:cNvSpPr txBox="1"/>
          <p:nvPr/>
        </p:nvSpPr>
        <p:spPr>
          <a:xfrm>
            <a:off x="292100" y="3207243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9A95309-574A-2C41-2F2D-805220801FF6}"/>
              </a:ext>
            </a:extLst>
          </p:cNvPr>
          <p:cNvSpPr/>
          <p:nvPr/>
        </p:nvSpPr>
        <p:spPr>
          <a:xfrm>
            <a:off x="11607292" y="293688"/>
            <a:ext cx="292608" cy="2926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0000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E339ACF-C1D7-28B4-AB2C-71D8975E22B0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DCFEF2E-507D-D3DC-160D-3A0004BDD970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E958F26-D8CA-C561-3E02-72F9F3661781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936B439-5B9F-172C-B0E8-CD8D5975186F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E2479D3-25E0-5AEE-CCAD-0FE77C96951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84C24E5-9D24-77E4-470C-A8CFC1013706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284EDC3-E6EC-3368-9C47-9E30223C8216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B111A04-15A3-B682-ADFE-0C53B36118C6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97E07BE-77E9-2244-8A13-8522EF1181B4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687D2AD-D031-8A4E-8C0D-3636C9361A41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7F47B21F-1FD0-7FB1-D233-9530D4DD84B1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077A5AB2-2E52-B877-44E0-838E8B17B5B1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29" name="name_2024 sandisk or its affiliates All rights reserved">
            <a:extLst>
              <a:ext uri="{FF2B5EF4-FFF2-40B4-BE49-F238E27FC236}">
                <a16:creationId xmlns:a16="http://schemas.microsoft.com/office/drawing/2014/main" id="{01F63028-2AAA-E3B3-F9D5-53E45AC79227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047126899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2468A4-BC3E-6353-E1E0-2E13F959C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242175"/>
            <a:ext cx="10137775" cy="28592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>
              <a:lnSpc>
                <a:spcPct val="86000"/>
              </a:lnSpc>
              <a:defRPr sz="6000" b="0" spc="-2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SEGUE TITLE</a:t>
            </a:r>
          </a:p>
        </p:txBody>
      </p:sp>
      <p:sp>
        <p:nvSpPr>
          <p:cNvPr id="60" name="name_2024 sandisk or its affiliates All rights reserved">
            <a:extLst>
              <a:ext uri="{FF2B5EF4-FFF2-40B4-BE49-F238E27FC236}">
                <a16:creationId xmlns:a16="http://schemas.microsoft.com/office/drawing/2014/main" id="{8D1C0E07-2F4E-EA81-8A81-D9EB71265DB8}"/>
              </a:ext>
            </a:extLst>
          </p:cNvPr>
          <p:cNvSpPr txBox="1"/>
          <p:nvPr/>
        </p:nvSpPr>
        <p:spPr>
          <a:xfrm>
            <a:off x="292100" y="3207243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9A95309-574A-2C41-2F2D-805220801FF6}"/>
              </a:ext>
            </a:extLst>
          </p:cNvPr>
          <p:cNvSpPr/>
          <p:nvPr/>
        </p:nvSpPr>
        <p:spPr>
          <a:xfrm>
            <a:off x="11607292" y="293688"/>
            <a:ext cx="292608" cy="2926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0000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A2ECAB-A990-05E8-7F90-AD5E628FE43F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D458CD1-1083-C311-61DC-B73B5981CCBE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45CA5DB-3336-4F40-8ACB-4C84732848B1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A404315-CE56-3B06-7393-E82FC9BDACF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05A253D-D6E9-ADF9-C515-492F2434252F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844107C-6004-B1CD-1490-B62B260EAD47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AECDA4C-9789-07FE-1F48-5AF47F22AA29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CFC7229-36AE-4655-EEFF-89D440E38679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FC0B2E28-AA20-5B6C-AE72-2D6BB558CFEB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F233A51-48A4-B89C-5C6F-DFDF556F5803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C74F9271-3631-6865-D2F7-E351D3F925F7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233B5A73-7298-BCB6-4FC2-B66FC2889B5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29" name="name_2024 sandisk or its affiliates All rights reserved">
            <a:extLst>
              <a:ext uri="{FF2B5EF4-FFF2-40B4-BE49-F238E27FC236}">
                <a16:creationId xmlns:a16="http://schemas.microsoft.com/office/drawing/2014/main" id="{C55FD18D-6EF3-EFC4-7808-616EB60CDA44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45210002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entation Title and Subtitl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33C628C-D29E-A044-B2EB-3DC2477C6A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1" y="5014684"/>
            <a:ext cx="5791200" cy="155448"/>
          </a:xfrm>
          <a:prstGeom prst="rect">
            <a:avLst/>
          </a:prstGeom>
        </p:spPr>
        <p:txBody>
          <a:bodyPr wrap="square" lIns="45720" tIns="0" rIns="0" bIns="0" anchor="t">
            <a:spAutoFit/>
          </a:bodyPr>
          <a:lstStyle>
            <a:lvl1pPr marL="0" indent="0" algn="r">
              <a:lnSpc>
                <a:spcPct val="100000"/>
              </a:lnSpc>
              <a:spcAft>
                <a:spcPts val="0"/>
              </a:spcAft>
              <a:buNone/>
              <a:defRPr sz="1000" b="0" i="0" spc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  <a:lvl2pPr marL="457173" indent="0">
              <a:buNone/>
              <a:defRPr sz="2400">
                <a:solidFill>
                  <a:schemeClr val="bg1"/>
                </a:solidFill>
              </a:defRPr>
            </a:lvl2pPr>
            <a:lvl3pPr marL="914346" indent="0">
              <a:buNone/>
              <a:defRPr sz="2400">
                <a:solidFill>
                  <a:schemeClr val="bg1"/>
                </a:solidFill>
              </a:defRPr>
            </a:lvl3pPr>
            <a:lvl4pPr marL="1371519" indent="0">
              <a:buNone/>
              <a:defRPr sz="2400">
                <a:solidFill>
                  <a:schemeClr val="bg1"/>
                </a:solidFill>
              </a:defRPr>
            </a:lvl4pPr>
            <a:lvl5pPr marL="1828693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PRESENTER’S NAME, TITLE</a:t>
            </a:r>
          </a:p>
        </p:txBody>
      </p:sp>
      <p:sp>
        <p:nvSpPr>
          <p:cNvPr id="24" name="name_2024 sandisk or its affiliates All rights reserved">
            <a:extLst>
              <a:ext uri="{FF2B5EF4-FFF2-40B4-BE49-F238E27FC236}">
                <a16:creationId xmlns:a16="http://schemas.microsoft.com/office/drawing/2014/main" id="{6D8CD1FC-8805-8BD2-8CBE-E0CCBB790C5D}"/>
              </a:ext>
            </a:extLst>
          </p:cNvPr>
          <p:cNvSpPr txBox="1"/>
          <p:nvPr/>
        </p:nvSpPr>
        <p:spPr>
          <a:xfrm>
            <a:off x="301625" y="5014684"/>
            <a:ext cx="14478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0" name="Title 2">
            <a:extLst>
              <a:ext uri="{FF2B5EF4-FFF2-40B4-BE49-F238E27FC236}">
                <a16:creationId xmlns:a16="http://schemas.microsoft.com/office/drawing/2014/main" id="{34F3AA0F-AE20-56C9-A000-E9EE240A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208998"/>
            <a:ext cx="10871200" cy="40238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 marL="0" indent="0">
              <a:lnSpc>
                <a:spcPct val="88000"/>
              </a:lnSpc>
              <a:defRPr sz="8000" b="0" spc="-2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6A692BC-3C6C-56BD-8B34-32B6817D15D4}"/>
              </a:ext>
            </a:extLst>
          </p:cNvPr>
          <p:cNvGrpSpPr/>
          <p:nvPr/>
        </p:nvGrpSpPr>
        <p:grpSpPr>
          <a:xfrm>
            <a:off x="297005" y="5411270"/>
            <a:ext cx="11602895" cy="1158371"/>
            <a:chOff x="297005" y="5421618"/>
            <a:chExt cx="11585651" cy="1156649"/>
          </a:xfrm>
          <a:solidFill>
            <a:schemeClr val="accent3"/>
          </a:solidFill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50FD88E0-3A7B-F830-D901-1BE0676304ED}"/>
                </a:ext>
              </a:extLst>
            </p:cNvPr>
            <p:cNvGrpSpPr/>
            <p:nvPr userDrawn="1"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53" name="Freeform 52">
                <a:extLst>
                  <a:ext uri="{FF2B5EF4-FFF2-40B4-BE49-F238E27FC236}">
                    <a16:creationId xmlns:a16="http://schemas.microsoft.com/office/drawing/2014/main" id="{BF52D899-1363-DEA1-6063-C8949655B805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Freeform 53">
                <a:extLst>
                  <a:ext uri="{FF2B5EF4-FFF2-40B4-BE49-F238E27FC236}">
                    <a16:creationId xmlns:a16="http://schemas.microsoft.com/office/drawing/2014/main" id="{4D5E0007-2AC5-2685-4C2D-CF96C07C7ED0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Freeform 54">
                <a:extLst>
                  <a:ext uri="{FF2B5EF4-FFF2-40B4-BE49-F238E27FC236}">
                    <a16:creationId xmlns:a16="http://schemas.microsoft.com/office/drawing/2014/main" id="{9164FD13-1646-7FD2-5414-F5FB8722267D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6" name="Freeform 55">
                <a:extLst>
                  <a:ext uri="{FF2B5EF4-FFF2-40B4-BE49-F238E27FC236}">
                    <a16:creationId xmlns:a16="http://schemas.microsoft.com/office/drawing/2014/main" id="{3CEC4686-88E3-A390-9C59-C52AEAD5DDB6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7" name="Freeform 56">
                <a:extLst>
                  <a:ext uri="{FF2B5EF4-FFF2-40B4-BE49-F238E27FC236}">
                    <a16:creationId xmlns:a16="http://schemas.microsoft.com/office/drawing/2014/main" id="{3DA57102-8664-4537-0C96-1D776169644E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8" name="Freeform 57">
                <a:extLst>
                  <a:ext uri="{FF2B5EF4-FFF2-40B4-BE49-F238E27FC236}">
                    <a16:creationId xmlns:a16="http://schemas.microsoft.com/office/drawing/2014/main" id="{5A49FBDA-20CE-D350-85F4-D7B8C67413BE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Freeform 59">
                <a:extLst>
                  <a:ext uri="{FF2B5EF4-FFF2-40B4-BE49-F238E27FC236}">
                    <a16:creationId xmlns:a16="http://schemas.microsoft.com/office/drawing/2014/main" id="{6A87A37E-58CF-CB04-6B8E-B4B9738F218D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Freeform 60">
                <a:extLst>
                  <a:ext uri="{FF2B5EF4-FFF2-40B4-BE49-F238E27FC236}">
                    <a16:creationId xmlns:a16="http://schemas.microsoft.com/office/drawing/2014/main" id="{D6B4B94F-9063-7C67-5801-B3828727A687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D10C90D8-745C-4517-452F-8D9398F858A1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5486611C-7296-3F16-EE92-FF3602ECC95B}"/>
                </a:ext>
              </a:extLst>
            </p:cNvPr>
            <p:cNvGrpSpPr/>
            <p:nvPr userDrawn="1"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48" name="Freeform 47">
                <a:extLst>
                  <a:ext uri="{FF2B5EF4-FFF2-40B4-BE49-F238E27FC236}">
                    <a16:creationId xmlns:a16="http://schemas.microsoft.com/office/drawing/2014/main" id="{B0C1A2A3-93DA-837F-A5A0-B25E09D76DE0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Freeform 50">
                <a:extLst>
                  <a:ext uri="{FF2B5EF4-FFF2-40B4-BE49-F238E27FC236}">
                    <a16:creationId xmlns:a16="http://schemas.microsoft.com/office/drawing/2014/main" id="{BAD87224-DE76-7FF9-D1D4-86623728FE01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D58DA466-A993-04AF-B67A-65B6194E07E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194050" y="5014684"/>
            <a:ext cx="2901950" cy="155448"/>
          </a:xfrm>
        </p:spPr>
        <p:txBody>
          <a:bodyPr lIns="0"/>
          <a:lstStyle>
            <a:lvl1pPr marL="0" indent="0">
              <a:buNone/>
              <a:defRPr sz="1000" b="0" i="0">
                <a:solidFill>
                  <a:schemeClr val="tx1"/>
                </a:solidFill>
                <a:latin typeface="NB Architekt Pro Neue" panose="02010509020201040001" pitchFamily="49" charset="77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E6C6FE-813E-0703-F35F-82EA88599430}"/>
              </a:ext>
            </a:extLst>
          </p:cNvPr>
          <p:cNvSpPr/>
          <p:nvPr/>
        </p:nvSpPr>
        <p:spPr>
          <a:xfrm>
            <a:off x="11563470" y="293688"/>
            <a:ext cx="336430" cy="33643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752108"/>
      </p:ext>
    </p:extLst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name_2024 sandisk or its affiliates All rights reserved">
            <a:extLst>
              <a:ext uri="{FF2B5EF4-FFF2-40B4-BE49-F238E27FC236}">
                <a16:creationId xmlns:a16="http://schemas.microsoft.com/office/drawing/2014/main" id="{F1C30B8C-09B7-CB1F-882E-B241F15B0D76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7EC5504-A4FE-358D-16CC-2AB47CBBF1A3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0" name="Slide Number Placeholder 5">
            <a:extLst>
              <a:ext uri="{FF2B5EF4-FFF2-40B4-BE49-F238E27FC236}">
                <a16:creationId xmlns:a16="http://schemas.microsoft.com/office/drawing/2014/main" id="{7C3FB967-F059-B832-9329-449B18F9D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76A3CD95-5E94-5493-1AC6-2262A0D82CF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F581B636-B459-2929-A363-54D06D37B58B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4F44B77-C5A1-C494-9BFB-EB17CDA4CCC2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CC996D1-71B7-72A7-6032-4AA0A32FC33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4C1E13-DBE3-A4BC-F252-4465BF7F2AED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EAC372B-7725-9E31-9B0D-6433A96793DC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3FF67A0-AE2F-990E-27F7-E9C81F2B3C0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F628014-89E0-F9A4-662F-C8354423B061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2C86CD2-4F4D-C6A9-7142-E1C777C90A35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E0AD7FA-45FE-1405-0EB6-406C8414558B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CB2B4A3-8B6C-7475-644B-7A5E557BF3F9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C099F52-DF08-E095-4332-B4644235F9D4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17E2A5E-8FD6-2E82-E9A2-9A001192DD48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34323E2E-A29C-F82F-F092-D2FFEAEB4C4E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3" name="Title 1">
            <a:extLst>
              <a:ext uri="{FF2B5EF4-FFF2-40B4-BE49-F238E27FC236}">
                <a16:creationId xmlns:a16="http://schemas.microsoft.com/office/drawing/2014/main" id="{F7A36997-65DD-9532-1913-1D7219A56C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442939"/>
            <a:ext cx="11607801" cy="964579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4" name="Text Placeholder 13">
            <a:extLst>
              <a:ext uri="{FF2B5EF4-FFF2-40B4-BE49-F238E27FC236}">
                <a16:creationId xmlns:a16="http://schemas.microsoft.com/office/drawing/2014/main" id="{A7A04BEA-0593-482E-F83E-0FEAA84F8B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780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/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5" name="name_2024 sandisk or its affiliates All rights reserved">
            <a:extLst>
              <a:ext uri="{FF2B5EF4-FFF2-40B4-BE49-F238E27FC236}">
                <a16:creationId xmlns:a16="http://schemas.microsoft.com/office/drawing/2014/main" id="{1E7D2844-81DB-3E5D-8F3C-06C6583FE6EA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42409261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5">
            <a:extLst>
              <a:ext uri="{FF2B5EF4-FFF2-40B4-BE49-F238E27FC236}">
                <a16:creationId xmlns:a16="http://schemas.microsoft.com/office/drawing/2014/main" id="{7C3FB967-F059-B832-9329-449B18F9D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2106" y="6455472"/>
            <a:ext cx="857165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F581B636-B459-2929-A363-54D06D37B58B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9DB8322-B918-681E-793A-AFE314021B40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E7A9D8A-AA87-3F82-C668-CC6CDC26607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A677187A-6C75-2A23-8318-05DE9913EE2F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E00691B-025E-E1DC-3E99-C7EAD36953D7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1F84499-EFC6-C957-CB2C-D8CFEF93ABD3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A6A83C5-405D-825A-1897-EFD4E5882913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FDF2FC7-F404-8F1B-AFDF-28D314374476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E4BA22C-356C-E626-557E-8CBC050A792E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6B502A8-6E11-321A-0F10-40F980E9C9BE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9103140-5C44-612B-7CD8-63C114C33515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403B555-C522-5078-27B1-10160B3345C7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83022858-FA76-60FE-6FBE-30E403926B74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3A72C64C-E798-2E76-8937-2877A80536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8" y="442939"/>
            <a:ext cx="11607291" cy="960120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5" name="Text Placeholder 13">
            <a:extLst>
              <a:ext uri="{FF2B5EF4-FFF2-40B4-BE49-F238E27FC236}">
                <a16:creationId xmlns:a16="http://schemas.microsoft.com/office/drawing/2014/main" id="{629C00BF-5540-0DB7-CDD1-F2D046742DD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780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6" name="name_2024 sandisk or its affiliates All rights reserved">
            <a:extLst>
              <a:ext uri="{FF2B5EF4-FFF2-40B4-BE49-F238E27FC236}">
                <a16:creationId xmlns:a16="http://schemas.microsoft.com/office/drawing/2014/main" id="{0C30DF5A-D960-5BD0-14CE-BCA47A83BA6B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7" name="name_2024 sandisk or its affiliates All rights reserved">
            <a:extLst>
              <a:ext uri="{FF2B5EF4-FFF2-40B4-BE49-F238E27FC236}">
                <a16:creationId xmlns:a16="http://schemas.microsoft.com/office/drawing/2014/main" id="{C94F3B7A-5EF9-24F0-EAE4-DDD05E4E3D0E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ysClr val="windowText" lastClr="000000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71936D5-702E-682A-9AEA-0B0940E9A4F3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0" name="Content Placeholder 8">
            <a:extLst>
              <a:ext uri="{FF2B5EF4-FFF2-40B4-BE49-F238E27FC236}">
                <a16:creationId xmlns:a16="http://schemas.microsoft.com/office/drawing/2014/main" id="{05675490-9492-7CD1-95DD-1A7C2174542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0419533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5">
            <a:extLst>
              <a:ext uri="{FF2B5EF4-FFF2-40B4-BE49-F238E27FC236}">
                <a16:creationId xmlns:a16="http://schemas.microsoft.com/office/drawing/2014/main" id="{7C3FB967-F059-B832-9329-449B18F9D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F581B636-B459-2929-A363-54D06D37B58B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F0FF31-B07D-ED98-3D60-0E8842F49DED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F799128-7B9C-8255-5D51-5DD9CC646DCA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F791B30-3B60-6B1D-EE7B-B10138035EF2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19E6ACB-6570-1A4C-D6D0-D4880E84942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2F0DBE7-1AA3-1D77-818E-655707A7A4D1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773F0CB-E558-2654-48D4-37A6121FAB7D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788DC7D-D83D-D150-FA94-C3825AB73878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A1B8FEB-5047-C266-DED9-9C7C249A117A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A28410E-E52B-0205-2DB2-1186795728CC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50DF4B3-93D1-2890-10D6-A3012E685754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460BAFC-E4E4-EAA6-70B5-71D6F786DA0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044CEE59-9DC5-3F05-311A-36DA10537F80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C4DFF970-9E2C-FEF7-38ED-FDDBF80175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442939"/>
            <a:ext cx="11607801" cy="960120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5" name="Text Placeholder 13">
            <a:extLst>
              <a:ext uri="{FF2B5EF4-FFF2-40B4-BE49-F238E27FC236}">
                <a16:creationId xmlns:a16="http://schemas.microsoft.com/office/drawing/2014/main" id="{61817AE3-6D4F-1951-DB2F-C9FD0AB6045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780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6" name="name_2024 sandisk or its affiliates All rights reserved">
            <a:extLst>
              <a:ext uri="{FF2B5EF4-FFF2-40B4-BE49-F238E27FC236}">
                <a16:creationId xmlns:a16="http://schemas.microsoft.com/office/drawing/2014/main" id="{C0349B19-74A8-2BA4-C454-99E1B90E52D7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7" name="name_2024 sandisk or its affiliates All rights reserved">
            <a:extLst>
              <a:ext uri="{FF2B5EF4-FFF2-40B4-BE49-F238E27FC236}">
                <a16:creationId xmlns:a16="http://schemas.microsoft.com/office/drawing/2014/main" id="{C201CB10-31EE-857F-EB82-9121DFC97799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43DDDCE-1011-E237-1B5F-5219B04D7505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0" name="Content Placeholder 8">
            <a:extLst>
              <a:ext uri="{FF2B5EF4-FFF2-40B4-BE49-F238E27FC236}">
                <a16:creationId xmlns:a16="http://schemas.microsoft.com/office/drawing/2014/main" id="{70F7847F-B361-D8CC-63C3-57A37D825540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1472338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EFFFC07D-0CF9-FFD6-F0CD-D4D74A7F1D2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44B28BD3-18EC-FB95-1877-48A10F09B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09DECB-5936-5428-8883-81380D690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04647B2-3595-A741-1EC4-A09E9488BC24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EB56B84-5BE3-3D3F-7401-04188DADEF3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CCA0356-9320-B942-6773-B921AB688397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A595F84-C51D-066F-E065-0F6520E2092C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3CE45755-1412-2737-07F6-C06A364D54D6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A60D7546-48E6-2469-1BA2-B844BBF9D957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ED57CB0E-899C-746E-611B-3D1A00857EEA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7CDE551A-6BA3-015B-3833-6BCA6118054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ED82E78D-3819-1F1A-D966-BC3B3F9B3370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AEFE6622-74C6-53C0-15F3-CD6A14815A22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6525B237-3E5C-7EC5-C2F0-E646787E2F33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CE3006BC-623B-0218-1B09-75D08880AA35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4" name="name_2024 sandisk or its affiliates All rights reserved">
            <a:extLst>
              <a:ext uri="{FF2B5EF4-FFF2-40B4-BE49-F238E27FC236}">
                <a16:creationId xmlns:a16="http://schemas.microsoft.com/office/drawing/2014/main" id="{646CA856-70AA-D85B-625B-97C1AEB1CED6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6" name="name_2024 sandisk or its affiliates All rights reserved">
            <a:extLst>
              <a:ext uri="{FF2B5EF4-FFF2-40B4-BE49-F238E27FC236}">
                <a16:creationId xmlns:a16="http://schemas.microsoft.com/office/drawing/2014/main" id="{14A74770-E2CD-E746-760E-E7B7AB9D9959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8BE3BE6-2545-620F-5B54-B70AD5AF750F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9" name="Content Placeholder 8">
            <a:extLst>
              <a:ext uri="{FF2B5EF4-FFF2-40B4-BE49-F238E27FC236}">
                <a16:creationId xmlns:a16="http://schemas.microsoft.com/office/drawing/2014/main" id="{402A282F-C080-4B95-9D93-6C0221C2F46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8188937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EFFFC07D-0CF9-FFD6-F0CD-D4D74A7F1D2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44B28BD3-18EC-FB95-1877-48A10F09B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09DECB-5936-5428-8883-81380D690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97292F-CF1E-3CD4-CD5B-27D17B02060C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15F0CA2-4CC9-ADEF-4F8F-87D8057851FC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F0C4E8B-F76F-C544-D198-0A70045B8783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42F149E-6873-D283-0DA0-18010F05859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0F40659-20B1-F441-4897-5A556619185A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F41CF2C-C479-03FD-A940-AD524158EA44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4A86CF7-AB7B-BE2F-18D8-B07905D4601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477B0D6-C4D1-A790-B6A0-964722CE8C6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2050C485-7816-EC75-A8F0-1E989B63068F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7441CEAD-6437-E895-E401-B754FBC2BAE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F6744FFA-4E92-F613-7AA5-92C01C3B9D6F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54439DC5-B658-774B-2032-D21C7FEAA41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72F8658A-7DDF-1A0E-9043-BDEC07FAFDB0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5" name="name_2024 sandisk or its affiliates All rights reserved">
            <a:extLst>
              <a:ext uri="{FF2B5EF4-FFF2-40B4-BE49-F238E27FC236}">
                <a16:creationId xmlns:a16="http://schemas.microsoft.com/office/drawing/2014/main" id="{CBE807D9-F695-A0B4-A653-328CF15F3DD2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57C35AE-61A7-BB1B-B1A0-A6A5B41E1E65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8" name="Content Placeholder 8">
            <a:extLst>
              <a:ext uri="{FF2B5EF4-FFF2-40B4-BE49-F238E27FC236}">
                <a16:creationId xmlns:a16="http://schemas.microsoft.com/office/drawing/2014/main" id="{98395796-33AA-51E3-CE74-B5F0900243A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7565919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EFFFC07D-0CF9-FFD6-F0CD-D4D74A7F1D2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44B28BD3-18EC-FB95-1877-48A10F09B7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809DECB-5936-5428-8883-81380D690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8F43665-ADE7-01E8-0170-7FE3F702A28E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E697CA37-B9D0-BF99-9E1D-F0FE058DA195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FF59A5B-6547-4923-2DCD-3DEE1DBF56E7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A6622E23-4806-0482-605D-D57F8001076F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A7F6BAB7-1CE0-3383-B22D-2451C12477C0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9869B75A-4312-079A-DB76-312B5FF8A041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03CCD0F-6B57-E374-3261-B843A2B9E98C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2B70F33-1D4C-8DC0-1F38-B911C8D81BE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39FBC49B-A162-7935-10EF-6FBAF8003975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CA72D42B-2AF8-6787-0226-B1B0C75ED8F3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28349935-8A31-53C3-F92C-EADE4984278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3FC1670-0286-A12F-DF8D-7F0B38C12572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7B158CA7-6BD7-4A79-CA3C-EFD2F50C9790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5" name="name_2024 sandisk or its affiliates All rights reserved">
            <a:extLst>
              <a:ext uri="{FF2B5EF4-FFF2-40B4-BE49-F238E27FC236}">
                <a16:creationId xmlns:a16="http://schemas.microsoft.com/office/drawing/2014/main" id="{50D7B5B4-45F6-C52A-103A-232CD5411C0A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EE45B96-414A-F378-EB73-6FCEEED0CE78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8" name="Content Placeholder 8">
            <a:extLst>
              <a:ext uri="{FF2B5EF4-FFF2-40B4-BE49-F238E27FC236}">
                <a16:creationId xmlns:a16="http://schemas.microsoft.com/office/drawing/2014/main" id="{E1D4FC08-8E31-A604-4A57-3FF232DD4FA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0819817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EF2E9E0C-E8BF-E64B-88D1-09D94508D838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DC22E9CB-00DB-F8F3-4E25-BF980D8333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442939"/>
            <a:ext cx="11607801" cy="964579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1" name="Text Placeholder 13">
            <a:extLst>
              <a:ext uri="{FF2B5EF4-FFF2-40B4-BE49-F238E27FC236}">
                <a16:creationId xmlns:a16="http://schemas.microsoft.com/office/drawing/2014/main" id="{958C97A4-E8B0-290A-15E7-CED0301719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780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/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E99B66-6085-AF23-EFBE-ECBF95F2C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6EE3D5D-5564-276A-F946-9C889AE6DC05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88A85A7E-F460-1F7E-16E3-2759A2BCF211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FE2AAA60-E5A9-2903-6149-D4823B3D04D7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81679E5-E8BE-FC00-512F-C377F77A70D0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308F59A-B699-AB3E-CF97-5EF299ECC0A1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39954F61-7834-C29E-6112-788A0F461E59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CB30C72-CD21-56E2-7058-306294D997F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A0F8160-C1DB-CC8A-E39C-FE00E705DBF0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3695381-7278-5305-A523-B7EAE6B9582B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9303C80-5A5C-92C6-4960-E066E5DA9F6B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F1929CF-D5C2-9070-55B0-3C7531FDD463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32FF1998-5937-9DFC-DA03-C6C693287226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FFB30446-98ED-E20A-5D61-9A227D4A47B3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73062082-7507-CB6E-07EA-9A09200BDCE0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A12CBE4-3356-D233-C1C6-57028888BA46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36824092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EF2E9E0C-E8BF-E64B-88D1-09D94508D838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DC22E9CB-00DB-F8F3-4E25-BF980D8333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8" y="442939"/>
            <a:ext cx="11607801" cy="960120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1" name="Text Placeholder 13">
            <a:extLst>
              <a:ext uri="{FF2B5EF4-FFF2-40B4-BE49-F238E27FC236}">
                <a16:creationId xmlns:a16="http://schemas.microsoft.com/office/drawing/2014/main" id="{958C97A4-E8B0-290A-15E7-CED0301719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831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E99B66-6085-AF23-EFBE-ECBF95F2C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6B2361C-1FF1-AEB6-6713-E0281B36B064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B9EE28EB-F6F1-36C1-2B7E-8D95ED05FB1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B4C1E28-F21E-4009-364A-DE62868FCC6C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07B6AB7-06DE-2432-5F21-63EE86265FC7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44C2123-F401-DA5E-2E1B-BC06F75AF327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3A91731-E5A9-3219-EC9D-A11740DE7B2F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F72D44-45C2-4750-6FAC-C96D3374618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BF18C05A-E7A3-39BB-6B14-7375C0AB406B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225E9975-A4AD-1ED7-ED3A-27B284DF66EA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B3740024-9CAF-9332-202F-21692E9002CC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743AB835-9015-A043-665E-B4CB3DCA012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E99A9EB5-C5F9-B01B-DB12-5EB220293892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1" name="name_2024 sandisk or its affiliates All rights reserved">
            <a:extLst>
              <a:ext uri="{FF2B5EF4-FFF2-40B4-BE49-F238E27FC236}">
                <a16:creationId xmlns:a16="http://schemas.microsoft.com/office/drawing/2014/main" id="{6CC8F73B-3287-7018-969A-E477DF85FCD3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7F30C189-812E-A59B-A8ED-2B9F5383F40D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FCF90C0-B53F-05D6-27F6-03EEBAF2E63F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53169027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EF2E9E0C-E8BF-E64B-88D1-09D94508D838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DC22E9CB-00DB-F8F3-4E25-BF980D8333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442939"/>
            <a:ext cx="11607801" cy="960120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1" name="Text Placeholder 13">
            <a:extLst>
              <a:ext uri="{FF2B5EF4-FFF2-40B4-BE49-F238E27FC236}">
                <a16:creationId xmlns:a16="http://schemas.microsoft.com/office/drawing/2014/main" id="{958C97A4-E8B0-290A-15E7-CED03017190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780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3E99B66-6085-AF23-EFBE-ECBF95F2C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2106" y="6455472"/>
            <a:ext cx="857165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FBA640EA-9B40-3BEC-FE96-3C5E85AFA20F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33CE88C-9F15-6B6E-D642-E88B5A5FA738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C1EF5B5C-ED2F-6102-6EB7-CEEE9D03EEEB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25DA8C4-BD9E-7093-4D00-C226C34B9A15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3A35920-5BE9-0EEB-2932-7B8A60BF23F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DCC467F-79EF-99F0-0BA6-99DF0BF0CED0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9412588D-3E04-0183-9916-AC7A460A87E4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D02A2C69-23CD-0B4F-1282-5B5C05F9B7B1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82F7100C-ED57-D482-2C29-3A73DD5516B2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EA1A0846-AB2E-5352-6E4A-CDB4C066020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2BDD6B2-45C9-1C85-564A-1A1E07443A4D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FE7D8272-799E-EECA-29EC-2F2D61E6D10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C6D3E968-6B55-F788-09CE-3B20B871322A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80576D53-058E-8C70-D884-0222E72AFFCE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E6667A2-32FE-537D-7753-A0E6BFCABFF9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592846807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642738AB-3A39-2252-D671-A3F2FA22F79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2239A96-4E89-32CE-B159-D2D780373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AF6968-53B8-DA7A-894B-17605E587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34F35CF-6B39-916F-A9C2-CDB74BB1B774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20411C25-D090-D0B2-F12F-22B74FC7BF48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3FFAF4C-85A9-20F2-2147-D51823291C6F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CF1428A7-2EFE-9248-2527-67C887F1A14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0A0A5F-B898-7474-4E1B-F982699C6B65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4C08D48-6ADF-0478-4FD8-285B14571158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FB516320-324E-D2BF-4324-B5C57EC5247D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9EA04773-863C-996F-24B6-DDA959717712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FE69647E-A7E5-5FEA-1387-7BDE955235D0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606CDCC5-8E11-E5AF-1221-1142F287EFC6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47CEBA78-6D0C-2B8B-290A-9082FB900EA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2A678A48-94C4-0442-B88E-F437670FBFD8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22280101-B852-305A-1BD3-59B6B361FC3C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E095BAF6-CB05-FD2B-88EE-80784301AA7B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B2E12A4-8161-676E-B0BC-CD336BCD436E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89840376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2468A4-BC3E-6353-E1E0-2E13F959C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242175"/>
            <a:ext cx="10137775" cy="28592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>
              <a:lnSpc>
                <a:spcPct val="86000"/>
              </a:lnSpc>
              <a:defRPr sz="6000" b="0" spc="-22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SEGUE TITLE</a:t>
            </a:r>
          </a:p>
        </p:txBody>
      </p:sp>
      <p:sp>
        <p:nvSpPr>
          <p:cNvPr id="60" name="name_2024 sandisk or its affiliates All rights reserved">
            <a:extLst>
              <a:ext uri="{FF2B5EF4-FFF2-40B4-BE49-F238E27FC236}">
                <a16:creationId xmlns:a16="http://schemas.microsoft.com/office/drawing/2014/main" id="{8D1C0E07-2F4E-EA81-8A81-D9EB71265DB8}"/>
              </a:ext>
            </a:extLst>
          </p:cNvPr>
          <p:cNvSpPr txBox="1"/>
          <p:nvPr/>
        </p:nvSpPr>
        <p:spPr>
          <a:xfrm>
            <a:off x="292100" y="3207243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068CE0-26CF-02FD-7ADE-CE8EE6F27D0E}"/>
              </a:ext>
            </a:extLst>
          </p:cNvPr>
          <p:cNvSpPr/>
          <p:nvPr/>
        </p:nvSpPr>
        <p:spPr>
          <a:xfrm>
            <a:off x="11607292" y="293688"/>
            <a:ext cx="292608" cy="2926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0000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464B26F-BE41-ACE2-CA93-AAF45AD7C8A8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69C89F2-06E1-5AAF-3773-78E6E0D321ED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7D40853-56E5-F107-0819-EB5328356B1A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0800836D-3118-CA60-E5B9-EE45B08AAA44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0758703C-0681-AFE6-0AC2-669C53AFC187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9BFA7605-CC98-D2F3-7109-BE1FF08EF864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8D9CFF1-FEBC-3C0B-7462-B62B483AE229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5294F85E-C762-5200-8253-138354CA2227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061EB08-6C5B-A9C7-B0AF-3729FB4DCE04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E3F0016F-0CB3-7080-3BC4-4C1F78F36CBB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A9664395-59B4-F182-99D7-707F30DA657F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F74C3101-8FD3-E028-3D78-74D6B16FCDBF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0" name="name_2024 sandisk or its affiliates All rights reserved">
            <a:extLst>
              <a:ext uri="{FF2B5EF4-FFF2-40B4-BE49-F238E27FC236}">
                <a16:creationId xmlns:a16="http://schemas.microsoft.com/office/drawing/2014/main" id="{EB03C76D-E757-381A-B49E-0D13A9F30663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913949013"/>
      </p:ext>
    </p:extLst>
  </p:cSld>
  <p:clrMapOvr>
    <a:masterClrMapping/>
  </p:clrMapOvr>
  <p:transition>
    <p:fade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642738AB-3A39-2252-D671-A3F2FA22F79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2239A96-4E89-32CE-B159-D2D780373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AF6968-53B8-DA7A-894B-17605E587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E76FBDE-17D0-4DA3-A8FB-9D9B252458B2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4ACE6E5F-2549-F335-1306-68261507B180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35212BCC-AD18-02BB-8B33-B2194EA20DAF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643817C-95E5-D4D0-D54C-6AE3A82850D8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300BA43-134C-DBA1-5272-99BAB06FF14A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EBD5B91B-0CE6-0C22-DF37-D38902F5BE82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D10FAD8-C83B-8723-1D36-1C855F85F30B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EF43D845-BFD3-5105-A206-71E806A63698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A35DCF02-48D8-2DC2-CB99-DE8C34C91439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4E8843F8-5643-AA25-1221-68D57811732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91427FBE-6FF2-E92A-973F-0A76280150DA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6E9A3582-36D4-3DB2-7408-DEC61231181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643D72E0-7B3C-64A0-D80E-D1E987BA52CD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8E94B2FB-FB6B-7F08-A9EC-FB4F25889317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A21EAF7-0FA9-C747-FADE-EB9909F140A5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81550222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me_2024 sandisk or its affiliates All rights reserved">
            <a:extLst>
              <a:ext uri="{FF2B5EF4-FFF2-40B4-BE49-F238E27FC236}">
                <a16:creationId xmlns:a16="http://schemas.microsoft.com/office/drawing/2014/main" id="{642738AB-3A39-2252-D671-A3F2FA22F79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2239A96-4E89-32CE-B159-D2D7803736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100" y="439244"/>
            <a:ext cx="11607800" cy="1425347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AF6968-53B8-DA7A-894B-17605E587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F0406A0-E371-CCA0-0E3C-011931EE09EC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64245B2-0CB5-7B8B-CC15-AE5BA4296F27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FF7457D-84BE-C4EA-EC45-E88013B6E66B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A08D193-7FD6-1CBA-BC5D-3B74B7BCBF16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7EB08EFB-08ED-E974-2DAA-2DEC28F0E39B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0ED1BC95-58DF-138C-CDA1-26DFC53D4DCF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10BDCFD7-3FBF-9E3E-E741-AA0496901016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23FA7BB8-3B27-1071-F195-CFD17D443085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4BAE674E-096B-E0A5-B7C3-120F887949EF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302645B4-5800-7AAB-AC5A-09ED8D6FF050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DC99294D-BF32-6EAD-73D3-0606521CE43C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B214E987-5A69-8703-F571-5E68DF37A9D6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B1951E7E-D22B-360E-A694-AD8930F2BDE4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3" name="name_2024 sandisk or its affiliates All rights reserved">
            <a:extLst>
              <a:ext uri="{FF2B5EF4-FFF2-40B4-BE49-F238E27FC236}">
                <a16:creationId xmlns:a16="http://schemas.microsoft.com/office/drawing/2014/main" id="{480C0E7B-FC10-7560-47C4-23ED64BAFA41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1FF71922-37DB-D48B-0C10-D21700C2ED8E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03433818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me_2024 sandisk or its affiliates All rights reserved">
            <a:extLst>
              <a:ext uri="{FF2B5EF4-FFF2-40B4-BE49-F238E27FC236}">
                <a16:creationId xmlns:a16="http://schemas.microsoft.com/office/drawing/2014/main" id="{C2EB78CC-5952-6B45-686A-74177B116777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2E9088-7CE0-031E-34ED-0A51A9E0C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2106" y="6455472"/>
            <a:ext cx="857165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51DE8E8-DED1-1D29-3F20-99D6DF25CAF6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57E56DC0-31DB-A07E-9417-7BD33DD9F470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95685BBB-0254-E69E-5D07-AD1621E30874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F020F4D-A232-EAB3-613A-D6528C5D6DB8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C835825-62DB-79DC-84B5-AF013BCBBA82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1EBDEF4D-90B4-ECF7-E20C-B40CD532D704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F9463C2-B66A-BDEE-7F76-534FFA69D139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3FDF4D4A-BBD5-D4D0-4D13-878A7CC67720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4CFF5657-4BE2-F62A-7761-118F0B7C39FF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F191E492-027A-F9BF-82DA-B57CDDE7381E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9E572BC9-4326-44EB-5022-A00E8D09A174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442AC51-7D65-93EB-6DF0-9ECAE1EDAEF4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1" name="name_2024 sandisk or its affiliates All rights reserved">
            <a:extLst>
              <a:ext uri="{FF2B5EF4-FFF2-40B4-BE49-F238E27FC236}">
                <a16:creationId xmlns:a16="http://schemas.microsoft.com/office/drawing/2014/main" id="{A171EF2A-6057-D328-301B-4C75E036D718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922692D1-6778-C74C-7CEA-3EEA509C843D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55FAC2B-9831-FC3C-95E2-F09B96BD8117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769837719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me_2024 sandisk or its affiliates All rights reserved">
            <a:extLst>
              <a:ext uri="{FF2B5EF4-FFF2-40B4-BE49-F238E27FC236}">
                <a16:creationId xmlns:a16="http://schemas.microsoft.com/office/drawing/2014/main" id="{C2EB78CC-5952-6B45-686A-74177B116777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2E9088-7CE0-031E-34ED-0A51A9E0C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7D006E4-331A-0157-CE42-E8ACDAEB4FCB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34DA491E-AD65-B9A0-CD50-F8528A6520CC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D9F07DA-F249-64FB-3CF8-93864734AAC8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48F3FBA1-35AC-726D-6399-D908CB19A526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EC263DFF-B678-4483-215A-364A853D122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321DD9C-27B2-F842-273D-04B417B33B13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30CB79-03B3-FA26-2774-39F0E3051120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3E833F1-00BE-A879-3571-9D72200A00F5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BC0B124E-9DD4-E41C-FA9F-B3884179147A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839A85B-EE68-41D2-0824-DE62976A2DA4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1625E85A-99B8-5418-4AF2-4F9622A2121F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36B1124B-77F5-46A8-F91E-C5D44DF136D9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1" name="name_2024 sandisk or its affiliates All rights reserved">
            <a:extLst>
              <a:ext uri="{FF2B5EF4-FFF2-40B4-BE49-F238E27FC236}">
                <a16:creationId xmlns:a16="http://schemas.microsoft.com/office/drawing/2014/main" id="{93273B7A-B931-7762-6EBA-C54C6875922C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2" name="name_2024 sandisk or its affiliates All rights reserved">
            <a:extLst>
              <a:ext uri="{FF2B5EF4-FFF2-40B4-BE49-F238E27FC236}">
                <a16:creationId xmlns:a16="http://schemas.microsoft.com/office/drawing/2014/main" id="{AF5801BC-EEF9-D247-6632-C588D2B5D216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C13D9AC-744A-467B-F85A-B6559BF714F7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434963199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me_2024 sandisk or its affiliates All rights reserved">
            <a:extLst>
              <a:ext uri="{FF2B5EF4-FFF2-40B4-BE49-F238E27FC236}">
                <a16:creationId xmlns:a16="http://schemas.microsoft.com/office/drawing/2014/main" id="{C2EB78CC-5952-6B45-686A-74177B116777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32E9088-7CE0-031E-34ED-0A51A9E0C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B9D2557-6FDA-6735-D425-659ED0A5AF90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896512B5-8467-2E68-7FDB-AF04DD02FCBD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71E5AAF1-EF2B-9739-5D9B-B645FE80D891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F5B551F8-CC41-C192-AEEB-E8BC63C57202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B1AA28DA-2E95-0179-9970-C56E7335AC4C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FAA860D-F792-6B31-70CC-2D382B0233C1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DA5B842-F4B2-1BAC-DA6D-5748A51E4EDA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B41F635-5BCA-8F26-4CE2-A0E3F4DDC294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B4A019A-92A5-B540-24B7-2BC0669BBBB9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1CEC976-08A0-D21B-DE3A-969A1A77E8E8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E9BAF7E9-12F6-020E-6463-855F7F358424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90B646BB-FA6B-5EC9-84E1-110EB9F849E9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17" name="name_2024 sandisk or its affiliates All rights reserved">
            <a:extLst>
              <a:ext uri="{FF2B5EF4-FFF2-40B4-BE49-F238E27FC236}">
                <a16:creationId xmlns:a16="http://schemas.microsoft.com/office/drawing/2014/main" id="{7277941F-042A-DDD9-FFC0-3FF7341DA41D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18" name="name_2024 sandisk or its affiliates All rights reserved">
            <a:extLst>
              <a:ext uri="{FF2B5EF4-FFF2-40B4-BE49-F238E27FC236}">
                <a16:creationId xmlns:a16="http://schemas.microsoft.com/office/drawing/2014/main" id="{1F268A33-A3A9-A99D-27EE-263433500A18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59F53C3-7697-A35C-210D-0F5FD6FA0ACB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947878805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17447AFC-E5FB-9726-6C58-5928BBCDB57F}"/>
              </a:ext>
            </a:extLst>
          </p:cNvPr>
          <p:cNvSpPr/>
          <p:nvPr/>
        </p:nvSpPr>
        <p:spPr>
          <a:xfrm>
            <a:off x="11563470" y="293688"/>
            <a:ext cx="336430" cy="33643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F9BAFD44-DFAE-6584-F3C3-580D6907D1F7}"/>
              </a:ext>
            </a:extLst>
          </p:cNvPr>
          <p:cNvGrpSpPr/>
          <p:nvPr/>
        </p:nvGrpSpPr>
        <p:grpSpPr>
          <a:xfrm>
            <a:off x="292100" y="1792606"/>
            <a:ext cx="3849052" cy="924895"/>
            <a:chOff x="284163" y="2698150"/>
            <a:chExt cx="3767328" cy="90525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608273A-8B55-6612-D34D-DD21B5B2F644}"/>
                </a:ext>
              </a:extLst>
            </p:cNvPr>
            <p:cNvSpPr/>
            <p:nvPr/>
          </p:nvSpPr>
          <p:spPr>
            <a:xfrm>
              <a:off x="284163" y="2698150"/>
              <a:ext cx="3767328" cy="9052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EFD63FE-9E33-1709-7503-632601894250}"/>
                </a:ext>
              </a:extLst>
            </p:cNvPr>
            <p:cNvGrpSpPr/>
            <p:nvPr/>
          </p:nvGrpSpPr>
          <p:grpSpPr>
            <a:xfrm>
              <a:off x="284163" y="2698151"/>
              <a:ext cx="1806575" cy="905256"/>
              <a:chOff x="146137" y="3532340"/>
              <a:chExt cx="1944601" cy="975922"/>
            </a:xfrm>
            <a:solidFill>
              <a:srgbClr val="000000"/>
            </a:solidFill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A408FA0B-C8DB-8EDE-6D02-265A26910C04}"/>
                  </a:ext>
                </a:extLst>
              </p:cNvPr>
              <p:cNvSpPr/>
              <p:nvPr/>
            </p:nvSpPr>
            <p:spPr>
              <a:xfrm>
                <a:off x="1114816" y="3532340"/>
                <a:ext cx="975922" cy="97592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DB62C2BA-784A-BEFE-5180-8CE0136E5F8F}"/>
                  </a:ext>
                </a:extLst>
              </p:cNvPr>
              <p:cNvSpPr/>
              <p:nvPr/>
            </p:nvSpPr>
            <p:spPr>
              <a:xfrm>
                <a:off x="146137" y="3532340"/>
                <a:ext cx="975922" cy="975922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Rounded Rectangle 21">
              <a:extLst>
                <a:ext uri="{FF2B5EF4-FFF2-40B4-BE49-F238E27FC236}">
                  <a16:creationId xmlns:a16="http://schemas.microsoft.com/office/drawing/2014/main" id="{4E2F6E18-D576-9104-92EA-1D3249CB6E59}"/>
                </a:ext>
              </a:extLst>
            </p:cNvPr>
            <p:cNvSpPr/>
            <p:nvPr/>
          </p:nvSpPr>
          <p:spPr>
            <a:xfrm>
              <a:off x="2090738" y="2698150"/>
              <a:ext cx="1960753" cy="905256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5260F4A5-0682-45A4-1DE8-3A9DEABE8A84}"/>
              </a:ext>
            </a:extLst>
          </p:cNvPr>
          <p:cNvSpPr/>
          <p:nvPr/>
        </p:nvSpPr>
        <p:spPr>
          <a:xfrm>
            <a:off x="296520" y="5057542"/>
            <a:ext cx="77421" cy="774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D74B0FD-69F3-EE84-E7F8-4C06592C73BD}"/>
              </a:ext>
            </a:extLst>
          </p:cNvPr>
          <p:cNvSpPr/>
          <p:nvPr/>
        </p:nvSpPr>
        <p:spPr>
          <a:xfrm>
            <a:off x="11830417" y="5057542"/>
            <a:ext cx="77421" cy="774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71BF83A-FE06-1A4E-4956-EBC0863A698E}"/>
              </a:ext>
            </a:extLst>
          </p:cNvPr>
          <p:cNvSpPr/>
          <p:nvPr/>
        </p:nvSpPr>
        <p:spPr>
          <a:xfrm>
            <a:off x="4141152" y="5057542"/>
            <a:ext cx="77421" cy="774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1AA5DDF-F55E-4BDA-414E-AF16AD2E7BE5}"/>
              </a:ext>
            </a:extLst>
          </p:cNvPr>
          <p:cNvSpPr/>
          <p:nvPr/>
        </p:nvSpPr>
        <p:spPr>
          <a:xfrm>
            <a:off x="7985784" y="5057542"/>
            <a:ext cx="77421" cy="774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me_2024 sandisk or its affiliates All rights reserved">
            <a:extLst>
              <a:ext uri="{FF2B5EF4-FFF2-40B4-BE49-F238E27FC236}">
                <a16:creationId xmlns:a16="http://schemas.microsoft.com/office/drawing/2014/main" id="{41D57C59-E5E7-D579-7041-32BB79C964E3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615B3D6-6E5F-FC36-12B7-E32FA59FFD2D}"/>
              </a:ext>
            </a:extLst>
          </p:cNvPr>
          <p:cNvGrpSpPr/>
          <p:nvPr/>
        </p:nvGrpSpPr>
        <p:grpSpPr>
          <a:xfrm>
            <a:off x="297005" y="5411270"/>
            <a:ext cx="11602895" cy="1158371"/>
            <a:chOff x="297005" y="5421618"/>
            <a:chExt cx="11585651" cy="1156649"/>
          </a:xfrm>
          <a:solidFill>
            <a:schemeClr val="tx1"/>
          </a:solidFill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1A35D3C-BE3A-B65C-86FA-D3DF9111B169}"/>
                </a:ext>
              </a:extLst>
            </p:cNvPr>
            <p:cNvGrpSpPr/>
            <p:nvPr/>
          </p:nvGrpSpPr>
          <p:grpSpPr>
            <a:xfrm>
              <a:off x="297005" y="5421618"/>
              <a:ext cx="10643138" cy="1156649"/>
              <a:chOff x="3726006" y="3171824"/>
              <a:chExt cx="4740852" cy="515215"/>
            </a:xfrm>
            <a:grpFill/>
          </p:grpSpPr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012B8E4A-514E-CFC2-A740-665313E52DD9}"/>
                  </a:ext>
                </a:extLst>
              </p:cNvPr>
              <p:cNvSpPr/>
              <p:nvPr/>
            </p:nvSpPr>
            <p:spPr>
              <a:xfrm>
                <a:off x="5262995" y="3173556"/>
                <a:ext cx="639906" cy="512618"/>
              </a:xfrm>
              <a:custGeom>
                <a:avLst/>
                <a:gdLst>
                  <a:gd name="connsiteX0" fmla="*/ 512618 w 639906"/>
                  <a:gd name="connsiteY0" fmla="*/ 348961 h 512618"/>
                  <a:gd name="connsiteX1" fmla="*/ 482311 w 639906"/>
                  <a:gd name="connsiteY1" fmla="*/ 383598 h 512618"/>
                  <a:gd name="connsiteX2" fmla="*/ 446809 w 639906"/>
                  <a:gd name="connsiteY2" fmla="*/ 361950 h 512618"/>
                  <a:gd name="connsiteX3" fmla="*/ 329911 w 639906"/>
                  <a:gd name="connsiteY3" fmla="*/ 40698 h 512618"/>
                  <a:gd name="connsiteX4" fmla="*/ 274493 w 639906"/>
                  <a:gd name="connsiteY4" fmla="*/ 0 h 512618"/>
                  <a:gd name="connsiteX5" fmla="*/ 0 w 639906"/>
                  <a:gd name="connsiteY5" fmla="*/ 0 h 512618"/>
                  <a:gd name="connsiteX6" fmla="*/ 0 w 639906"/>
                  <a:gd name="connsiteY6" fmla="*/ 512618 h 512618"/>
                  <a:gd name="connsiteX7" fmla="*/ 200891 w 639906"/>
                  <a:gd name="connsiteY7" fmla="*/ 512618 h 512618"/>
                  <a:gd name="connsiteX8" fmla="*/ 200891 w 639906"/>
                  <a:gd name="connsiteY8" fmla="*/ 384464 h 512618"/>
                  <a:gd name="connsiteX9" fmla="*/ 165389 w 639906"/>
                  <a:gd name="connsiteY9" fmla="*/ 384464 h 512618"/>
                  <a:gd name="connsiteX10" fmla="*/ 128155 w 639906"/>
                  <a:gd name="connsiteY10" fmla="*/ 338571 h 512618"/>
                  <a:gd name="connsiteX11" fmla="*/ 128155 w 639906"/>
                  <a:gd name="connsiteY11" fmla="*/ 184439 h 512618"/>
                  <a:gd name="connsiteX12" fmla="*/ 200025 w 639906"/>
                  <a:gd name="connsiteY12" fmla="*/ 133350 h 512618"/>
                  <a:gd name="connsiteX13" fmla="*/ 228600 w 639906"/>
                  <a:gd name="connsiteY13" fmla="*/ 164523 h 512618"/>
                  <a:gd name="connsiteX14" fmla="*/ 322118 w 639906"/>
                  <a:gd name="connsiteY14" fmla="*/ 407843 h 512618"/>
                  <a:gd name="connsiteX15" fmla="*/ 475384 w 639906"/>
                  <a:gd name="connsiteY15" fmla="*/ 512618 h 512618"/>
                  <a:gd name="connsiteX16" fmla="*/ 478848 w 639906"/>
                  <a:gd name="connsiteY16" fmla="*/ 512618 h 512618"/>
                  <a:gd name="connsiteX17" fmla="*/ 639907 w 639906"/>
                  <a:gd name="connsiteY17" fmla="*/ 353291 h 512618"/>
                  <a:gd name="connsiteX18" fmla="*/ 639907 w 639906"/>
                  <a:gd name="connsiteY18" fmla="*/ 0 h 512618"/>
                  <a:gd name="connsiteX19" fmla="*/ 511752 w 639906"/>
                  <a:gd name="connsiteY19" fmla="*/ 0 h 512618"/>
                  <a:gd name="connsiteX20" fmla="*/ 511752 w 639906"/>
                  <a:gd name="connsiteY20" fmla="*/ 34982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639906" h="512618">
                    <a:moveTo>
                      <a:pt x="512618" y="348961"/>
                    </a:moveTo>
                    <a:cubicBezTo>
                      <a:pt x="512618" y="366279"/>
                      <a:pt x="499630" y="381000"/>
                      <a:pt x="482311" y="383598"/>
                    </a:cubicBezTo>
                    <a:cubicBezTo>
                      <a:pt x="466725" y="385330"/>
                      <a:pt x="452005" y="375805"/>
                      <a:pt x="446809" y="361950"/>
                    </a:cubicBezTo>
                    <a:lnTo>
                      <a:pt x="329911" y="40698"/>
                    </a:lnTo>
                    <a:cubicBezTo>
                      <a:pt x="321252" y="14721"/>
                      <a:pt x="299605" y="0"/>
                      <a:pt x="274493" y="0"/>
                    </a:cubicBezTo>
                    <a:lnTo>
                      <a:pt x="0" y="0"/>
                    </a:lnTo>
                    <a:lnTo>
                      <a:pt x="0" y="512618"/>
                    </a:lnTo>
                    <a:lnTo>
                      <a:pt x="200891" y="512618"/>
                    </a:lnTo>
                    <a:lnTo>
                      <a:pt x="200891" y="384464"/>
                    </a:lnTo>
                    <a:lnTo>
                      <a:pt x="165389" y="384464"/>
                    </a:lnTo>
                    <a:cubicBezTo>
                      <a:pt x="142009" y="384464"/>
                      <a:pt x="128155" y="363682"/>
                      <a:pt x="128155" y="338571"/>
                    </a:cubicBezTo>
                    <a:lnTo>
                      <a:pt x="128155" y="184439"/>
                    </a:lnTo>
                    <a:cubicBezTo>
                      <a:pt x="128155" y="146339"/>
                      <a:pt x="165389" y="118630"/>
                      <a:pt x="200025" y="133350"/>
                    </a:cubicBezTo>
                    <a:cubicBezTo>
                      <a:pt x="213014" y="139411"/>
                      <a:pt x="223405" y="150668"/>
                      <a:pt x="228600" y="164523"/>
                    </a:cubicBezTo>
                    <a:lnTo>
                      <a:pt x="322118" y="407843"/>
                    </a:lnTo>
                    <a:cubicBezTo>
                      <a:pt x="346364" y="471920"/>
                      <a:pt x="406977" y="512618"/>
                      <a:pt x="475384" y="512618"/>
                    </a:cubicBezTo>
                    <a:lnTo>
                      <a:pt x="478848" y="512618"/>
                    </a:lnTo>
                    <a:cubicBezTo>
                      <a:pt x="567170" y="512618"/>
                      <a:pt x="639907" y="442480"/>
                      <a:pt x="639907" y="353291"/>
                    </a:cubicBezTo>
                    <a:lnTo>
                      <a:pt x="639907" y="0"/>
                    </a:lnTo>
                    <a:lnTo>
                      <a:pt x="511752" y="0"/>
                    </a:lnTo>
                    <a:lnTo>
                      <a:pt x="511752" y="349827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3C20FE84-7E94-A3E2-7840-F8B3C5C7563E}"/>
                  </a:ext>
                </a:extLst>
              </p:cNvPr>
              <p:cNvSpPr/>
              <p:nvPr/>
            </p:nvSpPr>
            <p:spPr>
              <a:xfrm>
                <a:off x="6031922" y="3172690"/>
                <a:ext cx="640772" cy="512618"/>
              </a:xfrm>
              <a:custGeom>
                <a:avLst/>
                <a:gdLst>
                  <a:gd name="connsiteX0" fmla="*/ 384464 w 640772"/>
                  <a:gd name="connsiteY0" fmla="*/ 0 h 512618"/>
                  <a:gd name="connsiteX1" fmla="*/ 0 w 640772"/>
                  <a:gd name="connsiteY1" fmla="*/ 0 h 512618"/>
                  <a:gd name="connsiteX2" fmla="*/ 0 w 640772"/>
                  <a:gd name="connsiteY2" fmla="*/ 129020 h 512618"/>
                  <a:gd name="connsiteX3" fmla="*/ 384464 w 640772"/>
                  <a:gd name="connsiteY3" fmla="*/ 129020 h 512618"/>
                  <a:gd name="connsiteX4" fmla="*/ 511752 w 640772"/>
                  <a:gd name="connsiteY4" fmla="*/ 256309 h 512618"/>
                  <a:gd name="connsiteX5" fmla="*/ 384464 w 640772"/>
                  <a:gd name="connsiteY5" fmla="*/ 383598 h 512618"/>
                  <a:gd name="connsiteX6" fmla="*/ 0 w 640772"/>
                  <a:gd name="connsiteY6" fmla="*/ 383598 h 512618"/>
                  <a:gd name="connsiteX7" fmla="*/ 0 w 640772"/>
                  <a:gd name="connsiteY7" fmla="*/ 512618 h 512618"/>
                  <a:gd name="connsiteX8" fmla="*/ 384464 w 640772"/>
                  <a:gd name="connsiteY8" fmla="*/ 512618 h 512618"/>
                  <a:gd name="connsiteX9" fmla="*/ 609600 w 640772"/>
                  <a:gd name="connsiteY9" fmla="*/ 380134 h 512618"/>
                  <a:gd name="connsiteX10" fmla="*/ 640773 w 640772"/>
                  <a:gd name="connsiteY10" fmla="*/ 256309 h 512618"/>
                  <a:gd name="connsiteX11" fmla="*/ 609600 w 640772"/>
                  <a:gd name="connsiteY11" fmla="*/ 132484 h 512618"/>
                  <a:gd name="connsiteX12" fmla="*/ 384464 w 640772"/>
                  <a:gd name="connsiteY12" fmla="*/ 0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640772" h="512618">
                    <a:moveTo>
                      <a:pt x="384464" y="0"/>
                    </a:moveTo>
                    <a:lnTo>
                      <a:pt x="0" y="0"/>
                    </a:lnTo>
                    <a:lnTo>
                      <a:pt x="0" y="129020"/>
                    </a:lnTo>
                    <a:lnTo>
                      <a:pt x="384464" y="129020"/>
                    </a:lnTo>
                    <a:cubicBezTo>
                      <a:pt x="452004" y="129020"/>
                      <a:pt x="511752" y="188768"/>
                      <a:pt x="511752" y="256309"/>
                    </a:cubicBezTo>
                    <a:cubicBezTo>
                      <a:pt x="511752" y="323850"/>
                      <a:pt x="452004" y="383598"/>
                      <a:pt x="384464" y="383598"/>
                    </a:cubicBezTo>
                    <a:lnTo>
                      <a:pt x="0" y="383598"/>
                    </a:lnTo>
                    <a:lnTo>
                      <a:pt x="0" y="512618"/>
                    </a:lnTo>
                    <a:lnTo>
                      <a:pt x="384464" y="512618"/>
                    </a:lnTo>
                    <a:cubicBezTo>
                      <a:pt x="481446" y="512618"/>
                      <a:pt x="565439" y="458932"/>
                      <a:pt x="609600" y="380134"/>
                    </a:cubicBezTo>
                    <a:cubicBezTo>
                      <a:pt x="629516" y="343766"/>
                      <a:pt x="640773" y="301337"/>
                      <a:pt x="640773" y="256309"/>
                    </a:cubicBezTo>
                    <a:cubicBezTo>
                      <a:pt x="640773" y="211282"/>
                      <a:pt x="629516" y="169718"/>
                      <a:pt x="609600" y="132484"/>
                    </a:cubicBezTo>
                    <a:cubicBezTo>
                      <a:pt x="566305" y="52821"/>
                      <a:pt x="482311" y="0"/>
                      <a:pt x="384464" y="0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DA19BA47-0B88-6EBF-9064-1B20FEADC385}"/>
                  </a:ext>
                </a:extLst>
              </p:cNvPr>
              <p:cNvSpPr/>
              <p:nvPr/>
            </p:nvSpPr>
            <p:spPr>
              <a:xfrm>
                <a:off x="6726381" y="3171824"/>
                <a:ext cx="202622" cy="512618"/>
              </a:xfrm>
              <a:custGeom>
                <a:avLst/>
                <a:gdLst>
                  <a:gd name="connsiteX0" fmla="*/ 25977 w 202622"/>
                  <a:gd name="connsiteY0" fmla="*/ 129021 h 512618"/>
                  <a:gd name="connsiteX1" fmla="*/ 36368 w 202622"/>
                  <a:gd name="connsiteY1" fmla="*/ 129021 h 512618"/>
                  <a:gd name="connsiteX2" fmla="*/ 74468 w 202622"/>
                  <a:gd name="connsiteY2" fmla="*/ 176646 h 512618"/>
                  <a:gd name="connsiteX3" fmla="*/ 74468 w 202622"/>
                  <a:gd name="connsiteY3" fmla="*/ 512618 h 512618"/>
                  <a:gd name="connsiteX4" fmla="*/ 202623 w 202622"/>
                  <a:gd name="connsiteY4" fmla="*/ 512618 h 512618"/>
                  <a:gd name="connsiteX5" fmla="*/ 202623 w 202622"/>
                  <a:gd name="connsiteY5" fmla="*/ 0 h 512618"/>
                  <a:gd name="connsiteX6" fmla="*/ 0 w 202622"/>
                  <a:gd name="connsiteY6" fmla="*/ 0 h 512618"/>
                  <a:gd name="connsiteX7" fmla="*/ 0 w 202622"/>
                  <a:gd name="connsiteY7" fmla="*/ 128155 h 512618"/>
                  <a:gd name="connsiteX8" fmla="*/ 26843 w 202622"/>
                  <a:gd name="connsiteY8" fmla="*/ 128155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2622" h="512618">
                    <a:moveTo>
                      <a:pt x="25977" y="129021"/>
                    </a:moveTo>
                    <a:cubicBezTo>
                      <a:pt x="29441" y="129021"/>
                      <a:pt x="32039" y="129021"/>
                      <a:pt x="36368" y="129021"/>
                    </a:cubicBezTo>
                    <a:cubicBezTo>
                      <a:pt x="59748" y="132484"/>
                      <a:pt x="74468" y="151534"/>
                      <a:pt x="74468" y="176646"/>
                    </a:cubicBezTo>
                    <a:lnTo>
                      <a:pt x="74468" y="512618"/>
                    </a:lnTo>
                    <a:lnTo>
                      <a:pt x="202623" y="512618"/>
                    </a:lnTo>
                    <a:lnTo>
                      <a:pt x="202623" y="0"/>
                    </a:lnTo>
                    <a:lnTo>
                      <a:pt x="0" y="0"/>
                    </a:lnTo>
                    <a:lnTo>
                      <a:pt x="0" y="128155"/>
                    </a:lnTo>
                    <a:lnTo>
                      <a:pt x="26843" y="128155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1977ACF2-CCB1-4391-3F91-B10B90F3B247}"/>
                  </a:ext>
                </a:extLst>
              </p:cNvPr>
              <p:cNvSpPr/>
              <p:nvPr/>
            </p:nvSpPr>
            <p:spPr>
              <a:xfrm>
                <a:off x="7058025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79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79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Freeform 32">
                <a:extLst>
                  <a:ext uri="{FF2B5EF4-FFF2-40B4-BE49-F238E27FC236}">
                    <a16:creationId xmlns:a16="http://schemas.microsoft.com/office/drawing/2014/main" id="{ADCA0728-0809-225E-3A43-54A14361E505}"/>
                  </a:ext>
                </a:extLst>
              </p:cNvPr>
              <p:cNvSpPr/>
              <p:nvPr/>
            </p:nvSpPr>
            <p:spPr>
              <a:xfrm>
                <a:off x="7056293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4" name="Freeform 33">
                <a:extLst>
                  <a:ext uri="{FF2B5EF4-FFF2-40B4-BE49-F238E27FC236}">
                    <a16:creationId xmlns:a16="http://schemas.microsoft.com/office/drawing/2014/main" id="{AF1F8844-05D5-909B-DE04-30F8647BE36C}"/>
                  </a:ext>
                </a:extLst>
              </p:cNvPr>
              <p:cNvSpPr/>
              <p:nvPr/>
            </p:nvSpPr>
            <p:spPr>
              <a:xfrm>
                <a:off x="3726006" y="3172690"/>
                <a:ext cx="640772" cy="512618"/>
              </a:xfrm>
              <a:custGeom>
                <a:avLst/>
                <a:gdLst>
                  <a:gd name="connsiteX0" fmla="*/ 639907 w 640772"/>
                  <a:gd name="connsiteY0" fmla="*/ 410441 h 512618"/>
                  <a:gd name="connsiteX1" fmla="*/ 639907 w 640772"/>
                  <a:gd name="connsiteY1" fmla="*/ 512618 h 512618"/>
                  <a:gd name="connsiteX2" fmla="*/ 97848 w 640772"/>
                  <a:gd name="connsiteY2" fmla="*/ 304800 h 512618"/>
                  <a:gd name="connsiteX3" fmla="*/ 0 w 640772"/>
                  <a:gd name="connsiteY3" fmla="*/ 154132 h 512618"/>
                  <a:gd name="connsiteX4" fmla="*/ 154998 w 640772"/>
                  <a:gd name="connsiteY4" fmla="*/ 0 h 512618"/>
                  <a:gd name="connsiteX5" fmla="*/ 639907 w 640772"/>
                  <a:gd name="connsiteY5" fmla="*/ 0 h 512618"/>
                  <a:gd name="connsiteX6" fmla="*/ 639907 w 640772"/>
                  <a:gd name="connsiteY6" fmla="*/ 200891 h 512618"/>
                  <a:gd name="connsiteX7" fmla="*/ 511752 w 640772"/>
                  <a:gd name="connsiteY7" fmla="*/ 200891 h 512618"/>
                  <a:gd name="connsiteX8" fmla="*/ 511752 w 640772"/>
                  <a:gd name="connsiteY8" fmla="*/ 165389 h 512618"/>
                  <a:gd name="connsiteX9" fmla="*/ 472786 w 640772"/>
                  <a:gd name="connsiteY9" fmla="*/ 129020 h 512618"/>
                  <a:gd name="connsiteX10" fmla="*/ 189634 w 640772"/>
                  <a:gd name="connsiteY10" fmla="*/ 129020 h 512618"/>
                  <a:gd name="connsiteX11" fmla="*/ 149802 w 640772"/>
                  <a:gd name="connsiteY11" fmla="*/ 167986 h 512618"/>
                  <a:gd name="connsiteX12" fmla="*/ 175780 w 640772"/>
                  <a:gd name="connsiteY12" fmla="*/ 206087 h 512618"/>
                  <a:gd name="connsiteX13" fmla="*/ 598343 w 640772"/>
                  <a:gd name="connsiteY13" fmla="*/ 355023 h 512618"/>
                  <a:gd name="connsiteX14" fmla="*/ 640773 w 640772"/>
                  <a:gd name="connsiteY14" fmla="*/ 411307 h 5126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40772" h="512618">
                    <a:moveTo>
                      <a:pt x="639907" y="410441"/>
                    </a:moveTo>
                    <a:lnTo>
                      <a:pt x="639907" y="512618"/>
                    </a:lnTo>
                    <a:lnTo>
                      <a:pt x="97848" y="304800"/>
                    </a:lnTo>
                    <a:cubicBezTo>
                      <a:pt x="12123" y="271895"/>
                      <a:pt x="0" y="209550"/>
                      <a:pt x="0" y="154132"/>
                    </a:cubicBezTo>
                    <a:cubicBezTo>
                      <a:pt x="0" y="69273"/>
                      <a:pt x="70139" y="0"/>
                      <a:pt x="154998" y="0"/>
                    </a:cubicBezTo>
                    <a:lnTo>
                      <a:pt x="639907" y="0"/>
                    </a:lnTo>
                    <a:lnTo>
                      <a:pt x="639907" y="200891"/>
                    </a:lnTo>
                    <a:lnTo>
                      <a:pt x="511752" y="200891"/>
                    </a:lnTo>
                    <a:lnTo>
                      <a:pt x="511752" y="165389"/>
                    </a:lnTo>
                    <a:cubicBezTo>
                      <a:pt x="511752" y="144607"/>
                      <a:pt x="491836" y="129020"/>
                      <a:pt x="472786" y="129020"/>
                    </a:cubicBezTo>
                    <a:lnTo>
                      <a:pt x="189634" y="129020"/>
                    </a:lnTo>
                    <a:cubicBezTo>
                      <a:pt x="167986" y="129020"/>
                      <a:pt x="149802" y="146339"/>
                      <a:pt x="149802" y="167986"/>
                    </a:cubicBezTo>
                    <a:cubicBezTo>
                      <a:pt x="149802" y="189634"/>
                      <a:pt x="160193" y="200025"/>
                      <a:pt x="175780" y="206087"/>
                    </a:cubicBezTo>
                    <a:lnTo>
                      <a:pt x="598343" y="355023"/>
                    </a:lnTo>
                    <a:cubicBezTo>
                      <a:pt x="598343" y="355023"/>
                      <a:pt x="640773" y="367145"/>
                      <a:pt x="640773" y="411307"/>
                    </a:cubicBez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Freeform 34">
                <a:extLst>
                  <a:ext uri="{FF2B5EF4-FFF2-40B4-BE49-F238E27FC236}">
                    <a16:creationId xmlns:a16="http://schemas.microsoft.com/office/drawing/2014/main" id="{670EF5C0-EFED-D2FD-EAFD-BB2B357BD174}"/>
                  </a:ext>
                </a:extLst>
              </p:cNvPr>
              <p:cNvSpPr/>
              <p:nvPr/>
            </p:nvSpPr>
            <p:spPr>
              <a:xfrm>
                <a:off x="3726006" y="3557154"/>
                <a:ext cx="126422" cy="128154"/>
              </a:xfrm>
              <a:custGeom>
                <a:avLst/>
                <a:gdLst>
                  <a:gd name="connsiteX0" fmla="*/ 126423 w 126422"/>
                  <a:gd name="connsiteY0" fmla="*/ 0 h 128154"/>
                  <a:gd name="connsiteX1" fmla="*/ 0 w 126422"/>
                  <a:gd name="connsiteY1" fmla="*/ 0 h 128154"/>
                  <a:gd name="connsiteX2" fmla="*/ 0 w 126422"/>
                  <a:gd name="connsiteY2" fmla="*/ 128155 h 128154"/>
                  <a:gd name="connsiteX3" fmla="*/ 126423 w 126422"/>
                  <a:gd name="connsiteY3" fmla="*/ 128155 h 128154"/>
                  <a:gd name="connsiteX4" fmla="*/ 126423 w 126422"/>
                  <a:gd name="connsiteY4" fmla="*/ 0 h 128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6422" h="128154">
                    <a:moveTo>
                      <a:pt x="126423" y="0"/>
                    </a:moveTo>
                    <a:lnTo>
                      <a:pt x="0" y="0"/>
                    </a:lnTo>
                    <a:lnTo>
                      <a:pt x="0" y="128155"/>
                    </a:lnTo>
                    <a:lnTo>
                      <a:pt x="126423" y="128155"/>
                    </a:lnTo>
                    <a:lnTo>
                      <a:pt x="126423" y="0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6" name="Freeform 35">
                <a:extLst>
                  <a:ext uri="{FF2B5EF4-FFF2-40B4-BE49-F238E27FC236}">
                    <a16:creationId xmlns:a16="http://schemas.microsoft.com/office/drawing/2014/main" id="{A5B89D84-9175-18DD-CD24-916309E53309}"/>
                  </a:ext>
                </a:extLst>
              </p:cNvPr>
              <p:cNvSpPr/>
              <p:nvPr/>
            </p:nvSpPr>
            <p:spPr>
              <a:xfrm>
                <a:off x="7827818" y="3172690"/>
                <a:ext cx="639040" cy="514349"/>
              </a:xfrm>
              <a:custGeom>
                <a:avLst/>
                <a:gdLst>
                  <a:gd name="connsiteX0" fmla="*/ 639041 w 639040"/>
                  <a:gd name="connsiteY0" fmla="*/ 129020 h 514349"/>
                  <a:gd name="connsiteX1" fmla="*/ 639041 w 639040"/>
                  <a:gd name="connsiteY1" fmla="*/ 0 h 514349"/>
                  <a:gd name="connsiteX2" fmla="*/ 526473 w 639040"/>
                  <a:gd name="connsiteY2" fmla="*/ 0 h 514349"/>
                  <a:gd name="connsiteX3" fmla="*/ 502227 w 639040"/>
                  <a:gd name="connsiteY3" fmla="*/ 9525 h 514349"/>
                  <a:gd name="connsiteX4" fmla="*/ 302203 w 639040"/>
                  <a:gd name="connsiteY4" fmla="*/ 191366 h 514349"/>
                  <a:gd name="connsiteX5" fmla="*/ 281420 w 639040"/>
                  <a:gd name="connsiteY5" fmla="*/ 200025 h 514349"/>
                  <a:gd name="connsiteX6" fmla="*/ 142009 w 639040"/>
                  <a:gd name="connsiteY6" fmla="*/ 200025 h 514349"/>
                  <a:gd name="connsiteX7" fmla="*/ 126423 w 639040"/>
                  <a:gd name="connsiteY7" fmla="*/ 184439 h 514349"/>
                  <a:gd name="connsiteX8" fmla="*/ 126423 w 639040"/>
                  <a:gd name="connsiteY8" fmla="*/ 866 h 514349"/>
                  <a:gd name="connsiteX9" fmla="*/ 0 w 639040"/>
                  <a:gd name="connsiteY9" fmla="*/ 866 h 514349"/>
                  <a:gd name="connsiteX10" fmla="*/ 0 w 639040"/>
                  <a:gd name="connsiteY10" fmla="*/ 513484 h 514349"/>
                  <a:gd name="connsiteX11" fmla="*/ 126423 w 639040"/>
                  <a:gd name="connsiteY11" fmla="*/ 513484 h 514349"/>
                  <a:gd name="connsiteX12" fmla="*/ 126423 w 639040"/>
                  <a:gd name="connsiteY12" fmla="*/ 329911 h 514349"/>
                  <a:gd name="connsiteX13" fmla="*/ 142009 w 639040"/>
                  <a:gd name="connsiteY13" fmla="*/ 314325 h 514349"/>
                  <a:gd name="connsiteX14" fmla="*/ 281420 w 639040"/>
                  <a:gd name="connsiteY14" fmla="*/ 314325 h 514349"/>
                  <a:gd name="connsiteX15" fmla="*/ 302203 w 639040"/>
                  <a:gd name="connsiteY15" fmla="*/ 322984 h 514349"/>
                  <a:gd name="connsiteX16" fmla="*/ 502227 w 639040"/>
                  <a:gd name="connsiteY16" fmla="*/ 504825 h 514349"/>
                  <a:gd name="connsiteX17" fmla="*/ 526473 w 639040"/>
                  <a:gd name="connsiteY17" fmla="*/ 514350 h 514349"/>
                  <a:gd name="connsiteX18" fmla="*/ 639041 w 639040"/>
                  <a:gd name="connsiteY18" fmla="*/ 514350 h 514349"/>
                  <a:gd name="connsiteX19" fmla="*/ 639041 w 639040"/>
                  <a:gd name="connsiteY19" fmla="*/ 386196 h 514349"/>
                  <a:gd name="connsiteX20" fmla="*/ 577562 w 639040"/>
                  <a:gd name="connsiteY20" fmla="*/ 386196 h 514349"/>
                  <a:gd name="connsiteX21" fmla="*/ 524741 w 639040"/>
                  <a:gd name="connsiteY21" fmla="*/ 367145 h 514349"/>
                  <a:gd name="connsiteX22" fmla="*/ 429491 w 639040"/>
                  <a:gd name="connsiteY22" fmla="*/ 283152 h 514349"/>
                  <a:gd name="connsiteX23" fmla="*/ 429491 w 639040"/>
                  <a:gd name="connsiteY23" fmla="*/ 233795 h 514349"/>
                  <a:gd name="connsiteX24" fmla="*/ 524741 w 639040"/>
                  <a:gd name="connsiteY24" fmla="*/ 149802 h 514349"/>
                  <a:gd name="connsiteX25" fmla="*/ 577562 w 639040"/>
                  <a:gd name="connsiteY25" fmla="*/ 130752 h 514349"/>
                  <a:gd name="connsiteX26" fmla="*/ 639041 w 639040"/>
                  <a:gd name="connsiteY26" fmla="*/ 130752 h 514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639040" h="514349">
                    <a:moveTo>
                      <a:pt x="639041" y="129020"/>
                    </a:moveTo>
                    <a:lnTo>
                      <a:pt x="639041" y="0"/>
                    </a:lnTo>
                    <a:lnTo>
                      <a:pt x="526473" y="0"/>
                    </a:lnTo>
                    <a:cubicBezTo>
                      <a:pt x="517814" y="0"/>
                      <a:pt x="509154" y="3464"/>
                      <a:pt x="502227" y="9525"/>
                    </a:cubicBezTo>
                    <a:lnTo>
                      <a:pt x="302203" y="191366"/>
                    </a:lnTo>
                    <a:cubicBezTo>
                      <a:pt x="296141" y="196561"/>
                      <a:pt x="289214" y="200025"/>
                      <a:pt x="281420" y="200025"/>
                    </a:cubicBezTo>
                    <a:lnTo>
                      <a:pt x="142009" y="200025"/>
                    </a:lnTo>
                    <a:cubicBezTo>
                      <a:pt x="133350" y="200025"/>
                      <a:pt x="126423" y="193098"/>
                      <a:pt x="126423" y="184439"/>
                    </a:cubicBezTo>
                    <a:lnTo>
                      <a:pt x="126423" y="866"/>
                    </a:lnTo>
                    <a:lnTo>
                      <a:pt x="0" y="866"/>
                    </a:lnTo>
                    <a:lnTo>
                      <a:pt x="0" y="513484"/>
                    </a:lnTo>
                    <a:lnTo>
                      <a:pt x="126423" y="513484"/>
                    </a:lnTo>
                    <a:lnTo>
                      <a:pt x="126423" y="329911"/>
                    </a:lnTo>
                    <a:cubicBezTo>
                      <a:pt x="126423" y="321252"/>
                      <a:pt x="133350" y="314325"/>
                      <a:pt x="142009" y="314325"/>
                    </a:cubicBezTo>
                    <a:lnTo>
                      <a:pt x="281420" y="314325"/>
                    </a:lnTo>
                    <a:cubicBezTo>
                      <a:pt x="289214" y="314325"/>
                      <a:pt x="296141" y="316923"/>
                      <a:pt x="302203" y="322984"/>
                    </a:cubicBezTo>
                    <a:lnTo>
                      <a:pt x="502227" y="504825"/>
                    </a:lnTo>
                    <a:cubicBezTo>
                      <a:pt x="509154" y="510886"/>
                      <a:pt x="517814" y="514350"/>
                      <a:pt x="526473" y="514350"/>
                    </a:cubicBezTo>
                    <a:lnTo>
                      <a:pt x="639041" y="514350"/>
                    </a:lnTo>
                    <a:lnTo>
                      <a:pt x="639041" y="386196"/>
                    </a:lnTo>
                    <a:lnTo>
                      <a:pt x="577562" y="386196"/>
                    </a:lnTo>
                    <a:cubicBezTo>
                      <a:pt x="558511" y="386196"/>
                      <a:pt x="539461" y="379268"/>
                      <a:pt x="524741" y="367145"/>
                    </a:cubicBezTo>
                    <a:lnTo>
                      <a:pt x="429491" y="283152"/>
                    </a:lnTo>
                    <a:cubicBezTo>
                      <a:pt x="414771" y="270164"/>
                      <a:pt x="414771" y="247650"/>
                      <a:pt x="429491" y="233795"/>
                    </a:cubicBezTo>
                    <a:lnTo>
                      <a:pt x="524741" y="149802"/>
                    </a:lnTo>
                    <a:cubicBezTo>
                      <a:pt x="539461" y="137680"/>
                      <a:pt x="557646" y="131618"/>
                      <a:pt x="577562" y="130752"/>
                    </a:cubicBezTo>
                    <a:lnTo>
                      <a:pt x="639041" y="130752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8" name="Freeform 37">
                <a:extLst>
                  <a:ext uri="{FF2B5EF4-FFF2-40B4-BE49-F238E27FC236}">
                    <a16:creationId xmlns:a16="http://schemas.microsoft.com/office/drawing/2014/main" id="{1437241D-C591-478D-2C51-86F4500684FF}"/>
                  </a:ext>
                </a:extLst>
              </p:cNvPr>
              <p:cNvSpPr/>
              <p:nvPr/>
            </p:nvSpPr>
            <p:spPr>
              <a:xfrm>
                <a:off x="4441247" y="3172690"/>
                <a:ext cx="692727" cy="513484"/>
              </a:xfrm>
              <a:custGeom>
                <a:avLst/>
                <a:gdLst>
                  <a:gd name="connsiteX0" fmla="*/ 497898 w 692727"/>
                  <a:gd name="connsiteY0" fmla="*/ 0 h 513484"/>
                  <a:gd name="connsiteX1" fmla="*/ 351559 w 692727"/>
                  <a:gd name="connsiteY1" fmla="*/ 72736 h 513484"/>
                  <a:gd name="connsiteX2" fmla="*/ 0 w 692727"/>
                  <a:gd name="connsiteY2" fmla="*/ 512618 h 513484"/>
                  <a:gd name="connsiteX3" fmla="*/ 178377 w 692727"/>
                  <a:gd name="connsiteY3" fmla="*/ 512618 h 513484"/>
                  <a:gd name="connsiteX4" fmla="*/ 468457 w 692727"/>
                  <a:gd name="connsiteY4" fmla="*/ 155864 h 513484"/>
                  <a:gd name="connsiteX5" fmla="*/ 516082 w 692727"/>
                  <a:gd name="connsiteY5" fmla="*/ 129886 h 513484"/>
                  <a:gd name="connsiteX6" fmla="*/ 564573 w 692727"/>
                  <a:gd name="connsiteY6" fmla="*/ 184439 h 513484"/>
                  <a:gd name="connsiteX7" fmla="*/ 564573 w 692727"/>
                  <a:gd name="connsiteY7" fmla="*/ 339436 h 513484"/>
                  <a:gd name="connsiteX8" fmla="*/ 528205 w 692727"/>
                  <a:gd name="connsiteY8" fmla="*/ 385330 h 513484"/>
                  <a:gd name="connsiteX9" fmla="*/ 492702 w 692727"/>
                  <a:gd name="connsiteY9" fmla="*/ 385330 h 513484"/>
                  <a:gd name="connsiteX10" fmla="*/ 492702 w 692727"/>
                  <a:gd name="connsiteY10" fmla="*/ 513484 h 513484"/>
                  <a:gd name="connsiteX11" fmla="*/ 692727 w 692727"/>
                  <a:gd name="connsiteY11" fmla="*/ 513484 h 513484"/>
                  <a:gd name="connsiteX12" fmla="*/ 692727 w 692727"/>
                  <a:gd name="connsiteY12" fmla="*/ 192232 h 513484"/>
                  <a:gd name="connsiteX13" fmla="*/ 497898 w 692727"/>
                  <a:gd name="connsiteY13" fmla="*/ 866 h 513484"/>
                  <a:gd name="connsiteX14" fmla="*/ 497898 w 692727"/>
                  <a:gd name="connsiteY14" fmla="*/ 866 h 5134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692727" h="513484">
                    <a:moveTo>
                      <a:pt x="497898" y="0"/>
                    </a:moveTo>
                    <a:cubicBezTo>
                      <a:pt x="440748" y="866"/>
                      <a:pt x="387061" y="27709"/>
                      <a:pt x="351559" y="72736"/>
                    </a:cubicBezTo>
                    <a:lnTo>
                      <a:pt x="0" y="512618"/>
                    </a:lnTo>
                    <a:lnTo>
                      <a:pt x="178377" y="512618"/>
                    </a:lnTo>
                    <a:lnTo>
                      <a:pt x="468457" y="155864"/>
                    </a:lnTo>
                    <a:cubicBezTo>
                      <a:pt x="483177" y="138545"/>
                      <a:pt x="493568" y="129886"/>
                      <a:pt x="516082" y="129886"/>
                    </a:cubicBezTo>
                    <a:cubicBezTo>
                      <a:pt x="538596" y="129886"/>
                      <a:pt x="564573" y="154998"/>
                      <a:pt x="564573" y="184439"/>
                    </a:cubicBezTo>
                    <a:lnTo>
                      <a:pt x="564573" y="339436"/>
                    </a:lnTo>
                    <a:cubicBezTo>
                      <a:pt x="564573" y="364548"/>
                      <a:pt x="551584" y="385330"/>
                      <a:pt x="528205" y="385330"/>
                    </a:cubicBezTo>
                    <a:lnTo>
                      <a:pt x="492702" y="385330"/>
                    </a:lnTo>
                    <a:lnTo>
                      <a:pt x="492702" y="513484"/>
                    </a:lnTo>
                    <a:lnTo>
                      <a:pt x="692727" y="513484"/>
                    </a:lnTo>
                    <a:lnTo>
                      <a:pt x="692727" y="192232"/>
                    </a:lnTo>
                    <a:cubicBezTo>
                      <a:pt x="692727" y="166255"/>
                      <a:pt x="692727" y="866"/>
                      <a:pt x="497898" y="866"/>
                    </a:cubicBezTo>
                    <a:lnTo>
                      <a:pt x="497898" y="866"/>
                    </a:lnTo>
                    <a:close/>
                  </a:path>
                </a:pathLst>
              </a:custGeom>
              <a:grpFill/>
              <a:ln w="86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19F4A28-1DF4-169F-801A-19A39A82D071}"/>
                </a:ext>
              </a:extLst>
            </p:cNvPr>
            <p:cNvGrpSpPr/>
            <p:nvPr/>
          </p:nvGrpSpPr>
          <p:grpSpPr>
            <a:xfrm>
              <a:off x="11237775" y="5428812"/>
              <a:ext cx="644881" cy="280035"/>
              <a:chOff x="11237775" y="5428812"/>
              <a:chExt cx="644881" cy="280035"/>
            </a:xfrm>
            <a:grpFill/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98679A0D-E8F8-29E0-DEA4-D89CAE8873C1}"/>
                  </a:ext>
                </a:extLst>
              </p:cNvPr>
              <p:cNvSpPr/>
              <p:nvPr/>
            </p:nvSpPr>
            <p:spPr>
              <a:xfrm>
                <a:off x="11237775" y="5428812"/>
                <a:ext cx="245631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245631" h="280035">
                    <a:moveTo>
                      <a:pt x="0" y="0"/>
                    </a:moveTo>
                    <a:lnTo>
                      <a:pt x="245631" y="0"/>
                    </a:lnTo>
                    <a:lnTo>
                      <a:pt x="245631" y="50407"/>
                    </a:lnTo>
                    <a:lnTo>
                      <a:pt x="151219" y="50407"/>
                    </a:lnTo>
                    <a:lnTo>
                      <a:pt x="151219" y="280035"/>
                    </a:lnTo>
                    <a:lnTo>
                      <a:pt x="93612" y="280035"/>
                    </a:lnTo>
                    <a:lnTo>
                      <a:pt x="93612" y="50407"/>
                    </a:lnTo>
                    <a:lnTo>
                      <a:pt x="0" y="50407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AECA805D-144D-D54F-A8F5-BA1EDF4CC9C1}"/>
                  </a:ext>
                </a:extLst>
              </p:cNvPr>
              <p:cNvSpPr/>
              <p:nvPr/>
            </p:nvSpPr>
            <p:spPr>
              <a:xfrm>
                <a:off x="11521011" y="5428812"/>
                <a:ext cx="361645" cy="280035"/>
              </a:xfrm>
              <a:custGeom>
                <a:avLst/>
                <a:gdLst/>
                <a:ahLst/>
                <a:cxnLst/>
                <a:rect l="l" t="t" r="r" b="b"/>
                <a:pathLst>
                  <a:path w="361645" h="280035">
                    <a:moveTo>
                      <a:pt x="0" y="0"/>
                    </a:moveTo>
                    <a:lnTo>
                      <a:pt x="100012" y="0"/>
                    </a:lnTo>
                    <a:lnTo>
                      <a:pt x="181622" y="210427"/>
                    </a:lnTo>
                    <a:lnTo>
                      <a:pt x="185623" y="210427"/>
                    </a:lnTo>
                    <a:lnTo>
                      <a:pt x="268033" y="0"/>
                    </a:lnTo>
                    <a:lnTo>
                      <a:pt x="361645" y="0"/>
                    </a:lnTo>
                    <a:lnTo>
                      <a:pt x="361645" y="280035"/>
                    </a:lnTo>
                    <a:lnTo>
                      <a:pt x="305638" y="280035"/>
                    </a:lnTo>
                    <a:lnTo>
                      <a:pt x="305638" y="48006"/>
                    </a:lnTo>
                    <a:lnTo>
                      <a:pt x="301637" y="48006"/>
                    </a:lnTo>
                    <a:lnTo>
                      <a:pt x="211226" y="280035"/>
                    </a:lnTo>
                    <a:lnTo>
                      <a:pt x="150418" y="280035"/>
                    </a:lnTo>
                    <a:lnTo>
                      <a:pt x="60007" y="48006"/>
                    </a:lnTo>
                    <a:lnTo>
                      <a:pt x="56807" y="48006"/>
                    </a:lnTo>
                    <a:lnTo>
                      <a:pt x="56807" y="280035"/>
                    </a:lnTo>
                    <a:lnTo>
                      <a:pt x="0" y="280035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41" name="name_2024 sandisk or its affiliates All rights reserved">
            <a:extLst>
              <a:ext uri="{FF2B5EF4-FFF2-40B4-BE49-F238E27FC236}">
                <a16:creationId xmlns:a16="http://schemas.microsoft.com/office/drawing/2014/main" id="{343BD00A-FBA8-EC0F-13C8-8F67F77FBC2E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</p:spTree>
    <p:extLst>
      <p:ext uri="{BB962C8B-B14F-4D97-AF65-F5344CB8AC3E}">
        <p14:creationId xmlns:p14="http://schemas.microsoft.com/office/powerpoint/2010/main" val="3261789703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1D4B3-A03F-8E76-30CC-613AA59A39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3221CA-277F-D701-ED49-9CAFE9C05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B1C1E7-C1DF-447B-D8E7-797645C52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037E-5137-403C-BAF6-D56C0DEBAA77}" type="datetimeFigureOut">
              <a:rPr lang="en-MY" smtClean="0"/>
              <a:t>14/5/2025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20B40-F6DE-7D38-C135-860AC1C6D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43EFD-6556-B92A-068C-C90AA3C09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B729-DFFB-46BA-AA25-00F50864E34B}" type="slidenum">
              <a:rPr lang="en-MY" smtClean="0"/>
              <a:t>‹#›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454682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2468A4-BC3E-6353-E1E0-2E13F959C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242175"/>
            <a:ext cx="10137775" cy="28592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>
              <a:lnSpc>
                <a:spcPct val="86000"/>
              </a:lnSpc>
              <a:defRPr sz="6000" b="0" spc="-2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SEGUE TITLE</a:t>
            </a:r>
          </a:p>
        </p:txBody>
      </p:sp>
      <p:sp>
        <p:nvSpPr>
          <p:cNvPr id="60" name="name_2024 sandisk or its affiliates All rights reserved">
            <a:extLst>
              <a:ext uri="{FF2B5EF4-FFF2-40B4-BE49-F238E27FC236}">
                <a16:creationId xmlns:a16="http://schemas.microsoft.com/office/drawing/2014/main" id="{8D1C0E07-2F4E-EA81-8A81-D9EB71265DB8}"/>
              </a:ext>
            </a:extLst>
          </p:cNvPr>
          <p:cNvSpPr txBox="1"/>
          <p:nvPr/>
        </p:nvSpPr>
        <p:spPr>
          <a:xfrm>
            <a:off x="292100" y="3207243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9A95309-574A-2C41-2F2D-805220801FF6}"/>
              </a:ext>
            </a:extLst>
          </p:cNvPr>
          <p:cNvSpPr/>
          <p:nvPr/>
        </p:nvSpPr>
        <p:spPr>
          <a:xfrm>
            <a:off x="11607292" y="293688"/>
            <a:ext cx="292608" cy="2926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0000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E339ACF-C1D7-28B4-AB2C-71D8975E22B0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DCFEF2E-507D-D3DC-160D-3A0004BDD970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5E958F26-D8CA-C561-3E02-72F9F3661781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936B439-5B9F-172C-B0E8-CD8D5975186F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E2479D3-25E0-5AEE-CCAD-0FE77C96951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84C24E5-9D24-77E4-470C-A8CFC1013706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284EDC3-E6EC-3368-9C47-9E30223C8216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CB111A04-15A3-B682-ADFE-0C53B36118C6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97E07BE-77E9-2244-8A13-8522EF1181B4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687D2AD-D031-8A4E-8C0D-3636C9361A41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7F47B21F-1FD0-7FB1-D233-9530D4DD84B1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077A5AB2-2E52-B877-44E0-838E8B17B5B1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29" name="name_2024 sandisk or its affiliates All rights reserved">
            <a:extLst>
              <a:ext uri="{FF2B5EF4-FFF2-40B4-BE49-F238E27FC236}">
                <a16:creationId xmlns:a16="http://schemas.microsoft.com/office/drawing/2014/main" id="{01F63028-2AAA-E3B3-F9D5-53E45AC79227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148788375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22468A4-BC3E-6353-E1E0-2E13F959C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242175"/>
            <a:ext cx="10137775" cy="2859204"/>
          </a:xfrm>
          <a:prstGeom prst="rect">
            <a:avLst/>
          </a:prstGeom>
        </p:spPr>
        <p:txBody>
          <a:bodyPr wrap="square" lIns="0" tIns="0" anchor="t">
            <a:noAutofit/>
          </a:bodyPr>
          <a:lstStyle>
            <a:lvl1pPr>
              <a:lnSpc>
                <a:spcPct val="86000"/>
              </a:lnSpc>
              <a:defRPr sz="6000" b="0" spc="-22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ADD </a:t>
            </a:r>
            <a:br>
              <a:rPr lang="en-US" dirty="0"/>
            </a:br>
            <a:r>
              <a:rPr lang="en-US" dirty="0"/>
              <a:t>SEGUE TITLE</a:t>
            </a:r>
          </a:p>
        </p:txBody>
      </p:sp>
      <p:sp>
        <p:nvSpPr>
          <p:cNvPr id="60" name="name_2024 sandisk or its affiliates All rights reserved">
            <a:extLst>
              <a:ext uri="{FF2B5EF4-FFF2-40B4-BE49-F238E27FC236}">
                <a16:creationId xmlns:a16="http://schemas.microsoft.com/office/drawing/2014/main" id="{8D1C0E07-2F4E-EA81-8A81-D9EB71265DB8}"/>
              </a:ext>
            </a:extLst>
          </p:cNvPr>
          <p:cNvSpPr txBox="1"/>
          <p:nvPr/>
        </p:nvSpPr>
        <p:spPr>
          <a:xfrm>
            <a:off x="292100" y="3207243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9A95309-574A-2C41-2F2D-805220801FF6}"/>
              </a:ext>
            </a:extLst>
          </p:cNvPr>
          <p:cNvSpPr/>
          <p:nvPr/>
        </p:nvSpPr>
        <p:spPr>
          <a:xfrm>
            <a:off x="11607292" y="293688"/>
            <a:ext cx="292608" cy="29260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0000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A2ECAB-A990-05E8-7F90-AD5E628FE43F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D458CD1-1083-C311-61DC-B73B5981CCBE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45CA5DB-3336-4F40-8ACB-4C84732848B1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A404315-CE56-3B06-7393-E82FC9BDACF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05A253D-D6E9-ADF9-C515-492F2434252F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844107C-6004-B1CD-1490-B62B260EAD47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AECDA4C-9789-07FE-1F48-5AF47F22AA29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FCFC7229-36AE-4655-EEFF-89D440E38679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FC0B2E28-AA20-5B6C-AE72-2D6BB558CFEB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1F233A51-48A4-B89C-5C6F-DFDF556F5803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C74F9271-3631-6865-D2F7-E351D3F925F7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233B5A73-7298-BCB6-4FC2-B66FC2889B5B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29" name="name_2024 sandisk or its affiliates All rights reserved">
            <a:extLst>
              <a:ext uri="{FF2B5EF4-FFF2-40B4-BE49-F238E27FC236}">
                <a16:creationId xmlns:a16="http://schemas.microsoft.com/office/drawing/2014/main" id="{C55FD18D-6EF3-EFC4-7808-616EB60CDA44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4029033939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name_2024 sandisk or its affiliates All rights reserved">
            <a:extLst>
              <a:ext uri="{FF2B5EF4-FFF2-40B4-BE49-F238E27FC236}">
                <a16:creationId xmlns:a16="http://schemas.microsoft.com/office/drawing/2014/main" id="{F1C30B8C-09B7-CB1F-882E-B241F15B0D76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57EC5504-A4FE-358D-16CC-2AB47CBBF1A3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0" name="Slide Number Placeholder 5">
            <a:extLst>
              <a:ext uri="{FF2B5EF4-FFF2-40B4-BE49-F238E27FC236}">
                <a16:creationId xmlns:a16="http://schemas.microsoft.com/office/drawing/2014/main" id="{7C3FB967-F059-B832-9329-449B18F9D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76A3CD95-5E94-5493-1AC6-2262A0D82CF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F581B636-B459-2929-A363-54D06D37B58B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4F44B77-C5A1-C494-9BFB-EB17CDA4CCC2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CC996D1-71B7-72A7-6032-4AA0A32FC33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44C1E13-DBE3-A4BC-F252-4465BF7F2AED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EAC372B-7725-9E31-9B0D-6433A96793DC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B3FF67A0-AE2F-990E-27F7-E9C81F2B3C0D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F628014-89E0-F9A4-662F-C8354423B061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2C86CD2-4F4D-C6A9-7142-E1C777C90A35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4E0AD7FA-45FE-1405-0EB6-406C8414558B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CB2B4A3-8B6C-7475-644B-7A5E557BF3F9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C099F52-DF08-E095-4332-B4644235F9D4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17E2A5E-8FD6-2E82-E9A2-9A001192DD48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34323E2E-A29C-F82F-F092-D2FFEAEB4C4E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3" name="Title 1">
            <a:extLst>
              <a:ext uri="{FF2B5EF4-FFF2-40B4-BE49-F238E27FC236}">
                <a16:creationId xmlns:a16="http://schemas.microsoft.com/office/drawing/2014/main" id="{F7A36997-65DD-9532-1913-1D7219A56C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442939"/>
            <a:ext cx="11607801" cy="964579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4" name="Text Placeholder 13">
            <a:extLst>
              <a:ext uri="{FF2B5EF4-FFF2-40B4-BE49-F238E27FC236}">
                <a16:creationId xmlns:a16="http://schemas.microsoft.com/office/drawing/2014/main" id="{A7A04BEA-0593-482E-F83E-0FEAA84F8B8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780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/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5" name="name_2024 sandisk or its affiliates All rights reserved">
            <a:extLst>
              <a:ext uri="{FF2B5EF4-FFF2-40B4-BE49-F238E27FC236}">
                <a16:creationId xmlns:a16="http://schemas.microsoft.com/office/drawing/2014/main" id="{1E7D2844-81DB-3E5D-8F3C-06C6583FE6EA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bg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297483221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 Gra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5">
            <a:extLst>
              <a:ext uri="{FF2B5EF4-FFF2-40B4-BE49-F238E27FC236}">
                <a16:creationId xmlns:a16="http://schemas.microsoft.com/office/drawing/2014/main" id="{7C3FB967-F059-B832-9329-449B18F9D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2106" y="6455472"/>
            <a:ext cx="857165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F581B636-B459-2929-A363-54D06D37B58B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9DB8322-B918-681E-793A-AFE314021B40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E7A9D8A-AA87-3F82-C668-CC6CDC266079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A677187A-6C75-2A23-8318-05DE9913EE2F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8E00691B-025E-E1DC-3E99-C7EAD36953D7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1F84499-EFC6-C957-CB2C-D8CFEF93ABD3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7A6A83C5-405D-825A-1897-EFD4E5882913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FDF2FC7-F404-8F1B-AFDF-28D314374476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AE4BA22C-356C-E626-557E-8CBC050A792E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36B502A8-6E11-321A-0F10-40F980E9C9BE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9103140-5C44-612B-7CD8-63C114C33515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403B555-C522-5078-27B1-10160B3345C7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83022858-FA76-60FE-6FBE-30E403926B74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3A72C64C-E798-2E76-8937-2877A80536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8" y="442939"/>
            <a:ext cx="11607291" cy="960120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5" name="Text Placeholder 13">
            <a:extLst>
              <a:ext uri="{FF2B5EF4-FFF2-40B4-BE49-F238E27FC236}">
                <a16:creationId xmlns:a16="http://schemas.microsoft.com/office/drawing/2014/main" id="{629C00BF-5540-0DB7-CDD1-F2D046742DD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780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6" name="name_2024 sandisk or its affiliates All rights reserved">
            <a:extLst>
              <a:ext uri="{FF2B5EF4-FFF2-40B4-BE49-F238E27FC236}">
                <a16:creationId xmlns:a16="http://schemas.microsoft.com/office/drawing/2014/main" id="{0C30DF5A-D960-5BD0-14CE-BCA47A83BA6B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7" name="name_2024 sandisk or its affiliates All rights reserved">
            <a:extLst>
              <a:ext uri="{FF2B5EF4-FFF2-40B4-BE49-F238E27FC236}">
                <a16:creationId xmlns:a16="http://schemas.microsoft.com/office/drawing/2014/main" id="{C94F3B7A-5EF9-24F0-EAE4-DDD05E4E3D0E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ysClr val="windowText" lastClr="000000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71936D5-702E-682A-9AEA-0B0940E9A4F3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0" name="Content Placeholder 8">
            <a:extLst>
              <a:ext uri="{FF2B5EF4-FFF2-40B4-BE49-F238E27FC236}">
                <a16:creationId xmlns:a16="http://schemas.microsoft.com/office/drawing/2014/main" id="{05675490-9492-7CD1-95DD-1A7C2174542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6141488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5">
            <a:extLst>
              <a:ext uri="{FF2B5EF4-FFF2-40B4-BE49-F238E27FC236}">
                <a16:creationId xmlns:a16="http://schemas.microsoft.com/office/drawing/2014/main" id="{7C3FB967-F059-B832-9329-449B18F9D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194050" y="6455472"/>
            <a:ext cx="855221" cy="11887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 i="0" spc="0" baseline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defRPr>
            </a:lvl1pPr>
          </a:lstStyle>
          <a:p>
            <a:fld id="{459FB729-DFFB-46BA-AA25-00F50864E34B}" type="slidenum">
              <a:rPr lang="en-MY" smtClean="0"/>
              <a:t>‹#›</a:t>
            </a:fld>
            <a:endParaRPr lang="en-MY"/>
          </a:p>
        </p:txBody>
      </p:sp>
      <p:sp>
        <p:nvSpPr>
          <p:cNvPr id="5" name="name_2024 sandisk or its affiliates All rights reserved">
            <a:extLst>
              <a:ext uri="{FF2B5EF4-FFF2-40B4-BE49-F238E27FC236}">
                <a16:creationId xmlns:a16="http://schemas.microsoft.com/office/drawing/2014/main" id="{F581B636-B459-2929-A363-54D06D37B58B}"/>
              </a:ext>
            </a:extLst>
          </p:cNvPr>
          <p:cNvSpPr txBox="1"/>
          <p:nvPr/>
        </p:nvSpPr>
        <p:spPr>
          <a:xfrm>
            <a:off x="292100" y="267518"/>
            <a:ext cx="1323975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[Confidential]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2F0FF31-B07D-ED98-3D60-0E8842F49DED}"/>
              </a:ext>
            </a:extLst>
          </p:cNvPr>
          <p:cNvGrpSpPr>
            <a:grpSpLocks noChangeAspect="1"/>
          </p:cNvGrpSpPr>
          <p:nvPr/>
        </p:nvGrpSpPr>
        <p:grpSpPr>
          <a:xfrm>
            <a:off x="297027" y="6344485"/>
            <a:ext cx="2240280" cy="218081"/>
            <a:chOff x="8480170" y="7684742"/>
            <a:chExt cx="1031076" cy="102566"/>
          </a:xfrm>
          <a:solidFill>
            <a:schemeClr val="accent3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F799128-7B9C-8255-5D51-5DD9CC646DCA}"/>
                </a:ext>
              </a:extLst>
            </p:cNvPr>
            <p:cNvSpPr/>
            <p:nvPr/>
          </p:nvSpPr>
          <p:spPr>
            <a:xfrm>
              <a:off x="8788109" y="7684742"/>
              <a:ext cx="128019" cy="102565"/>
            </a:xfrm>
            <a:custGeom>
              <a:avLst/>
              <a:gdLst>
                <a:gd name="connsiteX0" fmla="*/ 102070 w 128019"/>
                <a:gd name="connsiteY0" fmla="*/ 70104 h 102565"/>
                <a:gd name="connsiteX1" fmla="*/ 96188 w 128019"/>
                <a:gd name="connsiteY1" fmla="*/ 77011 h 102565"/>
                <a:gd name="connsiteX2" fmla="*/ 89268 w 128019"/>
                <a:gd name="connsiteY2" fmla="*/ 72521 h 102565"/>
                <a:gd name="connsiteX3" fmla="*/ 65740 w 128019"/>
                <a:gd name="connsiteY3" fmla="*/ 8288 h 102565"/>
                <a:gd name="connsiteX4" fmla="*/ 54668 w 128019"/>
                <a:gd name="connsiteY4" fmla="*/ 0 h 102565"/>
                <a:gd name="connsiteX5" fmla="*/ 0 w 128019"/>
                <a:gd name="connsiteY5" fmla="*/ 0 h 102565"/>
                <a:gd name="connsiteX6" fmla="*/ 0 w 128019"/>
                <a:gd name="connsiteY6" fmla="*/ 102221 h 102565"/>
                <a:gd name="connsiteX7" fmla="*/ 40136 w 128019"/>
                <a:gd name="connsiteY7" fmla="*/ 102221 h 102565"/>
                <a:gd name="connsiteX8" fmla="*/ 40136 w 128019"/>
                <a:gd name="connsiteY8" fmla="*/ 76665 h 102565"/>
                <a:gd name="connsiteX9" fmla="*/ 32870 w 128019"/>
                <a:gd name="connsiteY9" fmla="*/ 76665 h 102565"/>
                <a:gd name="connsiteX10" fmla="*/ 25604 w 128019"/>
                <a:gd name="connsiteY10" fmla="*/ 67687 h 102565"/>
                <a:gd name="connsiteX11" fmla="*/ 25604 w 128019"/>
                <a:gd name="connsiteY11" fmla="*/ 36951 h 102565"/>
                <a:gd name="connsiteX12" fmla="*/ 39790 w 128019"/>
                <a:gd name="connsiteY12" fmla="*/ 26591 h 102565"/>
                <a:gd name="connsiteX13" fmla="*/ 45672 w 128019"/>
                <a:gd name="connsiteY13" fmla="*/ 32807 h 102565"/>
                <a:gd name="connsiteX14" fmla="*/ 64356 w 128019"/>
                <a:gd name="connsiteY14" fmla="*/ 81500 h 102565"/>
                <a:gd name="connsiteX15" fmla="*/ 95150 w 128019"/>
                <a:gd name="connsiteY15" fmla="*/ 102566 h 102565"/>
                <a:gd name="connsiteX16" fmla="*/ 95842 w 128019"/>
                <a:gd name="connsiteY16" fmla="*/ 102566 h 102565"/>
                <a:gd name="connsiteX17" fmla="*/ 128020 w 128019"/>
                <a:gd name="connsiteY17" fmla="*/ 70795 h 102565"/>
                <a:gd name="connsiteX18" fmla="*/ 128020 w 128019"/>
                <a:gd name="connsiteY18" fmla="*/ 345 h 102565"/>
                <a:gd name="connsiteX19" fmla="*/ 102416 w 128019"/>
                <a:gd name="connsiteY19" fmla="*/ 345 h 102565"/>
                <a:gd name="connsiteX20" fmla="*/ 102416 w 128019"/>
                <a:gd name="connsiteY20" fmla="*/ 70104 h 102565"/>
                <a:gd name="connsiteX21" fmla="*/ 102416 w 128019"/>
                <a:gd name="connsiteY21" fmla="*/ 70104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28019" h="102565">
                  <a:moveTo>
                    <a:pt x="102070" y="70104"/>
                  </a:moveTo>
                  <a:cubicBezTo>
                    <a:pt x="102070" y="73557"/>
                    <a:pt x="99648" y="76665"/>
                    <a:pt x="96188" y="77011"/>
                  </a:cubicBezTo>
                  <a:cubicBezTo>
                    <a:pt x="93074" y="77356"/>
                    <a:pt x="90306" y="75629"/>
                    <a:pt x="89268" y="72521"/>
                  </a:cubicBezTo>
                  <a:lnTo>
                    <a:pt x="65740" y="8288"/>
                  </a:lnTo>
                  <a:cubicBezTo>
                    <a:pt x="64010" y="3108"/>
                    <a:pt x="59858" y="0"/>
                    <a:pt x="54668" y="0"/>
                  </a:cubicBezTo>
                  <a:lnTo>
                    <a:pt x="0" y="0"/>
                  </a:lnTo>
                  <a:lnTo>
                    <a:pt x="0" y="102221"/>
                  </a:lnTo>
                  <a:lnTo>
                    <a:pt x="40136" y="102221"/>
                  </a:lnTo>
                  <a:lnTo>
                    <a:pt x="40136" y="76665"/>
                  </a:lnTo>
                  <a:lnTo>
                    <a:pt x="32870" y="76665"/>
                  </a:lnTo>
                  <a:cubicBezTo>
                    <a:pt x="28026" y="76665"/>
                    <a:pt x="25604" y="72521"/>
                    <a:pt x="25604" y="67687"/>
                  </a:cubicBezTo>
                  <a:lnTo>
                    <a:pt x="25604" y="36951"/>
                  </a:lnTo>
                  <a:cubicBezTo>
                    <a:pt x="25604" y="29354"/>
                    <a:pt x="32870" y="23828"/>
                    <a:pt x="39790" y="26591"/>
                  </a:cubicBezTo>
                  <a:cubicBezTo>
                    <a:pt x="42212" y="27627"/>
                    <a:pt x="44634" y="30045"/>
                    <a:pt x="45672" y="32807"/>
                  </a:cubicBezTo>
                  <a:lnTo>
                    <a:pt x="64356" y="81500"/>
                  </a:lnTo>
                  <a:cubicBezTo>
                    <a:pt x="69200" y="94278"/>
                    <a:pt x="81310" y="102566"/>
                    <a:pt x="95150" y="102566"/>
                  </a:cubicBezTo>
                  <a:lnTo>
                    <a:pt x="95842" y="102566"/>
                  </a:lnTo>
                  <a:cubicBezTo>
                    <a:pt x="113488" y="102566"/>
                    <a:pt x="128020" y="88407"/>
                    <a:pt x="128020" y="70795"/>
                  </a:cubicBezTo>
                  <a:lnTo>
                    <a:pt x="128020" y="345"/>
                  </a:lnTo>
                  <a:lnTo>
                    <a:pt x="102416" y="345"/>
                  </a:lnTo>
                  <a:lnTo>
                    <a:pt x="102416" y="70104"/>
                  </a:lnTo>
                  <a:lnTo>
                    <a:pt x="102416" y="70104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EF791B30-3B60-6B1D-EE7B-B10138035EF2}"/>
                </a:ext>
              </a:extLst>
            </p:cNvPr>
            <p:cNvSpPr/>
            <p:nvPr/>
          </p:nvSpPr>
          <p:spPr>
            <a:xfrm>
              <a:off x="8941733" y="7685087"/>
              <a:ext cx="128019" cy="102220"/>
            </a:xfrm>
            <a:custGeom>
              <a:avLst/>
              <a:gdLst>
                <a:gd name="connsiteX0" fmla="*/ 76812 w 128019"/>
                <a:gd name="connsiteY0" fmla="*/ 0 h 102220"/>
                <a:gd name="connsiteX1" fmla="*/ 0 w 128019"/>
                <a:gd name="connsiteY1" fmla="*/ 0 h 102220"/>
                <a:gd name="connsiteX2" fmla="*/ 0 w 128019"/>
                <a:gd name="connsiteY2" fmla="*/ 25555 h 102220"/>
                <a:gd name="connsiteX3" fmla="*/ 76812 w 128019"/>
                <a:gd name="connsiteY3" fmla="*/ 25555 h 102220"/>
                <a:gd name="connsiteX4" fmla="*/ 102416 w 128019"/>
                <a:gd name="connsiteY4" fmla="*/ 51110 h 102220"/>
                <a:gd name="connsiteX5" fmla="*/ 76812 w 128019"/>
                <a:gd name="connsiteY5" fmla="*/ 76665 h 102220"/>
                <a:gd name="connsiteX6" fmla="*/ 0 w 128019"/>
                <a:gd name="connsiteY6" fmla="*/ 76665 h 102220"/>
                <a:gd name="connsiteX7" fmla="*/ 0 w 128019"/>
                <a:gd name="connsiteY7" fmla="*/ 102221 h 102220"/>
                <a:gd name="connsiteX8" fmla="*/ 76812 w 128019"/>
                <a:gd name="connsiteY8" fmla="*/ 102221 h 102220"/>
                <a:gd name="connsiteX9" fmla="*/ 121792 w 128019"/>
                <a:gd name="connsiteY9" fmla="*/ 75629 h 102220"/>
                <a:gd name="connsiteX10" fmla="*/ 128020 w 128019"/>
                <a:gd name="connsiteY10" fmla="*/ 51110 h 102220"/>
                <a:gd name="connsiteX11" fmla="*/ 121792 w 128019"/>
                <a:gd name="connsiteY11" fmla="*/ 26591 h 102220"/>
                <a:gd name="connsiteX12" fmla="*/ 76812 w 128019"/>
                <a:gd name="connsiteY12" fmla="*/ 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8019" h="102220">
                  <a:moveTo>
                    <a:pt x="76812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76812" y="25555"/>
                  </a:lnTo>
                  <a:cubicBezTo>
                    <a:pt x="90306" y="25555"/>
                    <a:pt x="102416" y="37297"/>
                    <a:pt x="102416" y="51110"/>
                  </a:cubicBezTo>
                  <a:cubicBezTo>
                    <a:pt x="102416" y="64924"/>
                    <a:pt x="90652" y="76665"/>
                    <a:pt x="76812" y="76665"/>
                  </a:cubicBezTo>
                  <a:lnTo>
                    <a:pt x="0" y="76665"/>
                  </a:lnTo>
                  <a:lnTo>
                    <a:pt x="0" y="102221"/>
                  </a:lnTo>
                  <a:lnTo>
                    <a:pt x="76812" y="102221"/>
                  </a:lnTo>
                  <a:cubicBezTo>
                    <a:pt x="96188" y="102221"/>
                    <a:pt x="113142" y="91515"/>
                    <a:pt x="121792" y="75629"/>
                  </a:cubicBezTo>
                  <a:cubicBezTo>
                    <a:pt x="125598" y="68377"/>
                    <a:pt x="128020" y="59744"/>
                    <a:pt x="128020" y="51110"/>
                  </a:cubicBezTo>
                  <a:cubicBezTo>
                    <a:pt x="128020" y="42477"/>
                    <a:pt x="125598" y="33843"/>
                    <a:pt x="121792" y="26591"/>
                  </a:cubicBezTo>
                  <a:cubicBezTo>
                    <a:pt x="113142" y="10706"/>
                    <a:pt x="96188" y="0"/>
                    <a:pt x="76812" y="0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19E6ACB-6570-1A4C-D6D0-D4880E84942D}"/>
                </a:ext>
              </a:extLst>
            </p:cNvPr>
            <p:cNvSpPr/>
            <p:nvPr/>
          </p:nvSpPr>
          <p:spPr>
            <a:xfrm>
              <a:off x="9080478" y="7685087"/>
              <a:ext cx="40481" cy="102220"/>
            </a:xfrm>
            <a:custGeom>
              <a:avLst/>
              <a:gdLst>
                <a:gd name="connsiteX0" fmla="*/ 5190 w 40481"/>
                <a:gd name="connsiteY0" fmla="*/ 25555 h 102220"/>
                <a:gd name="connsiteX1" fmla="*/ 7266 w 40481"/>
                <a:gd name="connsiteY1" fmla="*/ 25555 h 102220"/>
                <a:gd name="connsiteX2" fmla="*/ 14878 w 40481"/>
                <a:gd name="connsiteY2" fmla="*/ 35225 h 102220"/>
                <a:gd name="connsiteX3" fmla="*/ 14878 w 40481"/>
                <a:gd name="connsiteY3" fmla="*/ 102221 h 102220"/>
                <a:gd name="connsiteX4" fmla="*/ 40482 w 40481"/>
                <a:gd name="connsiteY4" fmla="*/ 102221 h 102220"/>
                <a:gd name="connsiteX5" fmla="*/ 40482 w 40481"/>
                <a:gd name="connsiteY5" fmla="*/ 0 h 102220"/>
                <a:gd name="connsiteX6" fmla="*/ 0 w 40481"/>
                <a:gd name="connsiteY6" fmla="*/ 0 h 102220"/>
                <a:gd name="connsiteX7" fmla="*/ 0 w 40481"/>
                <a:gd name="connsiteY7" fmla="*/ 25555 h 102220"/>
                <a:gd name="connsiteX8" fmla="*/ 5536 w 40481"/>
                <a:gd name="connsiteY8" fmla="*/ 25555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481" h="102220">
                  <a:moveTo>
                    <a:pt x="5190" y="25555"/>
                  </a:moveTo>
                  <a:cubicBezTo>
                    <a:pt x="5882" y="25555"/>
                    <a:pt x="6574" y="25555"/>
                    <a:pt x="7266" y="25555"/>
                  </a:cubicBezTo>
                  <a:cubicBezTo>
                    <a:pt x="12110" y="26246"/>
                    <a:pt x="14878" y="30045"/>
                    <a:pt x="14878" y="35225"/>
                  </a:cubicBezTo>
                  <a:lnTo>
                    <a:pt x="14878" y="102221"/>
                  </a:lnTo>
                  <a:lnTo>
                    <a:pt x="40482" y="102221"/>
                  </a:lnTo>
                  <a:lnTo>
                    <a:pt x="40482" y="0"/>
                  </a:lnTo>
                  <a:lnTo>
                    <a:pt x="0" y="0"/>
                  </a:lnTo>
                  <a:lnTo>
                    <a:pt x="0" y="25555"/>
                  </a:lnTo>
                  <a:lnTo>
                    <a:pt x="5536" y="2555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F2F0DBE7-1AA3-1D77-818E-655707A7A4D1}"/>
                </a:ext>
              </a:extLst>
            </p:cNvPr>
            <p:cNvSpPr/>
            <p:nvPr/>
          </p:nvSpPr>
          <p:spPr>
            <a:xfrm>
              <a:off x="9146218" y="7685087"/>
              <a:ext cx="128365" cy="102220"/>
            </a:xfrm>
            <a:custGeom>
              <a:avLst/>
              <a:gdLst>
                <a:gd name="connsiteX0" fmla="*/ 128365 w 128365"/>
                <a:gd name="connsiteY0" fmla="*/ 81846 h 102220"/>
                <a:gd name="connsiteX1" fmla="*/ 128365 w 128365"/>
                <a:gd name="connsiteY1" fmla="*/ 102221 h 102220"/>
                <a:gd name="connsiteX2" fmla="*/ 19722 w 128365"/>
                <a:gd name="connsiteY2" fmla="*/ 60780 h 102220"/>
                <a:gd name="connsiteX3" fmla="*/ 0 w 128365"/>
                <a:gd name="connsiteY3" fmla="*/ 30735 h 102220"/>
                <a:gd name="connsiteX4" fmla="*/ 31140 w 128365"/>
                <a:gd name="connsiteY4" fmla="*/ 0 h 102220"/>
                <a:gd name="connsiteX5" fmla="*/ 128020 w 128365"/>
                <a:gd name="connsiteY5" fmla="*/ 0 h 102220"/>
                <a:gd name="connsiteX6" fmla="*/ 128020 w 128365"/>
                <a:gd name="connsiteY6" fmla="*/ 40059 h 102220"/>
                <a:gd name="connsiteX7" fmla="*/ 102416 w 128365"/>
                <a:gd name="connsiteY7" fmla="*/ 40059 h 102220"/>
                <a:gd name="connsiteX8" fmla="*/ 102416 w 128365"/>
                <a:gd name="connsiteY8" fmla="*/ 32807 h 102220"/>
                <a:gd name="connsiteX9" fmla="*/ 94458 w 128365"/>
                <a:gd name="connsiteY9" fmla="*/ 25555 h 102220"/>
                <a:gd name="connsiteX10" fmla="*/ 37714 w 128365"/>
                <a:gd name="connsiteY10" fmla="*/ 25555 h 102220"/>
                <a:gd name="connsiteX11" fmla="*/ 29756 w 128365"/>
                <a:gd name="connsiteY11" fmla="*/ 33498 h 102220"/>
                <a:gd name="connsiteX12" fmla="*/ 34946 w 128365"/>
                <a:gd name="connsiteY12" fmla="*/ 41095 h 102220"/>
                <a:gd name="connsiteX13" fmla="*/ 119370 w 128365"/>
                <a:gd name="connsiteY13" fmla="*/ 70795 h 102220"/>
                <a:gd name="connsiteX14" fmla="*/ 127674 w 128365"/>
                <a:gd name="connsiteY14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28365" h="102220">
                  <a:moveTo>
                    <a:pt x="128365" y="81846"/>
                  </a:moveTo>
                  <a:lnTo>
                    <a:pt x="128365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773F0CB-E558-2654-48D4-37A6121FAB7D}"/>
                </a:ext>
              </a:extLst>
            </p:cNvPr>
            <p:cNvSpPr/>
            <p:nvPr/>
          </p:nvSpPr>
          <p:spPr>
            <a:xfrm>
              <a:off x="9146564" y="7761753"/>
              <a:ext cx="25258" cy="25555"/>
            </a:xfrm>
            <a:custGeom>
              <a:avLst/>
              <a:gdLst>
                <a:gd name="connsiteX0" fmla="*/ 25258 w 25258"/>
                <a:gd name="connsiteY0" fmla="*/ 0 h 25555"/>
                <a:gd name="connsiteX1" fmla="*/ 0 w 25258"/>
                <a:gd name="connsiteY1" fmla="*/ 0 h 25555"/>
                <a:gd name="connsiteX2" fmla="*/ 0 w 25258"/>
                <a:gd name="connsiteY2" fmla="*/ 25555 h 25555"/>
                <a:gd name="connsiteX3" fmla="*/ 25258 w 25258"/>
                <a:gd name="connsiteY3" fmla="*/ 25555 h 25555"/>
                <a:gd name="connsiteX4" fmla="*/ 25258 w 25258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8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D788DC7D-D83D-D150-FA94-C3825AB73878}"/>
                </a:ext>
              </a:extLst>
            </p:cNvPr>
            <p:cNvSpPr/>
            <p:nvPr/>
          </p:nvSpPr>
          <p:spPr>
            <a:xfrm>
              <a:off x="8480170" y="7685087"/>
              <a:ext cx="128019" cy="102220"/>
            </a:xfrm>
            <a:custGeom>
              <a:avLst/>
              <a:gdLst>
                <a:gd name="connsiteX0" fmla="*/ 128020 w 128019"/>
                <a:gd name="connsiteY0" fmla="*/ 81846 h 102220"/>
                <a:gd name="connsiteX1" fmla="*/ 128020 w 128019"/>
                <a:gd name="connsiteY1" fmla="*/ 102221 h 102220"/>
                <a:gd name="connsiteX2" fmla="*/ 19722 w 128019"/>
                <a:gd name="connsiteY2" fmla="*/ 60780 h 102220"/>
                <a:gd name="connsiteX3" fmla="*/ 0 w 128019"/>
                <a:gd name="connsiteY3" fmla="*/ 30735 h 102220"/>
                <a:gd name="connsiteX4" fmla="*/ 31140 w 128019"/>
                <a:gd name="connsiteY4" fmla="*/ 0 h 102220"/>
                <a:gd name="connsiteX5" fmla="*/ 128020 w 128019"/>
                <a:gd name="connsiteY5" fmla="*/ 0 h 102220"/>
                <a:gd name="connsiteX6" fmla="*/ 128020 w 128019"/>
                <a:gd name="connsiteY6" fmla="*/ 40059 h 102220"/>
                <a:gd name="connsiteX7" fmla="*/ 102416 w 128019"/>
                <a:gd name="connsiteY7" fmla="*/ 40059 h 102220"/>
                <a:gd name="connsiteX8" fmla="*/ 102416 w 128019"/>
                <a:gd name="connsiteY8" fmla="*/ 32807 h 102220"/>
                <a:gd name="connsiteX9" fmla="*/ 94458 w 128019"/>
                <a:gd name="connsiteY9" fmla="*/ 25555 h 102220"/>
                <a:gd name="connsiteX10" fmla="*/ 37714 w 128019"/>
                <a:gd name="connsiteY10" fmla="*/ 25555 h 102220"/>
                <a:gd name="connsiteX11" fmla="*/ 29756 w 128019"/>
                <a:gd name="connsiteY11" fmla="*/ 33498 h 102220"/>
                <a:gd name="connsiteX12" fmla="*/ 34946 w 128019"/>
                <a:gd name="connsiteY12" fmla="*/ 41095 h 102220"/>
                <a:gd name="connsiteX13" fmla="*/ 119370 w 128019"/>
                <a:gd name="connsiteY13" fmla="*/ 70795 h 102220"/>
                <a:gd name="connsiteX14" fmla="*/ 127674 w 128019"/>
                <a:gd name="connsiteY14" fmla="*/ 81846 h 102220"/>
                <a:gd name="connsiteX15" fmla="*/ 127674 w 128019"/>
                <a:gd name="connsiteY15" fmla="*/ 81846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8019" h="102220">
                  <a:moveTo>
                    <a:pt x="128020" y="81846"/>
                  </a:moveTo>
                  <a:lnTo>
                    <a:pt x="128020" y="102221"/>
                  </a:lnTo>
                  <a:lnTo>
                    <a:pt x="19722" y="60780"/>
                  </a:lnTo>
                  <a:cubicBezTo>
                    <a:pt x="2422" y="54218"/>
                    <a:pt x="0" y="41786"/>
                    <a:pt x="0" y="30735"/>
                  </a:cubicBezTo>
                  <a:cubicBezTo>
                    <a:pt x="0" y="13814"/>
                    <a:pt x="13840" y="0"/>
                    <a:pt x="31140" y="0"/>
                  </a:cubicBezTo>
                  <a:lnTo>
                    <a:pt x="128020" y="0"/>
                  </a:lnTo>
                  <a:lnTo>
                    <a:pt x="128020" y="40059"/>
                  </a:lnTo>
                  <a:lnTo>
                    <a:pt x="102416" y="40059"/>
                  </a:lnTo>
                  <a:lnTo>
                    <a:pt x="102416" y="32807"/>
                  </a:lnTo>
                  <a:cubicBezTo>
                    <a:pt x="102416" y="28663"/>
                    <a:pt x="98610" y="25555"/>
                    <a:pt x="94458" y="25555"/>
                  </a:cubicBezTo>
                  <a:lnTo>
                    <a:pt x="37714" y="25555"/>
                  </a:lnTo>
                  <a:cubicBezTo>
                    <a:pt x="33216" y="25555"/>
                    <a:pt x="29756" y="29009"/>
                    <a:pt x="29756" y="33498"/>
                  </a:cubicBezTo>
                  <a:cubicBezTo>
                    <a:pt x="29756" y="37987"/>
                    <a:pt x="31832" y="40059"/>
                    <a:pt x="34946" y="41095"/>
                  </a:cubicBezTo>
                  <a:lnTo>
                    <a:pt x="119370" y="70795"/>
                  </a:lnTo>
                  <a:cubicBezTo>
                    <a:pt x="119370" y="70795"/>
                    <a:pt x="127674" y="73212"/>
                    <a:pt x="127674" y="81846"/>
                  </a:cubicBezTo>
                  <a:lnTo>
                    <a:pt x="127674" y="81846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A1B8FEB-5047-C266-DED9-9C7C249A117A}"/>
                </a:ext>
              </a:extLst>
            </p:cNvPr>
            <p:cNvSpPr/>
            <p:nvPr/>
          </p:nvSpPr>
          <p:spPr>
            <a:xfrm>
              <a:off x="8480516" y="7761753"/>
              <a:ext cx="25257" cy="25555"/>
            </a:xfrm>
            <a:custGeom>
              <a:avLst/>
              <a:gdLst>
                <a:gd name="connsiteX0" fmla="*/ 25258 w 25257"/>
                <a:gd name="connsiteY0" fmla="*/ 0 h 25555"/>
                <a:gd name="connsiteX1" fmla="*/ 0 w 25257"/>
                <a:gd name="connsiteY1" fmla="*/ 0 h 25555"/>
                <a:gd name="connsiteX2" fmla="*/ 0 w 25257"/>
                <a:gd name="connsiteY2" fmla="*/ 25555 h 25555"/>
                <a:gd name="connsiteX3" fmla="*/ 25258 w 25257"/>
                <a:gd name="connsiteY3" fmla="*/ 25555 h 25555"/>
                <a:gd name="connsiteX4" fmla="*/ 25258 w 25257"/>
                <a:gd name="connsiteY4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257" h="25555">
                  <a:moveTo>
                    <a:pt x="25258" y="0"/>
                  </a:moveTo>
                  <a:lnTo>
                    <a:pt x="0" y="0"/>
                  </a:lnTo>
                  <a:lnTo>
                    <a:pt x="0" y="25555"/>
                  </a:lnTo>
                  <a:lnTo>
                    <a:pt x="25258" y="25555"/>
                  </a:lnTo>
                  <a:lnTo>
                    <a:pt x="25258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A28410E-E52B-0205-2DB2-1186795728CC}"/>
                </a:ext>
              </a:extLst>
            </p:cNvPr>
            <p:cNvSpPr/>
            <p:nvPr/>
          </p:nvSpPr>
          <p:spPr>
            <a:xfrm>
              <a:off x="9300533" y="7685087"/>
              <a:ext cx="128019" cy="102220"/>
            </a:xfrm>
            <a:custGeom>
              <a:avLst/>
              <a:gdLst>
                <a:gd name="connsiteX0" fmla="*/ 128020 w 128019"/>
                <a:gd name="connsiteY0" fmla="*/ 25555 h 102220"/>
                <a:gd name="connsiteX1" fmla="*/ 128020 w 128019"/>
                <a:gd name="connsiteY1" fmla="*/ 0 h 102220"/>
                <a:gd name="connsiteX2" fmla="*/ 105530 w 128019"/>
                <a:gd name="connsiteY2" fmla="*/ 0 h 102220"/>
                <a:gd name="connsiteX3" fmla="*/ 100686 w 128019"/>
                <a:gd name="connsiteY3" fmla="*/ 1727 h 102220"/>
                <a:gd name="connsiteX4" fmla="*/ 60550 w 128019"/>
                <a:gd name="connsiteY4" fmla="*/ 37987 h 102220"/>
                <a:gd name="connsiteX5" fmla="*/ 56398 w 128019"/>
                <a:gd name="connsiteY5" fmla="*/ 39714 h 102220"/>
                <a:gd name="connsiteX6" fmla="*/ 28372 w 128019"/>
                <a:gd name="connsiteY6" fmla="*/ 39714 h 102220"/>
                <a:gd name="connsiteX7" fmla="*/ 25258 w 128019"/>
                <a:gd name="connsiteY7" fmla="*/ 36606 h 102220"/>
                <a:gd name="connsiteX8" fmla="*/ 25258 w 128019"/>
                <a:gd name="connsiteY8" fmla="*/ 0 h 102220"/>
                <a:gd name="connsiteX9" fmla="*/ 0 w 128019"/>
                <a:gd name="connsiteY9" fmla="*/ 0 h 102220"/>
                <a:gd name="connsiteX10" fmla="*/ 0 w 128019"/>
                <a:gd name="connsiteY10" fmla="*/ 102221 h 102220"/>
                <a:gd name="connsiteX11" fmla="*/ 25258 w 128019"/>
                <a:gd name="connsiteY11" fmla="*/ 102221 h 102220"/>
                <a:gd name="connsiteX12" fmla="*/ 25258 w 128019"/>
                <a:gd name="connsiteY12" fmla="*/ 65615 h 102220"/>
                <a:gd name="connsiteX13" fmla="*/ 28372 w 128019"/>
                <a:gd name="connsiteY13" fmla="*/ 62507 h 102220"/>
                <a:gd name="connsiteX14" fmla="*/ 56398 w 128019"/>
                <a:gd name="connsiteY14" fmla="*/ 62507 h 102220"/>
                <a:gd name="connsiteX15" fmla="*/ 60550 w 128019"/>
                <a:gd name="connsiteY15" fmla="*/ 64233 h 102220"/>
                <a:gd name="connsiteX16" fmla="*/ 100686 w 128019"/>
                <a:gd name="connsiteY16" fmla="*/ 100494 h 102220"/>
                <a:gd name="connsiteX17" fmla="*/ 105530 w 128019"/>
                <a:gd name="connsiteY17" fmla="*/ 102221 h 102220"/>
                <a:gd name="connsiteX18" fmla="*/ 128020 w 128019"/>
                <a:gd name="connsiteY18" fmla="*/ 102221 h 102220"/>
                <a:gd name="connsiteX19" fmla="*/ 128020 w 128019"/>
                <a:gd name="connsiteY19" fmla="*/ 76665 h 102220"/>
                <a:gd name="connsiteX20" fmla="*/ 115564 w 128019"/>
                <a:gd name="connsiteY20" fmla="*/ 76665 h 102220"/>
                <a:gd name="connsiteX21" fmla="*/ 105184 w 128019"/>
                <a:gd name="connsiteY21" fmla="*/ 72867 h 102220"/>
                <a:gd name="connsiteX22" fmla="*/ 86154 w 128019"/>
                <a:gd name="connsiteY22" fmla="*/ 55945 h 102220"/>
                <a:gd name="connsiteX23" fmla="*/ 86154 w 128019"/>
                <a:gd name="connsiteY23" fmla="*/ 45930 h 102220"/>
                <a:gd name="connsiteX24" fmla="*/ 105184 w 128019"/>
                <a:gd name="connsiteY24" fmla="*/ 29009 h 102220"/>
                <a:gd name="connsiteX25" fmla="*/ 115564 w 128019"/>
                <a:gd name="connsiteY25" fmla="*/ 25210 h 102220"/>
                <a:gd name="connsiteX26" fmla="*/ 128020 w 128019"/>
                <a:gd name="connsiteY26" fmla="*/ 25210 h 102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28019" h="102220">
                  <a:moveTo>
                    <a:pt x="128020" y="25555"/>
                  </a:moveTo>
                  <a:lnTo>
                    <a:pt x="128020" y="0"/>
                  </a:lnTo>
                  <a:lnTo>
                    <a:pt x="105530" y="0"/>
                  </a:lnTo>
                  <a:cubicBezTo>
                    <a:pt x="103800" y="0"/>
                    <a:pt x="102070" y="691"/>
                    <a:pt x="100686" y="1727"/>
                  </a:cubicBezTo>
                  <a:lnTo>
                    <a:pt x="60550" y="37987"/>
                  </a:lnTo>
                  <a:cubicBezTo>
                    <a:pt x="59512" y="39023"/>
                    <a:pt x="58128" y="39714"/>
                    <a:pt x="56398" y="39714"/>
                  </a:cubicBezTo>
                  <a:lnTo>
                    <a:pt x="28372" y="39714"/>
                  </a:lnTo>
                  <a:cubicBezTo>
                    <a:pt x="26642" y="39714"/>
                    <a:pt x="25258" y="38333"/>
                    <a:pt x="25258" y="36606"/>
                  </a:cubicBezTo>
                  <a:lnTo>
                    <a:pt x="25258" y="0"/>
                  </a:lnTo>
                  <a:lnTo>
                    <a:pt x="0" y="0"/>
                  </a:lnTo>
                  <a:lnTo>
                    <a:pt x="0" y="102221"/>
                  </a:lnTo>
                  <a:lnTo>
                    <a:pt x="25258" y="102221"/>
                  </a:lnTo>
                  <a:lnTo>
                    <a:pt x="25258" y="65615"/>
                  </a:lnTo>
                  <a:cubicBezTo>
                    <a:pt x="25258" y="63888"/>
                    <a:pt x="26642" y="62507"/>
                    <a:pt x="28372" y="62507"/>
                  </a:cubicBezTo>
                  <a:lnTo>
                    <a:pt x="56398" y="62507"/>
                  </a:lnTo>
                  <a:cubicBezTo>
                    <a:pt x="57782" y="62507"/>
                    <a:pt x="59512" y="62852"/>
                    <a:pt x="60550" y="64233"/>
                  </a:cubicBezTo>
                  <a:lnTo>
                    <a:pt x="100686" y="100494"/>
                  </a:lnTo>
                  <a:cubicBezTo>
                    <a:pt x="102070" y="101530"/>
                    <a:pt x="103800" y="102221"/>
                    <a:pt x="105530" y="102221"/>
                  </a:cubicBezTo>
                  <a:lnTo>
                    <a:pt x="128020" y="102221"/>
                  </a:lnTo>
                  <a:lnTo>
                    <a:pt x="128020" y="76665"/>
                  </a:lnTo>
                  <a:lnTo>
                    <a:pt x="115564" y="76665"/>
                  </a:lnTo>
                  <a:cubicBezTo>
                    <a:pt x="111758" y="76665"/>
                    <a:pt x="107952" y="75284"/>
                    <a:pt x="105184" y="72867"/>
                  </a:cubicBezTo>
                  <a:lnTo>
                    <a:pt x="86154" y="55945"/>
                  </a:lnTo>
                  <a:cubicBezTo>
                    <a:pt x="83040" y="53528"/>
                    <a:pt x="83040" y="48693"/>
                    <a:pt x="86154" y="45930"/>
                  </a:cubicBezTo>
                  <a:lnTo>
                    <a:pt x="105184" y="29009"/>
                  </a:lnTo>
                  <a:cubicBezTo>
                    <a:pt x="108298" y="26591"/>
                    <a:pt x="111758" y="25210"/>
                    <a:pt x="115564" y="25210"/>
                  </a:cubicBezTo>
                  <a:lnTo>
                    <a:pt x="128020" y="2521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50DF4B3-93D1-2890-10D6-A3012E685754}"/>
                </a:ext>
              </a:extLst>
            </p:cNvPr>
            <p:cNvSpPr/>
            <p:nvPr/>
          </p:nvSpPr>
          <p:spPr>
            <a:xfrm>
              <a:off x="8623760" y="7684742"/>
              <a:ext cx="138053" cy="102565"/>
            </a:xfrm>
            <a:custGeom>
              <a:avLst/>
              <a:gdLst>
                <a:gd name="connsiteX0" fmla="*/ 99302 w 138053"/>
                <a:gd name="connsiteY0" fmla="*/ 345 h 102565"/>
                <a:gd name="connsiteX1" fmla="*/ 70238 w 138053"/>
                <a:gd name="connsiteY1" fmla="*/ 14850 h 102565"/>
                <a:gd name="connsiteX2" fmla="*/ 0 w 138053"/>
                <a:gd name="connsiteY2" fmla="*/ 102566 h 102565"/>
                <a:gd name="connsiteX3" fmla="*/ 35638 w 138053"/>
                <a:gd name="connsiteY3" fmla="*/ 102566 h 102565"/>
                <a:gd name="connsiteX4" fmla="*/ 93420 w 138053"/>
                <a:gd name="connsiteY4" fmla="*/ 31426 h 102565"/>
                <a:gd name="connsiteX5" fmla="*/ 102762 w 138053"/>
                <a:gd name="connsiteY5" fmla="*/ 26246 h 102565"/>
                <a:gd name="connsiteX6" fmla="*/ 112450 w 138053"/>
                <a:gd name="connsiteY6" fmla="*/ 36951 h 102565"/>
                <a:gd name="connsiteX7" fmla="*/ 112450 w 138053"/>
                <a:gd name="connsiteY7" fmla="*/ 68032 h 102565"/>
                <a:gd name="connsiteX8" fmla="*/ 105184 w 138053"/>
                <a:gd name="connsiteY8" fmla="*/ 77011 h 102565"/>
                <a:gd name="connsiteX9" fmla="*/ 97918 w 138053"/>
                <a:gd name="connsiteY9" fmla="*/ 77011 h 102565"/>
                <a:gd name="connsiteX10" fmla="*/ 97918 w 138053"/>
                <a:gd name="connsiteY10" fmla="*/ 102566 h 102565"/>
                <a:gd name="connsiteX11" fmla="*/ 138054 w 138053"/>
                <a:gd name="connsiteY11" fmla="*/ 102566 h 102565"/>
                <a:gd name="connsiteX12" fmla="*/ 138054 w 138053"/>
                <a:gd name="connsiteY12" fmla="*/ 38333 h 102565"/>
                <a:gd name="connsiteX13" fmla="*/ 98956 w 138053"/>
                <a:gd name="connsiteY13" fmla="*/ 0 h 102565"/>
                <a:gd name="connsiteX14" fmla="*/ 98956 w 138053"/>
                <a:gd name="connsiteY14" fmla="*/ 0 h 102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38053" h="102565">
                  <a:moveTo>
                    <a:pt x="99302" y="345"/>
                  </a:moveTo>
                  <a:cubicBezTo>
                    <a:pt x="87884" y="345"/>
                    <a:pt x="77158" y="5871"/>
                    <a:pt x="70238" y="14850"/>
                  </a:cubicBezTo>
                  <a:lnTo>
                    <a:pt x="0" y="102566"/>
                  </a:lnTo>
                  <a:lnTo>
                    <a:pt x="35638" y="102566"/>
                  </a:lnTo>
                  <a:lnTo>
                    <a:pt x="93420" y="31426"/>
                  </a:lnTo>
                  <a:cubicBezTo>
                    <a:pt x="96188" y="27973"/>
                    <a:pt x="98264" y="26246"/>
                    <a:pt x="102762" y="26246"/>
                  </a:cubicBezTo>
                  <a:cubicBezTo>
                    <a:pt x="107260" y="26246"/>
                    <a:pt x="112450" y="31081"/>
                    <a:pt x="112450" y="36951"/>
                  </a:cubicBezTo>
                  <a:lnTo>
                    <a:pt x="112450" y="68032"/>
                  </a:lnTo>
                  <a:cubicBezTo>
                    <a:pt x="112450" y="72867"/>
                    <a:pt x="110028" y="77011"/>
                    <a:pt x="105184" y="77011"/>
                  </a:cubicBezTo>
                  <a:lnTo>
                    <a:pt x="97918" y="77011"/>
                  </a:lnTo>
                  <a:lnTo>
                    <a:pt x="97918" y="102566"/>
                  </a:lnTo>
                  <a:lnTo>
                    <a:pt x="138054" y="102566"/>
                  </a:lnTo>
                  <a:lnTo>
                    <a:pt x="138054" y="38333"/>
                  </a:lnTo>
                  <a:cubicBezTo>
                    <a:pt x="138054" y="33153"/>
                    <a:pt x="138054" y="0"/>
                    <a:pt x="98956" y="0"/>
                  </a:cubicBezTo>
                  <a:lnTo>
                    <a:pt x="98956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460BAFC-E4E4-EAA6-70B5-71D6F786DA05}"/>
                </a:ext>
              </a:extLst>
            </p:cNvPr>
            <p:cNvSpPr/>
            <p:nvPr/>
          </p:nvSpPr>
          <p:spPr>
            <a:xfrm>
              <a:off x="9480453" y="7685087"/>
              <a:ext cx="30793" cy="25555"/>
            </a:xfrm>
            <a:custGeom>
              <a:avLst/>
              <a:gdLst>
                <a:gd name="connsiteX0" fmla="*/ 30448 w 30793"/>
                <a:gd name="connsiteY0" fmla="*/ 0 h 25555"/>
                <a:gd name="connsiteX1" fmla="*/ 30448 w 30793"/>
                <a:gd name="connsiteY1" fmla="*/ 25555 h 25555"/>
                <a:gd name="connsiteX2" fmla="*/ 24912 w 30793"/>
                <a:gd name="connsiteY2" fmla="*/ 25555 h 25555"/>
                <a:gd name="connsiteX3" fmla="*/ 24912 w 30793"/>
                <a:gd name="connsiteY3" fmla="*/ 5180 h 25555"/>
                <a:gd name="connsiteX4" fmla="*/ 24912 w 30793"/>
                <a:gd name="connsiteY4" fmla="*/ 5180 h 25555"/>
                <a:gd name="connsiteX5" fmla="*/ 17646 w 30793"/>
                <a:gd name="connsiteY5" fmla="*/ 25555 h 25555"/>
                <a:gd name="connsiteX6" fmla="*/ 12802 w 30793"/>
                <a:gd name="connsiteY6" fmla="*/ 25555 h 25555"/>
                <a:gd name="connsiteX7" fmla="*/ 5536 w 30793"/>
                <a:gd name="connsiteY7" fmla="*/ 5180 h 25555"/>
                <a:gd name="connsiteX8" fmla="*/ 5536 w 30793"/>
                <a:gd name="connsiteY8" fmla="*/ 5180 h 25555"/>
                <a:gd name="connsiteX9" fmla="*/ 5536 w 30793"/>
                <a:gd name="connsiteY9" fmla="*/ 25555 h 25555"/>
                <a:gd name="connsiteX10" fmla="*/ 0 w 30793"/>
                <a:gd name="connsiteY10" fmla="*/ 25555 h 25555"/>
                <a:gd name="connsiteX11" fmla="*/ 0 w 30793"/>
                <a:gd name="connsiteY11" fmla="*/ 0 h 25555"/>
                <a:gd name="connsiteX12" fmla="*/ 9688 w 30793"/>
                <a:gd name="connsiteY12" fmla="*/ 0 h 25555"/>
                <a:gd name="connsiteX13" fmla="*/ 15570 w 30793"/>
                <a:gd name="connsiteY13" fmla="*/ 17267 h 25555"/>
                <a:gd name="connsiteX14" fmla="*/ 15570 w 30793"/>
                <a:gd name="connsiteY14" fmla="*/ 17267 h 25555"/>
                <a:gd name="connsiteX15" fmla="*/ 21798 w 30793"/>
                <a:gd name="connsiteY15" fmla="*/ 0 h 25555"/>
                <a:gd name="connsiteX16" fmla="*/ 30794 w 30793"/>
                <a:gd name="connsiteY16" fmla="*/ 0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0793" h="25555">
                  <a:moveTo>
                    <a:pt x="30448" y="0"/>
                  </a:moveTo>
                  <a:lnTo>
                    <a:pt x="30448" y="25555"/>
                  </a:lnTo>
                  <a:lnTo>
                    <a:pt x="24912" y="25555"/>
                  </a:lnTo>
                  <a:lnTo>
                    <a:pt x="24912" y="5180"/>
                  </a:lnTo>
                  <a:lnTo>
                    <a:pt x="24912" y="5180"/>
                  </a:lnTo>
                  <a:lnTo>
                    <a:pt x="17646" y="25555"/>
                  </a:lnTo>
                  <a:lnTo>
                    <a:pt x="12802" y="25555"/>
                  </a:lnTo>
                  <a:lnTo>
                    <a:pt x="5536" y="5180"/>
                  </a:lnTo>
                  <a:lnTo>
                    <a:pt x="5536" y="5180"/>
                  </a:lnTo>
                  <a:lnTo>
                    <a:pt x="5536" y="25555"/>
                  </a:lnTo>
                  <a:lnTo>
                    <a:pt x="0" y="25555"/>
                  </a:lnTo>
                  <a:lnTo>
                    <a:pt x="0" y="0"/>
                  </a:lnTo>
                  <a:lnTo>
                    <a:pt x="9688" y="0"/>
                  </a:lnTo>
                  <a:lnTo>
                    <a:pt x="15570" y="17267"/>
                  </a:lnTo>
                  <a:lnTo>
                    <a:pt x="15570" y="17267"/>
                  </a:lnTo>
                  <a:lnTo>
                    <a:pt x="21798" y="0"/>
                  </a:lnTo>
                  <a:lnTo>
                    <a:pt x="30794" y="0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044CEE59-9DC5-3F05-311A-36DA10537F80}"/>
                </a:ext>
              </a:extLst>
            </p:cNvPr>
            <p:cNvSpPr/>
            <p:nvPr/>
          </p:nvSpPr>
          <p:spPr>
            <a:xfrm>
              <a:off x="9453811" y="7685087"/>
              <a:ext cx="21451" cy="25555"/>
            </a:xfrm>
            <a:custGeom>
              <a:avLst/>
              <a:gdLst>
                <a:gd name="connsiteX0" fmla="*/ 13840 w 21451"/>
                <a:gd name="connsiteY0" fmla="*/ 4835 h 25555"/>
                <a:gd name="connsiteX1" fmla="*/ 13840 w 21451"/>
                <a:gd name="connsiteY1" fmla="*/ 25555 h 25555"/>
                <a:gd name="connsiteX2" fmla="*/ 7958 w 21451"/>
                <a:gd name="connsiteY2" fmla="*/ 25555 h 25555"/>
                <a:gd name="connsiteX3" fmla="*/ 7958 w 21451"/>
                <a:gd name="connsiteY3" fmla="*/ 4835 h 25555"/>
                <a:gd name="connsiteX4" fmla="*/ 0 w 21451"/>
                <a:gd name="connsiteY4" fmla="*/ 4835 h 25555"/>
                <a:gd name="connsiteX5" fmla="*/ 0 w 21451"/>
                <a:gd name="connsiteY5" fmla="*/ 0 h 25555"/>
                <a:gd name="connsiteX6" fmla="*/ 21452 w 21451"/>
                <a:gd name="connsiteY6" fmla="*/ 0 h 25555"/>
                <a:gd name="connsiteX7" fmla="*/ 21452 w 21451"/>
                <a:gd name="connsiteY7" fmla="*/ 4835 h 25555"/>
                <a:gd name="connsiteX8" fmla="*/ 13494 w 21451"/>
                <a:gd name="connsiteY8" fmla="*/ 4835 h 25555"/>
                <a:gd name="connsiteX9" fmla="*/ 13494 w 21451"/>
                <a:gd name="connsiteY9" fmla="*/ 4835 h 255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451" h="25555">
                  <a:moveTo>
                    <a:pt x="13840" y="4835"/>
                  </a:moveTo>
                  <a:lnTo>
                    <a:pt x="13840" y="25555"/>
                  </a:lnTo>
                  <a:lnTo>
                    <a:pt x="7958" y="25555"/>
                  </a:lnTo>
                  <a:lnTo>
                    <a:pt x="7958" y="4835"/>
                  </a:lnTo>
                  <a:lnTo>
                    <a:pt x="0" y="4835"/>
                  </a:lnTo>
                  <a:lnTo>
                    <a:pt x="0" y="0"/>
                  </a:lnTo>
                  <a:lnTo>
                    <a:pt x="21452" y="0"/>
                  </a:lnTo>
                  <a:lnTo>
                    <a:pt x="21452" y="4835"/>
                  </a:lnTo>
                  <a:lnTo>
                    <a:pt x="13494" y="4835"/>
                  </a:lnTo>
                  <a:lnTo>
                    <a:pt x="13494" y="4835"/>
                  </a:lnTo>
                  <a:close/>
                </a:path>
              </a:pathLst>
            </a:custGeom>
            <a:grpFill/>
            <a:ln w="345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800"/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C4DFF970-9E2C-FEF7-38ED-FDDBF80175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099" y="442939"/>
            <a:ext cx="11607801" cy="960120"/>
          </a:xfrm>
          <a:prstGeom prst="rect">
            <a:avLst/>
          </a:prstGeom>
        </p:spPr>
        <p:txBody>
          <a:bodyPr wrap="square" lIns="0" anchor="b">
            <a:noAutofit/>
          </a:bodyPr>
          <a:lstStyle>
            <a:lvl1pPr>
              <a:lnSpc>
                <a:spcPct val="100000"/>
              </a:lnSpc>
              <a:defRPr sz="3000" b="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5" name="Text Placeholder 13">
            <a:extLst>
              <a:ext uri="{FF2B5EF4-FFF2-40B4-BE49-F238E27FC236}">
                <a16:creationId xmlns:a16="http://schemas.microsoft.com/office/drawing/2014/main" id="{61817AE3-6D4F-1951-DB2F-C9FD0AB6045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099" y="1407519"/>
            <a:ext cx="11607801" cy="496143"/>
          </a:xfrm>
          <a:prstGeom prst="rect">
            <a:avLst/>
          </a:prstGeom>
        </p:spPr>
        <p:txBody>
          <a:bodyPr wrap="none" l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3000" b="0" spc="0" baseline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  <a:lvl2pPr marL="274304" indent="0">
              <a:buNone/>
              <a:defRPr/>
            </a:lvl2pPr>
            <a:lvl3pPr marL="914346" indent="0">
              <a:buNone/>
              <a:defRPr/>
            </a:lvl3pPr>
            <a:lvl4pPr marL="1371519" indent="0">
              <a:buNone/>
              <a:defRPr/>
            </a:lvl4pPr>
            <a:lvl5pPr marL="1828693" indent="0">
              <a:buNone/>
              <a:defRPr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6" name="name_2024 sandisk or its affiliates All rights reserved">
            <a:extLst>
              <a:ext uri="{FF2B5EF4-FFF2-40B4-BE49-F238E27FC236}">
                <a16:creationId xmlns:a16="http://schemas.microsoft.com/office/drawing/2014/main" id="{C0349B19-74A8-2BA4-C454-99E1B90E52D7}"/>
              </a:ext>
            </a:extLst>
          </p:cNvPr>
          <p:cNvSpPr txBox="1"/>
          <p:nvPr/>
        </p:nvSpPr>
        <p:spPr>
          <a:xfrm>
            <a:off x="6096000" y="6437971"/>
            <a:ext cx="5803900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b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r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2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©2025 SANDISK CORPORATION OR ITS AFFILIATES ALL RIGHTS RESERVED</a:t>
            </a:r>
          </a:p>
        </p:txBody>
      </p:sp>
      <p:sp>
        <p:nvSpPr>
          <p:cNvPr id="37" name="name_2024 sandisk or its affiliates All rights reserved">
            <a:extLst>
              <a:ext uri="{FF2B5EF4-FFF2-40B4-BE49-F238E27FC236}">
                <a16:creationId xmlns:a16="http://schemas.microsoft.com/office/drawing/2014/main" id="{C201CB10-31EE-857F-EB82-9121DFC97799}"/>
              </a:ext>
            </a:extLst>
          </p:cNvPr>
          <p:cNvSpPr txBox="1"/>
          <p:nvPr/>
        </p:nvSpPr>
        <p:spPr>
          <a:xfrm>
            <a:off x="8997951" y="267518"/>
            <a:ext cx="2242276" cy="153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1600"/>
              </a:lnSpc>
              <a:defRPr sz="1300">
                <a:solidFill>
                  <a:schemeClr val="accent3">
                    <a:lumOff val="8823"/>
                  </a:schemeClr>
                </a:solidFill>
                <a:latin typeface="NB Architekt Pro Neue Regular"/>
                <a:ea typeface="NB Architekt Pro Neue Regular"/>
                <a:cs typeface="NB Architekt Pro Neue Regular"/>
                <a:sym typeface="NB Architekt Pro Neue Regular"/>
              </a:defRPr>
            </a:lvl1pPr>
          </a:lstStyle>
          <a:p>
            <a:pPr algn="l" defTabSz="609412" hangingPunct="0">
              <a:lnSpc>
                <a:spcPct val="100000"/>
              </a:lnSpc>
            </a:pPr>
            <a:r>
              <a:rPr lang="en-US" sz="1000" b="0" i="0" kern="0" spc="0" baseline="0" dirty="0">
                <a:solidFill>
                  <a:schemeClr val="tx1"/>
                </a:solidFill>
                <a:latin typeface="NB Architekt Pro Neue" panose="02010509020201040001" pitchFamily="49" charset="77"/>
                <a:cs typeface="Consolas" panose="020B0609020204030204" pitchFamily="49" charset="0"/>
              </a:rPr>
              <a:t>“START” “REPEAT” “1988/2025”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43DDDCE-1011-E237-1B5F-5219B04D7505}"/>
              </a:ext>
            </a:extLst>
          </p:cNvPr>
          <p:cNvSpPr/>
          <p:nvPr/>
        </p:nvSpPr>
        <p:spPr>
          <a:xfrm>
            <a:off x="11808843" y="296581"/>
            <a:ext cx="91057" cy="9105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0" name="Content Placeholder 8">
            <a:extLst>
              <a:ext uri="{FF2B5EF4-FFF2-40B4-BE49-F238E27FC236}">
                <a16:creationId xmlns:a16="http://schemas.microsoft.com/office/drawing/2014/main" id="{70F7847F-B361-D8CC-63C3-57A37D825540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2099" y="2284930"/>
            <a:ext cx="11607801" cy="3885745"/>
          </a:xfrm>
          <a:prstGeom prst="rect">
            <a:avLst/>
          </a:prstGeom>
        </p:spPr>
        <p:txBody>
          <a:bodyPr lIns="0" bIns="0">
            <a:noAutofit/>
          </a:bodyPr>
          <a:lstStyle>
            <a:lvl1pPr marL="292608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1pPr>
            <a:lvl2pPr marL="585216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2pPr>
            <a:lvl3pPr marL="877824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3pPr>
            <a:lvl4pPr marL="1170432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4pPr>
            <a:lvl5pPr marL="1463040" indent="-292608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defRPr sz="2000" spc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55730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36.xml"/><Relationship Id="rId1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44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25.xml"/><Relationship Id="rId16" Type="http://schemas.openxmlformats.org/officeDocument/2006/relationships/slideLayout" Target="../slideLayouts/slideLayout39.xml"/><Relationship Id="rId2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28.xml"/><Relationship Id="rId15" Type="http://schemas.openxmlformats.org/officeDocument/2006/relationships/slideLayout" Target="../slideLayouts/slideLayout38.xml"/><Relationship Id="rId23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33.xml"/><Relationship Id="rId19" Type="http://schemas.openxmlformats.org/officeDocument/2006/relationships/slideLayout" Target="../slideLayouts/slideLayout42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slideLayout" Target="../slideLayouts/slideLayout37.xml"/><Relationship Id="rId22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Placeholder 1">
            <a:extLst>
              <a:ext uri="{FF2B5EF4-FFF2-40B4-BE49-F238E27FC236}">
                <a16:creationId xmlns:a16="http://schemas.microsoft.com/office/drawing/2014/main" id="{1FDC8262-8DF2-1640-BFF9-41E3C7903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438200"/>
            <a:ext cx="11607799" cy="1426391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E1E62C54-3B91-7A43-B1C6-5766DA4F8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2100" y="2084388"/>
            <a:ext cx="11595101" cy="403585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219443" marR="0" lvl="0" indent="-219443" algn="l" defTabSz="9143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Click to add text</a:t>
            </a:r>
          </a:p>
          <a:p>
            <a:pPr marL="438887" marR="0" lvl="1" indent="-219443" algn="l" defTabSz="914346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Second level</a:t>
            </a:r>
          </a:p>
          <a:p>
            <a:pPr marL="658330" marR="0" lvl="2" indent="-219443" algn="l" defTabSz="914346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Third level</a:t>
            </a:r>
          </a:p>
          <a:p>
            <a:pPr marL="877772" marR="0" lvl="3" indent="-219443" algn="l" defTabSz="914346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Fourth level</a:t>
            </a:r>
          </a:p>
          <a:p>
            <a:pPr marL="1097216" marR="0" lvl="4" indent="-219443" algn="l" defTabSz="914346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  <a:sym typeface="Wingdings" pitchFamily="2" charset="2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020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346" rtl="0" eaLnBrk="1" latinLnBrk="0" hangingPunct="1">
        <a:lnSpc>
          <a:spcPct val="100000"/>
        </a:lnSpc>
        <a:spcBef>
          <a:spcPct val="0"/>
        </a:spcBef>
        <a:buNone/>
        <a:defRPr sz="3000" b="0" i="0" kern="1200" spc="0" baseline="0">
          <a:ln w="19050">
            <a:noFill/>
            <a:miter lim="800000"/>
          </a:ln>
          <a:solidFill>
            <a:schemeClr val="tx1"/>
          </a:solidFill>
          <a:latin typeface="+mj-lt"/>
          <a:ea typeface="+mj-ea"/>
          <a:cs typeface="Pilat Regular" panose="020B0604020202020204" pitchFamily="34" charset="0"/>
        </a:defRPr>
      </a:lvl1pPr>
    </p:titleStyle>
    <p:bodyStyle>
      <a:lvl1pPr marL="274320" indent="-274320" algn="l" defTabSz="914346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Tx/>
        <a:buSzPct val="100000"/>
        <a:buFont typeface="Pilat Regular" panose="020B0604020202020204" pitchFamily="34" charset="0"/>
        <a:buChar char="•"/>
        <a:defRPr sz="20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defTabSz="914346" rtl="0" eaLnBrk="1" latinLnBrk="0" hangingPunct="1">
        <a:lnSpc>
          <a:spcPts val="2400"/>
        </a:lnSpc>
        <a:spcBef>
          <a:spcPts val="0"/>
        </a:spcBef>
        <a:spcAft>
          <a:spcPts val="1000"/>
        </a:spcAft>
        <a:buClrTx/>
        <a:buSzPct val="100000"/>
        <a:buFont typeface="Pilat Regular" panose="020B0604020202020204" pitchFamily="34" charset="0"/>
        <a:buChar char="•"/>
        <a:defRPr sz="20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74320" algn="l" defTabSz="914346" rtl="0" eaLnBrk="1" latinLnBrk="0" hangingPunct="1">
        <a:lnSpc>
          <a:spcPts val="2400"/>
        </a:lnSpc>
        <a:spcBef>
          <a:spcPts val="0"/>
        </a:spcBef>
        <a:spcAft>
          <a:spcPts val="1000"/>
        </a:spcAft>
        <a:buClrTx/>
        <a:buSzPct val="100000"/>
        <a:buFont typeface="Pilat Regular" panose="020B0604020202020204" pitchFamily="34" charset="0"/>
        <a:buChar char="•"/>
        <a:defRPr sz="20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274320" algn="l" defTabSz="914346" rtl="0" eaLnBrk="1" latinLnBrk="0" hangingPunct="1">
        <a:lnSpc>
          <a:spcPts val="2400"/>
        </a:lnSpc>
        <a:spcBef>
          <a:spcPts val="0"/>
        </a:spcBef>
        <a:spcAft>
          <a:spcPts val="1000"/>
        </a:spcAft>
        <a:buClrTx/>
        <a:buSzPct val="100000"/>
        <a:buFont typeface="Pilat Regular" panose="020B0604020202020204" pitchFamily="34" charset="0"/>
        <a:buChar char="•"/>
        <a:defRPr sz="20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-274320" algn="l" defTabSz="914346" rtl="0" eaLnBrk="1" latinLnBrk="0" hangingPunct="1">
        <a:lnSpc>
          <a:spcPts val="2400"/>
        </a:lnSpc>
        <a:spcBef>
          <a:spcPts val="0"/>
        </a:spcBef>
        <a:spcAft>
          <a:spcPts val="1000"/>
        </a:spcAft>
        <a:buClrTx/>
        <a:buSzPct val="100000"/>
        <a:buFont typeface="Pilat Regular" panose="020B0604020202020204" pitchFamily="34" charset="0"/>
        <a:buChar char="•"/>
        <a:defRPr sz="2000" b="0" i="0" kern="1200" spc="0" baseline="0">
          <a:solidFill>
            <a:schemeClr val="tx1"/>
          </a:solidFill>
          <a:latin typeface="+mn-lt"/>
          <a:ea typeface="+mn-ea"/>
          <a:cs typeface="+mn-cs"/>
          <a:sym typeface="Wingdings" pitchFamily="2" charset="2"/>
        </a:defRPr>
      </a:lvl5pPr>
      <a:lvl6pPr marL="2514453" indent="-228586" algn="l" defTabSz="914346" rtl="0" eaLnBrk="1" latinLnBrk="0" hangingPunct="1">
        <a:lnSpc>
          <a:spcPct val="90000"/>
        </a:lnSpc>
        <a:spcBef>
          <a:spcPts val="500"/>
        </a:spcBef>
        <a:buFont typeface="Pilat Regular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26" indent="-228586" algn="l" defTabSz="914346" rtl="0" eaLnBrk="1" latinLnBrk="0" hangingPunct="1">
        <a:lnSpc>
          <a:spcPct val="90000"/>
        </a:lnSpc>
        <a:spcBef>
          <a:spcPts val="500"/>
        </a:spcBef>
        <a:buFont typeface="Pilat Regular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99" indent="-228586" algn="l" defTabSz="914346" rtl="0" eaLnBrk="1" latinLnBrk="0" hangingPunct="1">
        <a:lnSpc>
          <a:spcPct val="90000"/>
        </a:lnSpc>
        <a:spcBef>
          <a:spcPts val="500"/>
        </a:spcBef>
        <a:buFont typeface="Pilat Regular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73" indent="-228586" algn="l" defTabSz="914346" rtl="0" eaLnBrk="1" latinLnBrk="0" hangingPunct="1">
        <a:lnSpc>
          <a:spcPct val="90000"/>
        </a:lnSpc>
        <a:spcBef>
          <a:spcPts val="500"/>
        </a:spcBef>
        <a:buFont typeface="Pilat Regular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6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9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3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6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9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13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7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84">
          <p15:clr>
            <a:srgbClr val="C35EA4"/>
          </p15:clr>
        </p15:guide>
        <p15:guide id="13" pos="7496">
          <p15:clr>
            <a:srgbClr val="C35EA4"/>
          </p15:clr>
        </p15:guide>
        <p15:guide id="18" orient="horz" pos="185">
          <p15:clr>
            <a:srgbClr val="C35EA4"/>
          </p15:clr>
        </p15:guide>
        <p15:guide id="22" orient="horz" pos="4133">
          <p15:clr>
            <a:srgbClr val="C35EA4"/>
          </p15:clr>
        </p15:guide>
        <p15:guide id="55" pos="2012">
          <p15:clr>
            <a:srgbClr val="5ACBF0"/>
          </p15:clr>
        </p15:guide>
        <p15:guide id="61" pos="5668">
          <p15:clr>
            <a:srgbClr val="5ACBF0"/>
          </p15:clr>
        </p15:guide>
        <p15:guide id="85" pos="3840">
          <p15:clr>
            <a:srgbClr val="5ACBF0"/>
          </p15:clr>
        </p15:guide>
        <p15:guide id="88" pos="5059">
          <p15:clr>
            <a:srgbClr val="9FCC3B"/>
          </p15:clr>
        </p15:guide>
        <p15:guide id="89" pos="2620">
          <p15:clr>
            <a:srgbClr val="9FCC3B"/>
          </p15:clr>
        </p15:guide>
        <p15:guide id="90" pos="1099">
          <p15:clr>
            <a:srgbClr val="5ACBF0"/>
          </p15:clr>
        </p15:guide>
        <p15:guide id="91" pos="2926">
          <p15:clr>
            <a:srgbClr val="5ACBF0"/>
          </p15:clr>
        </p15:guide>
        <p15:guide id="92" pos="4754">
          <p15:clr>
            <a:srgbClr val="5ACBF0"/>
          </p15:clr>
        </p15:guide>
        <p15:guide id="93" pos="6581">
          <p15:clr>
            <a:srgbClr val="5ACBF0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Placeholder 1">
            <a:extLst>
              <a:ext uri="{FF2B5EF4-FFF2-40B4-BE49-F238E27FC236}">
                <a16:creationId xmlns:a16="http://schemas.microsoft.com/office/drawing/2014/main" id="{1FDC8262-8DF2-1640-BFF9-41E3C7903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438200"/>
            <a:ext cx="11607799" cy="1426391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E1E62C54-3B91-7A43-B1C6-5766DA4F8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2100" y="2084388"/>
            <a:ext cx="11595101" cy="403585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219443" marR="0" lvl="0" indent="-219443" algn="l" defTabSz="91434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Click to add text</a:t>
            </a:r>
          </a:p>
          <a:p>
            <a:pPr marL="438887" marR="0" lvl="1" indent="-219443" algn="l" defTabSz="914346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Second level</a:t>
            </a:r>
          </a:p>
          <a:p>
            <a:pPr marL="658330" marR="0" lvl="2" indent="-219443" algn="l" defTabSz="914346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Third level</a:t>
            </a:r>
          </a:p>
          <a:p>
            <a:pPr marL="877772" marR="0" lvl="3" indent="-219443" algn="l" defTabSz="914346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</a:rPr>
              <a:t>Fourth level</a:t>
            </a:r>
          </a:p>
          <a:p>
            <a:pPr marL="1097216" marR="0" lvl="4" indent="-219443" algn="l" defTabSz="914346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1000"/>
              </a:spcAft>
              <a:buClrTx/>
              <a:buSzPct val="100000"/>
              <a:buFont typeface="Pilat Regular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ilat Book"/>
                <a:ea typeface="+mn-ea"/>
                <a:cs typeface="+mn-cs"/>
                <a:sym typeface="Wingdings" pitchFamily="2" charset="2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2674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  <p:sldLayoutId id="2147483702" r:id="rId18"/>
    <p:sldLayoutId id="2147483703" r:id="rId19"/>
    <p:sldLayoutId id="2147483704" r:id="rId20"/>
    <p:sldLayoutId id="2147483705" r:id="rId21"/>
    <p:sldLayoutId id="2147483706" r:id="rId22"/>
    <p:sldLayoutId id="2147483707" r:id="rId2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346" rtl="0" eaLnBrk="1" latinLnBrk="0" hangingPunct="1">
        <a:lnSpc>
          <a:spcPct val="100000"/>
        </a:lnSpc>
        <a:spcBef>
          <a:spcPct val="0"/>
        </a:spcBef>
        <a:buNone/>
        <a:defRPr sz="3000" b="0" i="0" kern="1200" spc="0" baseline="0">
          <a:ln w="19050">
            <a:noFill/>
            <a:miter lim="800000"/>
          </a:ln>
          <a:solidFill>
            <a:schemeClr val="tx1"/>
          </a:solidFill>
          <a:latin typeface="+mj-lt"/>
          <a:ea typeface="+mj-ea"/>
          <a:cs typeface="Pilat Regular" panose="020B0604020202020204" pitchFamily="34" charset="0"/>
        </a:defRPr>
      </a:lvl1pPr>
    </p:titleStyle>
    <p:bodyStyle>
      <a:lvl1pPr marL="274320" indent="-274320" algn="l" defTabSz="914346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Tx/>
        <a:buSzPct val="100000"/>
        <a:buFont typeface="Pilat Regular" panose="020B0604020202020204" pitchFamily="34" charset="0"/>
        <a:buChar char="•"/>
        <a:defRPr sz="20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defTabSz="914346" rtl="0" eaLnBrk="1" latinLnBrk="0" hangingPunct="1">
        <a:lnSpc>
          <a:spcPts val="2400"/>
        </a:lnSpc>
        <a:spcBef>
          <a:spcPts val="0"/>
        </a:spcBef>
        <a:spcAft>
          <a:spcPts val="1000"/>
        </a:spcAft>
        <a:buClrTx/>
        <a:buSzPct val="100000"/>
        <a:buFont typeface="Pilat Regular" panose="020B0604020202020204" pitchFamily="34" charset="0"/>
        <a:buChar char="•"/>
        <a:defRPr sz="20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74320" algn="l" defTabSz="914346" rtl="0" eaLnBrk="1" latinLnBrk="0" hangingPunct="1">
        <a:lnSpc>
          <a:spcPts val="2400"/>
        </a:lnSpc>
        <a:spcBef>
          <a:spcPts val="0"/>
        </a:spcBef>
        <a:spcAft>
          <a:spcPts val="1000"/>
        </a:spcAft>
        <a:buClrTx/>
        <a:buSzPct val="100000"/>
        <a:buFont typeface="Pilat Regular" panose="020B0604020202020204" pitchFamily="34" charset="0"/>
        <a:buChar char="•"/>
        <a:defRPr sz="20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274320" algn="l" defTabSz="914346" rtl="0" eaLnBrk="1" latinLnBrk="0" hangingPunct="1">
        <a:lnSpc>
          <a:spcPts val="2400"/>
        </a:lnSpc>
        <a:spcBef>
          <a:spcPts val="0"/>
        </a:spcBef>
        <a:spcAft>
          <a:spcPts val="1000"/>
        </a:spcAft>
        <a:buClrTx/>
        <a:buSzPct val="100000"/>
        <a:buFont typeface="Pilat Regular" panose="020B0604020202020204" pitchFamily="34" charset="0"/>
        <a:buChar char="•"/>
        <a:defRPr sz="2000" b="0" i="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-274320" algn="l" defTabSz="914346" rtl="0" eaLnBrk="1" latinLnBrk="0" hangingPunct="1">
        <a:lnSpc>
          <a:spcPts val="2400"/>
        </a:lnSpc>
        <a:spcBef>
          <a:spcPts val="0"/>
        </a:spcBef>
        <a:spcAft>
          <a:spcPts val="1000"/>
        </a:spcAft>
        <a:buClrTx/>
        <a:buSzPct val="100000"/>
        <a:buFont typeface="Pilat Regular" panose="020B0604020202020204" pitchFamily="34" charset="0"/>
        <a:buChar char="•"/>
        <a:defRPr sz="2000" b="0" i="0" kern="1200" spc="0" baseline="0">
          <a:solidFill>
            <a:schemeClr val="tx1"/>
          </a:solidFill>
          <a:latin typeface="+mn-lt"/>
          <a:ea typeface="+mn-ea"/>
          <a:cs typeface="+mn-cs"/>
          <a:sym typeface="Wingdings" pitchFamily="2" charset="2"/>
        </a:defRPr>
      </a:lvl5pPr>
      <a:lvl6pPr marL="2514453" indent="-228586" algn="l" defTabSz="914346" rtl="0" eaLnBrk="1" latinLnBrk="0" hangingPunct="1">
        <a:lnSpc>
          <a:spcPct val="90000"/>
        </a:lnSpc>
        <a:spcBef>
          <a:spcPts val="500"/>
        </a:spcBef>
        <a:buFont typeface="Pilat Regular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26" indent="-228586" algn="l" defTabSz="914346" rtl="0" eaLnBrk="1" latinLnBrk="0" hangingPunct="1">
        <a:lnSpc>
          <a:spcPct val="90000"/>
        </a:lnSpc>
        <a:spcBef>
          <a:spcPts val="500"/>
        </a:spcBef>
        <a:buFont typeface="Pilat Regular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99" indent="-228586" algn="l" defTabSz="914346" rtl="0" eaLnBrk="1" latinLnBrk="0" hangingPunct="1">
        <a:lnSpc>
          <a:spcPct val="90000"/>
        </a:lnSpc>
        <a:spcBef>
          <a:spcPts val="500"/>
        </a:spcBef>
        <a:buFont typeface="Pilat Regular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73" indent="-228586" algn="l" defTabSz="914346" rtl="0" eaLnBrk="1" latinLnBrk="0" hangingPunct="1">
        <a:lnSpc>
          <a:spcPct val="90000"/>
        </a:lnSpc>
        <a:spcBef>
          <a:spcPts val="500"/>
        </a:spcBef>
        <a:buFont typeface="Pilat Regular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6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9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3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6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9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13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7" algn="l" defTabSz="9143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84">
          <p15:clr>
            <a:srgbClr val="C35EA4"/>
          </p15:clr>
        </p15:guide>
        <p15:guide id="13" pos="7496">
          <p15:clr>
            <a:srgbClr val="C35EA4"/>
          </p15:clr>
        </p15:guide>
        <p15:guide id="18" orient="horz" pos="185">
          <p15:clr>
            <a:srgbClr val="C35EA4"/>
          </p15:clr>
        </p15:guide>
        <p15:guide id="22" orient="horz" pos="4133">
          <p15:clr>
            <a:srgbClr val="C35EA4"/>
          </p15:clr>
        </p15:guide>
        <p15:guide id="55" pos="2012">
          <p15:clr>
            <a:srgbClr val="5ACBF0"/>
          </p15:clr>
        </p15:guide>
        <p15:guide id="61" pos="5668">
          <p15:clr>
            <a:srgbClr val="5ACBF0"/>
          </p15:clr>
        </p15:guide>
        <p15:guide id="85" pos="3840">
          <p15:clr>
            <a:srgbClr val="5ACBF0"/>
          </p15:clr>
        </p15:guide>
        <p15:guide id="88" pos="5059">
          <p15:clr>
            <a:srgbClr val="9FCC3B"/>
          </p15:clr>
        </p15:guide>
        <p15:guide id="89" pos="2620">
          <p15:clr>
            <a:srgbClr val="9FCC3B"/>
          </p15:clr>
        </p15:guide>
        <p15:guide id="90" pos="1099">
          <p15:clr>
            <a:srgbClr val="5ACBF0"/>
          </p15:clr>
        </p15:guide>
        <p15:guide id="91" pos="2926">
          <p15:clr>
            <a:srgbClr val="5ACBF0"/>
          </p15:clr>
        </p15:guide>
        <p15:guide id="92" pos="4754">
          <p15:clr>
            <a:srgbClr val="5ACBF0"/>
          </p15:clr>
        </p15:guide>
        <p15:guide id="93" pos="658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1A9156-E609-C227-EF1C-599F4A3216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DM BUSINESS SUPPORT</a:t>
            </a:r>
            <a:endParaRPr lang="en-MY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417D505-F085-9B6A-325D-9EAAD907A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4A – Consignment Report at Supplier Portal </a:t>
            </a:r>
            <a:br>
              <a:rPr lang="en-US" dirty="0"/>
            </a:br>
            <a:endParaRPr lang="en-MY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152F59A-C7F1-CD63-CB3B-71F56D5DDEE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25 June 2021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42188879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C6B0E-78C2-EC50-2B44-56AB0FDAA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439245"/>
            <a:ext cx="11607800" cy="516906"/>
          </a:xfrm>
        </p:spPr>
        <p:txBody>
          <a:bodyPr/>
          <a:lstStyle/>
          <a:p>
            <a:r>
              <a:rPr lang="en-US" sz="3200" dirty="0"/>
              <a:t>WD Consumption Advice Report- </a:t>
            </a:r>
            <a:r>
              <a:rPr lang="en-US" sz="3200" u="sng" dirty="0">
                <a:cs typeface="Arial"/>
              </a:rPr>
              <a:t>Parameter</a:t>
            </a:r>
            <a:endParaRPr lang="en-MY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3A4C2-3345-49E5-AD62-69CFBDE4722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92099" y="956151"/>
            <a:ext cx="11607801" cy="407470"/>
          </a:xfrm>
        </p:spPr>
        <p:txBody>
          <a:bodyPr/>
          <a:lstStyle/>
          <a:p>
            <a:r>
              <a:rPr lang="en-US" sz="2000" dirty="0">
                <a:solidFill>
                  <a:schemeClr val="dk1"/>
                </a:solidFill>
                <a:latin typeface="+mj-lt"/>
              </a:rPr>
              <a:t>When Click on Open, a new page will open which has parameter window</a:t>
            </a:r>
            <a:endParaRPr lang="en-US" sz="20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endParaRPr lang="en-MY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7346BD2-325C-D4E9-8956-2B9DD724A9E2}"/>
              </a:ext>
            </a:extLst>
          </p:cNvPr>
          <p:cNvGrpSpPr/>
          <p:nvPr/>
        </p:nvGrpSpPr>
        <p:grpSpPr>
          <a:xfrm>
            <a:off x="706726" y="1363621"/>
            <a:ext cx="10778548" cy="4803499"/>
            <a:chOff x="783532" y="1630915"/>
            <a:chExt cx="10520194" cy="478053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EE15FB56-E6A0-4FC2-AD12-43B9382023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83532" y="1630915"/>
              <a:ext cx="10520194" cy="4780533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BFF4439-30A8-21B4-4311-6B7144C218F1}"/>
                </a:ext>
              </a:extLst>
            </p:cNvPr>
            <p:cNvSpPr txBox="1"/>
            <p:nvPr/>
          </p:nvSpPr>
          <p:spPr>
            <a:xfrm>
              <a:off x="5805024" y="3308340"/>
              <a:ext cx="3355478" cy="120032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marL="0" lvl="1" defTabSz="731063" fontAlgn="base">
                <a:spcBef>
                  <a:spcPct val="20000"/>
                </a:spcBef>
                <a:spcAft>
                  <a:spcPct val="0"/>
                </a:spcAft>
                <a:buSzPct val="145000"/>
              </a:pPr>
              <a:r>
                <a:rPr lang="en-US" sz="1200" b="1" dirty="0">
                  <a:solidFill>
                    <a:prstClr val="black"/>
                  </a:solidFill>
                </a:rPr>
                <a:t>Click on Apply for all organization or click search to find organization and apply</a:t>
              </a:r>
            </a:p>
            <a:p>
              <a:pPr defTabSz="1219170"/>
              <a:endParaRPr lang="en-US" sz="1200" b="1" dirty="0">
                <a:solidFill>
                  <a:prstClr val="black"/>
                </a:solidFill>
              </a:endParaRPr>
            </a:p>
            <a:p>
              <a:pPr defTabSz="1219170"/>
              <a:r>
                <a:rPr lang="en-US" sz="1200" b="1" dirty="0">
                  <a:solidFill>
                    <a:prstClr val="black"/>
                  </a:solidFill>
                </a:rPr>
                <a:t>Report completed the Excel output will prompted below</a:t>
              </a:r>
              <a:endParaRPr lang="en-US" sz="1200" dirty="0">
                <a:solidFill>
                  <a:prstClr val="black"/>
                </a:solidFill>
              </a:endParaRPr>
            </a:p>
            <a:p>
              <a:pPr marL="342900" indent="-342900" defTabSz="1219170">
                <a:buFontTx/>
                <a:buAutoNum type="arabicPeriod"/>
              </a:pPr>
              <a:endParaRPr lang="en-US" sz="1200" dirty="0">
                <a:solidFill>
                  <a:prstClr val="black"/>
                </a:solidFill>
              </a:endParaRP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FD018B3A-8546-4EC5-6741-441256E96DF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33899" y="4021182"/>
              <a:ext cx="3471124" cy="2161904"/>
            </a:xfrm>
            <a:prstGeom prst="straightConnector1">
              <a:avLst/>
            </a:prstGeom>
            <a:ln w="127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18092474-E1F5-5EB9-99AA-1690158EE67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04458" y="2055223"/>
              <a:ext cx="2800565" cy="1431849"/>
            </a:xfrm>
            <a:prstGeom prst="straightConnector1">
              <a:avLst/>
            </a:prstGeom>
            <a:ln w="127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8903069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D891A-E4C8-ED6E-7D79-AC4876179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439245"/>
            <a:ext cx="11607800" cy="505636"/>
          </a:xfrm>
        </p:spPr>
        <p:txBody>
          <a:bodyPr/>
          <a:lstStyle/>
          <a:p>
            <a:r>
              <a:rPr lang="en-US" sz="3200" dirty="0"/>
              <a:t>WD Consumption Advice Report- </a:t>
            </a:r>
            <a:r>
              <a:rPr lang="en-US" sz="3200" u="sng" dirty="0">
                <a:cs typeface="Arial"/>
              </a:rPr>
              <a:t>Excel Output</a:t>
            </a:r>
            <a:endParaRPr lang="en-MY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C3A2E9-99C3-17DD-1999-6E094D4CB22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92098" y="1096211"/>
            <a:ext cx="11607801" cy="1453950"/>
          </a:xfrm>
        </p:spPr>
        <p:txBody>
          <a:bodyPr/>
          <a:lstStyle/>
          <a:p>
            <a:pPr marL="0" lvl="1" indent="0" defTabSz="731063" fontAlgn="base">
              <a:spcBef>
                <a:spcPct val="20000"/>
              </a:spcBef>
              <a:spcAft>
                <a:spcPct val="0"/>
              </a:spcAft>
              <a:buSzPct val="145000"/>
              <a:buNone/>
            </a:pPr>
            <a:r>
              <a:rPr lang="en-US" sz="2000" dirty="0">
                <a:solidFill>
                  <a:schemeClr val="dk1"/>
                </a:solidFill>
                <a:latin typeface="+mj-lt"/>
              </a:rPr>
              <a:t>Excel Output: </a:t>
            </a:r>
          </a:p>
          <a:p>
            <a:pPr marL="285750" lvl="1" indent="-285750" defTabSz="731063" fontAlgn="base">
              <a:spcBef>
                <a:spcPct val="20000"/>
              </a:spcBef>
              <a:spcAft>
                <a:spcPct val="0"/>
              </a:spcAft>
              <a:buSzPct val="145000"/>
              <a:buFont typeface="Wingdings" panose="05000000000000000000" pitchFamily="2" charset="2"/>
              <a:buChar char="§"/>
            </a:pPr>
            <a:r>
              <a:rPr lang="en-US" sz="2000" dirty="0"/>
              <a:t>Date of creation consumption invoice number is 1 day delay from actual transaction date </a:t>
            </a:r>
          </a:p>
          <a:p>
            <a:pPr marL="285750" lvl="1" indent="-285750" defTabSz="731063" fontAlgn="base">
              <a:spcBef>
                <a:spcPct val="20000"/>
              </a:spcBef>
              <a:spcAft>
                <a:spcPct val="0"/>
              </a:spcAft>
              <a:buSzPct val="145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dk1"/>
                </a:solidFill>
                <a:latin typeface="+mj-lt"/>
              </a:rPr>
              <a:t>Data content weekly period according to WD fiscal Calendar cut off Sun to Sat GMT 00:00:00.</a:t>
            </a:r>
          </a:p>
          <a:p>
            <a:pPr marL="285750" lvl="1" indent="-285750" defTabSz="731063" fontAlgn="base">
              <a:spcBef>
                <a:spcPct val="20000"/>
              </a:spcBef>
              <a:spcAft>
                <a:spcPct val="0"/>
              </a:spcAft>
              <a:buSzPct val="145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dk1"/>
                </a:solidFill>
                <a:latin typeface="+mj-lt"/>
              </a:rPr>
              <a:t>Data will refresh every Monday GMT 00:00:00</a:t>
            </a:r>
          </a:p>
          <a:p>
            <a:endParaRPr lang="en-MY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7927A0D-974A-DB17-523E-D621515C1FDD}"/>
              </a:ext>
            </a:extLst>
          </p:cNvPr>
          <p:cNvGrpSpPr/>
          <p:nvPr/>
        </p:nvGrpSpPr>
        <p:grpSpPr>
          <a:xfrm>
            <a:off x="671772" y="2681171"/>
            <a:ext cx="10520194" cy="3260632"/>
            <a:chOff x="783532" y="2345184"/>
            <a:chExt cx="10520194" cy="326063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F13B0B1-F19F-1199-B0D2-B8F4C03C9CEB}"/>
                </a:ext>
              </a:extLst>
            </p:cNvPr>
            <p:cNvSpPr txBox="1"/>
            <p:nvPr/>
          </p:nvSpPr>
          <p:spPr>
            <a:xfrm>
              <a:off x="2359739" y="5144151"/>
              <a:ext cx="3716596" cy="46166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defTabSz="1219170"/>
              <a:r>
                <a:rPr lang="en-US" sz="1200" b="1" dirty="0">
                  <a:solidFill>
                    <a:prstClr val="black"/>
                  </a:solidFill>
                </a:rPr>
                <a:t>Report output can be downloaded in excel format.</a:t>
              </a:r>
              <a:endParaRPr lang="en-US" sz="1200" dirty="0">
                <a:solidFill>
                  <a:prstClr val="black"/>
                </a:solidFill>
              </a:endParaRP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D6ACDA1-EA62-F6AF-F29D-8CE32CD15E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83532" y="2345184"/>
              <a:ext cx="10520194" cy="2636112"/>
            </a:xfrm>
            <a:prstGeom prst="rect">
              <a:avLst/>
            </a:prstGeom>
          </p:spPr>
        </p:pic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6DD07681-BE0A-7052-89EA-B9B67A6991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24516" y="4476206"/>
              <a:ext cx="783210" cy="667949"/>
            </a:xfrm>
            <a:prstGeom prst="straightConnector1">
              <a:avLst/>
            </a:prstGeom>
            <a:ln w="127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55372062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856653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B311BBF-853A-15D8-C253-0D23B8412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588" y="571635"/>
            <a:ext cx="11607291" cy="496144"/>
          </a:xfrm>
        </p:spPr>
        <p:txBody>
          <a:bodyPr wrap="square" anchor="b">
            <a:normAutofit/>
          </a:bodyPr>
          <a:lstStyle/>
          <a:p>
            <a:r>
              <a:rPr lang="en-US" dirty="0"/>
              <a:t>4A – Consignment Report at Supplier Portal </a:t>
            </a:r>
            <a:endParaRPr lang="en-MY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FAC5535-4730-5612-5658-5326EA4202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91078" y="1428283"/>
            <a:ext cx="11607801" cy="496143"/>
          </a:xfrm>
        </p:spPr>
        <p:txBody>
          <a:bodyPr wrap="none">
            <a:normAutofit/>
          </a:bodyPr>
          <a:lstStyle/>
          <a:p>
            <a:pPr marL="0" defTabSz="914311">
              <a:lnSpc>
                <a:spcPct val="90000"/>
              </a:lnSpc>
              <a:spcAft>
                <a:spcPts val="600"/>
              </a:spcAft>
            </a:pPr>
            <a:r>
              <a:rPr lang="en-US" b="1" kern="1200" dirty="0">
                <a:solidFill>
                  <a:schemeClr val="tx2"/>
                </a:solidFill>
              </a:rPr>
              <a:t>Introduction Consignment Report Available at Supplier Portal </a:t>
            </a:r>
          </a:p>
          <a:p>
            <a:pPr marL="0" defTabSz="914311">
              <a:lnSpc>
                <a:spcPct val="90000"/>
              </a:lnSpc>
              <a:spcAft>
                <a:spcPts val="600"/>
              </a:spcAft>
            </a:pPr>
            <a:endParaRPr lang="en-US" kern="1200" dirty="0"/>
          </a:p>
        </p:txBody>
      </p:sp>
      <p:graphicFrame>
        <p:nvGraphicFramePr>
          <p:cNvPr id="9" name="Content Placeholder 5">
            <a:extLst>
              <a:ext uri="{FF2B5EF4-FFF2-40B4-BE49-F238E27FC236}">
                <a16:creationId xmlns:a16="http://schemas.microsoft.com/office/drawing/2014/main" id="{7BBD5F93-FCBC-D350-0211-B28B602675A4}"/>
              </a:ext>
            </a:extLst>
          </p:cNvPr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810400668"/>
              </p:ext>
            </p:extLst>
          </p:nvPr>
        </p:nvGraphicFramePr>
        <p:xfrm>
          <a:off x="291078" y="2152850"/>
          <a:ext cx="11607801" cy="3885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977171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E21F8-3BB5-3ADF-7D67-820C0DD83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609" y="772160"/>
            <a:ext cx="11607291" cy="629919"/>
          </a:xfrm>
        </p:spPr>
        <p:txBody>
          <a:bodyPr wrap="square" anchor="b">
            <a:normAutofit/>
          </a:bodyPr>
          <a:lstStyle/>
          <a:p>
            <a:r>
              <a:rPr lang="en-US" dirty="0"/>
              <a:t>Thing That Supplier Must Do</a:t>
            </a:r>
            <a:endParaRPr lang="en-MY" dirty="0"/>
          </a:p>
        </p:txBody>
      </p:sp>
      <p:graphicFrame>
        <p:nvGraphicFramePr>
          <p:cNvPr id="13" name="Content Placeholder 3">
            <a:extLst>
              <a:ext uri="{FF2B5EF4-FFF2-40B4-BE49-F238E27FC236}">
                <a16:creationId xmlns:a16="http://schemas.microsoft.com/office/drawing/2014/main" id="{8476FFA6-779E-FFE7-E3D9-6DAD811DED4C}"/>
              </a:ext>
            </a:extLst>
          </p:cNvPr>
          <p:cNvGraphicFramePr>
            <a:graphicFrameLocks noGrp="1"/>
          </p:cNvGraphicFramePr>
          <p:nvPr>
            <p:ph sz="quarter" idx="11"/>
            <p:extLst>
              <p:ext uri="{D42A27DB-BD31-4B8C-83A1-F6EECF244321}">
                <p14:modId xmlns:p14="http://schemas.microsoft.com/office/powerpoint/2010/main" val="1436437872"/>
              </p:ext>
            </p:extLst>
          </p:nvPr>
        </p:nvGraphicFramePr>
        <p:xfrm>
          <a:off x="292099" y="1864815"/>
          <a:ext cx="11607801" cy="3885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994401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F94C865-DD78-CAEF-8070-1E96AD719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2113280"/>
            <a:ext cx="11607800" cy="1945871"/>
          </a:xfrm>
        </p:spPr>
        <p:txBody>
          <a:bodyPr/>
          <a:lstStyle/>
          <a:p>
            <a:r>
              <a:rPr lang="en-US" sz="5400" dirty="0"/>
              <a:t>1) CONSIGNMENT STOCK CARD DETAIL REPORT</a:t>
            </a:r>
            <a:endParaRPr lang="en-MY" sz="5400" dirty="0"/>
          </a:p>
        </p:txBody>
      </p:sp>
    </p:spTree>
    <p:extLst>
      <p:ext uri="{BB962C8B-B14F-4D97-AF65-F5344CB8AC3E}">
        <p14:creationId xmlns:p14="http://schemas.microsoft.com/office/powerpoint/2010/main" val="21985768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2A7C43E-9DB9-CC85-646C-5547AEFF1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097" y="336462"/>
            <a:ext cx="11607800" cy="627556"/>
          </a:xfrm>
        </p:spPr>
        <p:txBody>
          <a:bodyPr/>
          <a:lstStyle/>
          <a:p>
            <a:r>
              <a:rPr lang="en-US" sz="3200" dirty="0"/>
              <a:t>WD Consignment Stock Card Detail Report- </a:t>
            </a:r>
            <a:r>
              <a:rPr lang="en-US" sz="3200" u="sng" dirty="0"/>
              <a:t>How to Run</a:t>
            </a:r>
            <a:endParaRPr lang="en-MY" u="sng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9D27B-4E4D-A152-886B-C3BFCD10945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92097" y="964019"/>
            <a:ext cx="11076943" cy="627556"/>
          </a:xfrm>
        </p:spPr>
        <p:txBody>
          <a:bodyPr/>
          <a:lstStyle/>
          <a:p>
            <a:r>
              <a:rPr lang="en-US" sz="2000" dirty="0">
                <a:solidFill>
                  <a:schemeClr val="dk1"/>
                </a:solidFill>
                <a:latin typeface="+mj-lt"/>
              </a:rPr>
              <a:t>Navigation  – Supplier Portal </a:t>
            </a:r>
            <a:r>
              <a:rPr lang="en-US" sz="2000" dirty="0">
                <a:solidFill>
                  <a:schemeClr val="dk1"/>
                </a:solidFill>
                <a:latin typeface="+mj-lt"/>
                <a:sym typeface="Wingdings" panose="05000000000000000000" pitchFamily="2" charset="2"/>
              </a:rPr>
              <a:t> Reports displayed on Left Side  Click on WD Consignment </a:t>
            </a:r>
            <a:r>
              <a:rPr lang="en-US" sz="2000" dirty="0">
                <a:solidFill>
                  <a:schemeClr val="dk1"/>
                </a:solidFill>
                <a:latin typeface="+mj-lt"/>
              </a:rPr>
              <a:t>Stock Card Detail Report</a:t>
            </a:r>
          </a:p>
          <a:p>
            <a:endParaRPr lang="en-MY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B68879-D4A4-3D81-94BC-514A04419D5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995"/>
          <a:stretch/>
        </p:blipFill>
        <p:spPr>
          <a:xfrm>
            <a:off x="538480" y="1686560"/>
            <a:ext cx="10830560" cy="456184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1647231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956E4-6FF5-2605-A2BC-C335C4318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466229"/>
            <a:ext cx="11607800" cy="442191"/>
          </a:xfrm>
        </p:spPr>
        <p:txBody>
          <a:bodyPr/>
          <a:lstStyle/>
          <a:p>
            <a:r>
              <a:rPr lang="en-US" sz="3200" dirty="0"/>
              <a:t>WD Consignment Stock Card Detail Report- </a:t>
            </a:r>
            <a:r>
              <a:rPr lang="en-US" sz="3200" u="sng" dirty="0">
                <a:cs typeface="Arial"/>
              </a:rPr>
              <a:t>Parameter</a:t>
            </a:r>
            <a:endParaRPr lang="en-MY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86F29-6D20-AA75-EA82-4904BDDD18CC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00107" y="924746"/>
            <a:ext cx="11499794" cy="332208"/>
          </a:xfrm>
        </p:spPr>
        <p:txBody>
          <a:bodyPr/>
          <a:lstStyle/>
          <a:p>
            <a:r>
              <a:rPr lang="en-US" sz="2000" dirty="0">
                <a:solidFill>
                  <a:schemeClr val="dk1"/>
                </a:solidFill>
                <a:latin typeface="+mj-lt"/>
              </a:rPr>
              <a:t>When Click on Open, a new page will open which has parameter window</a:t>
            </a:r>
            <a:endParaRPr lang="en-US" sz="2000" dirty="0">
              <a:solidFill>
                <a:schemeClr val="dk1"/>
              </a:solidFill>
              <a:latin typeface="Calibri" panose="020F0502020204030204" pitchFamily="34" charset="0"/>
            </a:endParaRPr>
          </a:p>
          <a:p>
            <a:endParaRPr lang="en-MY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9825DC4-514A-6C7E-ADB8-46BB01ADD06B}"/>
              </a:ext>
            </a:extLst>
          </p:cNvPr>
          <p:cNvGrpSpPr/>
          <p:nvPr/>
        </p:nvGrpSpPr>
        <p:grpSpPr>
          <a:xfrm>
            <a:off x="631133" y="1355634"/>
            <a:ext cx="10520193" cy="4802777"/>
            <a:chOff x="783533" y="1619794"/>
            <a:chExt cx="10520193" cy="4802777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7BAA1CE-EAB8-F278-834A-01BAB9910E3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83533" y="1619794"/>
              <a:ext cx="10520193" cy="4802777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BCE6EA3-F0A9-FC4B-B7B1-321887D54C7F}"/>
                </a:ext>
              </a:extLst>
            </p:cNvPr>
            <p:cNvSpPr txBox="1"/>
            <p:nvPr/>
          </p:nvSpPr>
          <p:spPr>
            <a:xfrm>
              <a:off x="5805023" y="3308340"/>
              <a:ext cx="3355478" cy="120032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marL="0" lvl="1" defTabSz="731063" fontAlgn="base">
                <a:spcBef>
                  <a:spcPct val="20000"/>
                </a:spcBef>
                <a:spcAft>
                  <a:spcPct val="0"/>
                </a:spcAft>
                <a:buSzPct val="145000"/>
              </a:pPr>
              <a:r>
                <a:rPr lang="en-US" sz="1200" b="1" dirty="0">
                  <a:solidFill>
                    <a:prstClr val="black"/>
                  </a:solidFill>
                </a:rPr>
                <a:t>Click on Apply for all organization or click search to find organization and apply</a:t>
              </a:r>
            </a:p>
            <a:p>
              <a:pPr defTabSz="1219170"/>
              <a:endParaRPr lang="en-US" sz="1200" b="1" dirty="0">
                <a:solidFill>
                  <a:prstClr val="black"/>
                </a:solidFill>
              </a:endParaRPr>
            </a:p>
            <a:p>
              <a:pPr defTabSz="1219170"/>
              <a:r>
                <a:rPr lang="en-US" sz="1200" b="1" dirty="0">
                  <a:solidFill>
                    <a:prstClr val="black"/>
                  </a:solidFill>
                </a:rPr>
                <a:t>Report completed the Excel output will prompted below</a:t>
              </a:r>
              <a:endParaRPr lang="en-US" sz="1200" dirty="0">
                <a:solidFill>
                  <a:prstClr val="black"/>
                </a:solidFill>
              </a:endParaRPr>
            </a:p>
            <a:p>
              <a:pPr marL="342900" indent="-342900" defTabSz="1219170">
                <a:buFontTx/>
                <a:buAutoNum type="arabicPeriod"/>
              </a:pPr>
              <a:endParaRPr lang="en-US" sz="1200" dirty="0">
                <a:solidFill>
                  <a:prstClr val="black"/>
                </a:solidFill>
              </a:endParaRP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99B525D1-18AC-81A8-3239-993B38B12B2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33898" y="4021182"/>
              <a:ext cx="3471124" cy="2161904"/>
            </a:xfrm>
            <a:prstGeom prst="straightConnector1">
              <a:avLst/>
            </a:prstGeom>
            <a:ln w="127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187742F6-FFBD-4507-1F20-58A36BC1814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004457" y="2055223"/>
              <a:ext cx="2800565" cy="1431849"/>
            </a:xfrm>
            <a:prstGeom prst="straightConnector1">
              <a:avLst/>
            </a:prstGeom>
            <a:ln w="127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7314382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E89CB-8F7E-B874-3467-63A8C68B6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099" y="450989"/>
            <a:ext cx="11607800" cy="472671"/>
          </a:xfrm>
        </p:spPr>
        <p:txBody>
          <a:bodyPr/>
          <a:lstStyle/>
          <a:p>
            <a:r>
              <a:rPr lang="en-US" sz="3200" dirty="0"/>
              <a:t>WD Consignment Stock Card Detail Report- </a:t>
            </a:r>
            <a:r>
              <a:rPr lang="en-US" sz="3200" dirty="0">
                <a:cs typeface="Arial"/>
              </a:rPr>
              <a:t>Excel Output</a:t>
            </a:r>
            <a:endParaRPr lang="en-MY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EFC8B-B39F-34F5-B877-711507EDFEA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63219" y="923661"/>
            <a:ext cx="11452861" cy="1128660"/>
          </a:xfrm>
        </p:spPr>
        <p:txBody>
          <a:bodyPr/>
          <a:lstStyle/>
          <a:p>
            <a:pPr marL="0" lvl="1" indent="0" defTabSz="731063" fontAlgn="base">
              <a:spcBef>
                <a:spcPct val="20000"/>
              </a:spcBef>
              <a:spcAft>
                <a:spcPct val="0"/>
              </a:spcAft>
              <a:buSzPct val="145000"/>
              <a:buNone/>
            </a:pPr>
            <a:r>
              <a:rPr lang="en-US" sz="2000" dirty="0">
                <a:solidFill>
                  <a:schemeClr val="dk1"/>
                </a:solidFill>
                <a:latin typeface="+mj-lt"/>
              </a:rPr>
              <a:t>Excel Output: </a:t>
            </a:r>
          </a:p>
          <a:p>
            <a:pPr marL="285750" lvl="1" indent="-285750" defTabSz="731063" fontAlgn="base">
              <a:spcBef>
                <a:spcPct val="20000"/>
              </a:spcBef>
              <a:spcAft>
                <a:spcPct val="0"/>
              </a:spcAft>
              <a:buSzPct val="145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dk1"/>
                </a:solidFill>
              </a:rPr>
              <a:t>Data content weekly period according to WD fiscal Calendar cut off Sat to Fri GMT 00:00:00.</a:t>
            </a:r>
          </a:p>
          <a:p>
            <a:pPr marL="285750" lvl="1" indent="-285750" defTabSz="731063" fontAlgn="base">
              <a:spcBef>
                <a:spcPct val="20000"/>
              </a:spcBef>
              <a:spcAft>
                <a:spcPct val="0"/>
              </a:spcAft>
              <a:buSzPct val="145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dk1"/>
                </a:solidFill>
              </a:rPr>
              <a:t>Data will refresh every Monday GMT 00:00:00</a:t>
            </a:r>
          </a:p>
          <a:p>
            <a:endParaRPr lang="en-MY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82D8FC2-ED2A-ED8B-8A78-D91149C51A37}"/>
              </a:ext>
            </a:extLst>
          </p:cNvPr>
          <p:cNvGrpSpPr/>
          <p:nvPr/>
        </p:nvGrpSpPr>
        <p:grpSpPr>
          <a:xfrm>
            <a:off x="906834" y="2171940"/>
            <a:ext cx="10520569" cy="4224065"/>
            <a:chOff x="783157" y="2050014"/>
            <a:chExt cx="10520569" cy="4224065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1F08014-E35D-A426-379F-0AD80F84279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83157" y="2050014"/>
              <a:ext cx="10520569" cy="3216063"/>
            </a:xfrm>
            <a:prstGeom prst="rect">
              <a:avLst/>
            </a:prstGeom>
            <a:ln w="3175">
              <a:solidFill>
                <a:schemeClr val="tx1"/>
              </a:solidFill>
            </a:ln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AFBFCE3-3CDA-85BE-FCB7-7B496DDE9AB2}"/>
                </a:ext>
              </a:extLst>
            </p:cNvPr>
            <p:cNvSpPr txBox="1"/>
            <p:nvPr/>
          </p:nvSpPr>
          <p:spPr>
            <a:xfrm>
              <a:off x="2715339" y="5812414"/>
              <a:ext cx="3716596" cy="461665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defTabSz="1219170"/>
              <a:r>
                <a:rPr lang="en-US" sz="1200" b="1" dirty="0">
                  <a:solidFill>
                    <a:prstClr val="black"/>
                  </a:solidFill>
                </a:rPr>
                <a:t>Report output can be downloaded in excel format.</a:t>
              </a:r>
              <a:endParaRPr lang="en-US" sz="1200" dirty="0">
                <a:solidFill>
                  <a:prstClr val="black"/>
                </a:solidFill>
              </a:endParaRPr>
            </a:p>
          </p:txBody>
        </p: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C20DBC3-66AD-04E8-1954-94C01FAB91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24516" y="3840486"/>
              <a:ext cx="1453770" cy="1974233"/>
            </a:xfrm>
            <a:prstGeom prst="straightConnector1">
              <a:avLst/>
            </a:prstGeom>
            <a:ln w="127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4630711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F94C865-DD78-CAEF-8070-1E96AD719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2722880"/>
            <a:ext cx="11607800" cy="990831"/>
          </a:xfrm>
        </p:spPr>
        <p:txBody>
          <a:bodyPr/>
          <a:lstStyle/>
          <a:p>
            <a:r>
              <a:rPr lang="en-US" sz="5400" dirty="0"/>
              <a:t>2) CONSUMPTION ADVISE REPORT</a:t>
            </a:r>
          </a:p>
        </p:txBody>
      </p:sp>
    </p:spTree>
    <p:extLst>
      <p:ext uri="{BB962C8B-B14F-4D97-AF65-F5344CB8AC3E}">
        <p14:creationId xmlns:p14="http://schemas.microsoft.com/office/powerpoint/2010/main" val="394037291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C329C-2FA5-4BA0-52D7-9A2D7C25E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100" y="440829"/>
            <a:ext cx="11607800" cy="492991"/>
          </a:xfrm>
        </p:spPr>
        <p:txBody>
          <a:bodyPr/>
          <a:lstStyle/>
          <a:p>
            <a:r>
              <a:rPr lang="en-US" sz="3200" dirty="0"/>
              <a:t>WD Consumption Advice Report- </a:t>
            </a:r>
            <a:r>
              <a:rPr lang="en-US" sz="3200" u="sng" dirty="0"/>
              <a:t>How to Run</a:t>
            </a:r>
            <a:endParaRPr lang="en-MY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5ABBB-B49D-1D86-F3E7-BCBE87B03E5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92099" y="933820"/>
            <a:ext cx="11607801" cy="661470"/>
          </a:xfrm>
        </p:spPr>
        <p:txBody>
          <a:bodyPr/>
          <a:lstStyle/>
          <a:p>
            <a:r>
              <a:rPr lang="en-US" sz="2000" dirty="0"/>
              <a:t>Navigation  – Supplier Portal </a:t>
            </a:r>
            <a:r>
              <a:rPr lang="en-US" sz="2000" dirty="0">
                <a:sym typeface="Wingdings" panose="05000000000000000000" pitchFamily="2" charset="2"/>
              </a:rPr>
              <a:t> Reports displayed on Left Side  Click on WD </a:t>
            </a:r>
            <a:r>
              <a:rPr lang="en-US" sz="2000" dirty="0"/>
              <a:t>Consumption Advice Report</a:t>
            </a:r>
          </a:p>
          <a:p>
            <a:endParaRPr lang="en-MY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E2048CD-CE83-7240-68CF-7C9E70F2E0D2}"/>
              </a:ext>
            </a:extLst>
          </p:cNvPr>
          <p:cNvGrpSpPr/>
          <p:nvPr/>
        </p:nvGrpSpPr>
        <p:grpSpPr>
          <a:xfrm>
            <a:off x="1039117" y="1595289"/>
            <a:ext cx="10268964" cy="4513205"/>
            <a:chOff x="795276" y="1479176"/>
            <a:chExt cx="10456197" cy="4797798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D95EA3A6-B1B0-B4A7-845E-2DCD10DE4EB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95276" y="1479176"/>
              <a:ext cx="10456197" cy="4797798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B4567C1-D2BB-906B-686A-308277BA065F}"/>
                </a:ext>
              </a:extLst>
            </p:cNvPr>
            <p:cNvSpPr txBox="1"/>
            <p:nvPr/>
          </p:nvSpPr>
          <p:spPr>
            <a:xfrm>
              <a:off x="4976534" y="2186870"/>
              <a:ext cx="1723488" cy="646331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defTabSz="1219170"/>
              <a:r>
                <a:rPr lang="en-US" sz="1200" dirty="0">
                  <a:solidFill>
                    <a:prstClr val="black"/>
                  </a:solidFill>
                </a:rPr>
                <a:t>Click on report and the report will open in a new window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A653A044-9B5D-00CD-5ACF-39924C75B1B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50141" y="2510035"/>
              <a:ext cx="2726394" cy="1613730"/>
            </a:xfrm>
            <a:prstGeom prst="straightConnector1">
              <a:avLst/>
            </a:prstGeom>
            <a:ln w="1270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1967348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Sandisk PPT Template v2">
  <a:themeElements>
    <a:clrScheme name="Sandisk Corporate Colors 021625">
      <a:dk1>
        <a:srgbClr val="000000"/>
      </a:dk1>
      <a:lt1>
        <a:srgbClr val="FFFCF9"/>
      </a:lt1>
      <a:dk2>
        <a:srgbClr val="000000"/>
      </a:dk2>
      <a:lt2>
        <a:srgbClr val="FFFCF9"/>
      </a:lt2>
      <a:accent1>
        <a:srgbClr val="BCBCBC"/>
      </a:accent1>
      <a:accent2>
        <a:srgbClr val="772C22"/>
      </a:accent2>
      <a:accent3>
        <a:srgbClr val="E10600"/>
      </a:accent3>
      <a:accent4>
        <a:srgbClr val="BCBCBC"/>
      </a:accent4>
      <a:accent5>
        <a:srgbClr val="772C22"/>
      </a:accent5>
      <a:accent6>
        <a:srgbClr val="E10600"/>
      </a:accent6>
      <a:hlink>
        <a:srgbClr val="E10600"/>
      </a:hlink>
      <a:folHlink>
        <a:srgbClr val="772C22"/>
      </a:folHlink>
    </a:clrScheme>
    <a:fontScheme name="Sandisk Fonts 1.1">
      <a:majorFont>
        <a:latin typeface="Pilat Book"/>
        <a:ea typeface=""/>
        <a:cs typeface=""/>
      </a:majorFont>
      <a:minorFont>
        <a:latin typeface="Pil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andisk_PPT_Template_v2_022025a (1)  -  Read-Only" id="{DB15DF9D-2B17-4BA6-98C9-B38CFD64E06D}" vid="{AD431983-8973-4F70-A684-DD342EA55ACB}"/>
    </a:ext>
  </a:extLst>
</a:theme>
</file>

<file path=ppt/theme/theme2.xml><?xml version="1.0" encoding="utf-8"?>
<a:theme xmlns:a="http://schemas.openxmlformats.org/drawingml/2006/main" name="Sandisk Corporate PPT v2">
  <a:themeElements>
    <a:clrScheme name="Sandisk Corporate Colors 021625">
      <a:dk1>
        <a:srgbClr val="000000"/>
      </a:dk1>
      <a:lt1>
        <a:srgbClr val="FFFCF9"/>
      </a:lt1>
      <a:dk2>
        <a:srgbClr val="000000"/>
      </a:dk2>
      <a:lt2>
        <a:srgbClr val="FFFCF9"/>
      </a:lt2>
      <a:accent1>
        <a:srgbClr val="BCBCBC"/>
      </a:accent1>
      <a:accent2>
        <a:srgbClr val="772C22"/>
      </a:accent2>
      <a:accent3>
        <a:srgbClr val="E10600"/>
      </a:accent3>
      <a:accent4>
        <a:srgbClr val="BCBCBC"/>
      </a:accent4>
      <a:accent5>
        <a:srgbClr val="772C22"/>
      </a:accent5>
      <a:accent6>
        <a:srgbClr val="E10600"/>
      </a:accent6>
      <a:hlink>
        <a:srgbClr val="E10600"/>
      </a:hlink>
      <a:folHlink>
        <a:srgbClr val="772C22"/>
      </a:folHlink>
    </a:clrScheme>
    <a:fontScheme name="Sandisk Fonts 1.1">
      <a:majorFont>
        <a:latin typeface="Pilat Book"/>
        <a:ea typeface=""/>
        <a:cs typeface=""/>
      </a:majorFont>
      <a:minorFont>
        <a:latin typeface="Pil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andisk Corporate PPT v2" id="{2EB53DAD-E446-4DBD-A8D1-992F5A5F82AE}" vid="{C6376895-933C-4C31-97C9-96B976EF09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Sandisk_PPT_Template_v2_022025a (1)</Template>
  <TotalTime>45</TotalTime>
  <Words>492</Words>
  <Application>Microsoft Office PowerPoint</Application>
  <PresentationFormat>Widescreen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NB Architekt Pro Neue</vt:lpstr>
      <vt:lpstr>Pilat Book</vt:lpstr>
      <vt:lpstr>Pilat Regular</vt:lpstr>
      <vt:lpstr>Wingdings</vt:lpstr>
      <vt:lpstr>Sandisk PPT Template v2</vt:lpstr>
      <vt:lpstr>Sandisk Corporate PPT v2</vt:lpstr>
      <vt:lpstr>4A – Consignment Report at Supplier Portal  </vt:lpstr>
      <vt:lpstr>4A – Consignment Report at Supplier Portal </vt:lpstr>
      <vt:lpstr>Thing That Supplier Must Do</vt:lpstr>
      <vt:lpstr>1) CONSIGNMENT STOCK CARD DETAIL REPORT</vt:lpstr>
      <vt:lpstr>WD Consignment Stock Card Detail Report- How to Run</vt:lpstr>
      <vt:lpstr>WD Consignment Stock Card Detail Report- Parameter</vt:lpstr>
      <vt:lpstr>WD Consignment Stock Card Detail Report- Excel Output</vt:lpstr>
      <vt:lpstr>2) CONSUMPTION ADVISE REPORT</vt:lpstr>
      <vt:lpstr>WD Consumption Advice Report- How to Run</vt:lpstr>
      <vt:lpstr>WD Consumption Advice Report- Parameter</vt:lpstr>
      <vt:lpstr>WD Consumption Advice Report- Excel Output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Nur Ilyana Binti Ibrahim</dc:creator>
  <cp:lastModifiedBy>Nur Ilyana Binti Ibrahim</cp:lastModifiedBy>
  <cp:revision>1</cp:revision>
  <dcterms:created xsi:type="dcterms:W3CDTF">2025-05-14T02:17:52Z</dcterms:created>
  <dcterms:modified xsi:type="dcterms:W3CDTF">2025-05-14T03:03:02Z</dcterms:modified>
</cp:coreProperties>
</file>