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56" r:id="rId3"/>
    <p:sldId id="260" r:id="rId4"/>
    <p:sldId id="261" r:id="rId5"/>
    <p:sldId id="262" r:id="rId6"/>
    <p:sldId id="263" r:id="rId7"/>
    <p:sldId id="265" r:id="rId8"/>
    <p:sldId id="264" r:id="rId9"/>
    <p:sldId id="266" r:id="rId10"/>
    <p:sldId id="270" r:id="rId11"/>
    <p:sldId id="269" r:id="rId12"/>
    <p:sldId id="267" r:id="rId13"/>
    <p:sldId id="272" r:id="rId14"/>
    <p:sldId id="271" r:id="rId15"/>
    <p:sldId id="268" r:id="rId16"/>
  </p:sldIdLst>
  <p:sldSz cx="12192000" cy="6858000"/>
  <p:notesSz cx="6858000" cy="9144000"/>
  <p:defaultTextStyle>
    <a:defPPr>
      <a:defRPr lang="en-US"/>
    </a:defPPr>
    <a:lvl1pPr marL="0" algn="l" defTabSz="914311" rtl="0" eaLnBrk="1" latinLnBrk="0" hangingPunct="1">
      <a:defRPr sz="1800" kern="1200">
        <a:solidFill>
          <a:schemeClr val="tx1"/>
        </a:solidFill>
        <a:latin typeface="+mn-lt"/>
        <a:ea typeface="+mn-ea"/>
        <a:cs typeface="+mn-cs"/>
      </a:defRPr>
    </a:lvl1pPr>
    <a:lvl2pPr marL="457156" algn="l" defTabSz="914311" rtl="0" eaLnBrk="1" latinLnBrk="0" hangingPunct="1">
      <a:defRPr sz="1800" kern="1200">
        <a:solidFill>
          <a:schemeClr val="tx1"/>
        </a:solidFill>
        <a:latin typeface="+mn-lt"/>
        <a:ea typeface="+mn-ea"/>
        <a:cs typeface="+mn-cs"/>
      </a:defRPr>
    </a:lvl2pPr>
    <a:lvl3pPr marL="914311" algn="l" defTabSz="914311" rtl="0" eaLnBrk="1" latinLnBrk="0" hangingPunct="1">
      <a:defRPr sz="1800" kern="1200">
        <a:solidFill>
          <a:schemeClr val="tx1"/>
        </a:solidFill>
        <a:latin typeface="+mn-lt"/>
        <a:ea typeface="+mn-ea"/>
        <a:cs typeface="+mn-cs"/>
      </a:defRPr>
    </a:lvl3pPr>
    <a:lvl4pPr marL="1371468" algn="l" defTabSz="914311" rtl="0" eaLnBrk="1" latinLnBrk="0" hangingPunct="1">
      <a:defRPr sz="1800" kern="1200">
        <a:solidFill>
          <a:schemeClr val="tx1"/>
        </a:solidFill>
        <a:latin typeface="+mn-lt"/>
        <a:ea typeface="+mn-ea"/>
        <a:cs typeface="+mn-cs"/>
      </a:defRPr>
    </a:lvl4pPr>
    <a:lvl5pPr marL="1828623" algn="l" defTabSz="914311" rtl="0" eaLnBrk="1" latinLnBrk="0" hangingPunct="1">
      <a:defRPr sz="1800" kern="1200">
        <a:solidFill>
          <a:schemeClr val="tx1"/>
        </a:solidFill>
        <a:latin typeface="+mn-lt"/>
        <a:ea typeface="+mn-ea"/>
        <a:cs typeface="+mn-cs"/>
      </a:defRPr>
    </a:lvl5pPr>
    <a:lvl6pPr marL="2285779" algn="l" defTabSz="914311" rtl="0" eaLnBrk="1" latinLnBrk="0" hangingPunct="1">
      <a:defRPr sz="1800" kern="1200">
        <a:solidFill>
          <a:schemeClr val="tx1"/>
        </a:solidFill>
        <a:latin typeface="+mn-lt"/>
        <a:ea typeface="+mn-ea"/>
        <a:cs typeface="+mn-cs"/>
      </a:defRPr>
    </a:lvl6pPr>
    <a:lvl7pPr marL="2742934" algn="l" defTabSz="914311" rtl="0" eaLnBrk="1" latinLnBrk="0" hangingPunct="1">
      <a:defRPr sz="1800" kern="1200">
        <a:solidFill>
          <a:schemeClr val="tx1"/>
        </a:solidFill>
        <a:latin typeface="+mn-lt"/>
        <a:ea typeface="+mn-ea"/>
        <a:cs typeface="+mn-cs"/>
      </a:defRPr>
    </a:lvl7pPr>
    <a:lvl8pPr marL="3200090" algn="l" defTabSz="914311" rtl="0" eaLnBrk="1" latinLnBrk="0" hangingPunct="1">
      <a:defRPr sz="1800" kern="1200">
        <a:solidFill>
          <a:schemeClr val="tx1"/>
        </a:solidFill>
        <a:latin typeface="+mn-lt"/>
        <a:ea typeface="+mn-ea"/>
        <a:cs typeface="+mn-cs"/>
      </a:defRPr>
    </a:lvl8pPr>
    <a:lvl9pPr marL="3657246" algn="l" defTabSz="9143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and Subtitle Blac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bg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bg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bg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70AB061F-37F4-3371-0386-6DABF3BFE021}"/>
              </a:ext>
            </a:extLst>
          </p:cNvPr>
          <p:cNvGrpSpPr/>
          <p:nvPr/>
        </p:nvGrpSpPr>
        <p:grpSpPr>
          <a:xfrm>
            <a:off x="297005" y="5411270"/>
            <a:ext cx="11602895" cy="1158371"/>
            <a:chOff x="297005" y="5421618"/>
            <a:chExt cx="11585651" cy="1156649"/>
          </a:xfrm>
          <a:solidFill>
            <a:schemeClr val="bg1"/>
          </a:solidFill>
        </p:grpSpPr>
        <p:grpSp>
          <p:nvGrpSpPr>
            <p:cNvPr id="3" name="Group 2">
              <a:extLst>
                <a:ext uri="{FF2B5EF4-FFF2-40B4-BE49-F238E27FC236}">
                  <a16:creationId xmlns:a16="http://schemas.microsoft.com/office/drawing/2014/main" id="{FD9A9638-C2A3-1839-212D-304885625A61}"/>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16F0241C-1948-BF84-639D-E8E39C808944}"/>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64C98641-645D-0B20-1931-FC95777E3E93}"/>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7F7519B4-FB0E-2AFE-142C-41050C29252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7367585-FA62-94BC-4019-11C3659C187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250F0E30-BE00-3568-B0D7-D5A043FB78B6}"/>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370A4361-187F-7DE6-E662-E7A34275BEC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B031D13C-0C00-9E14-38EA-150422BE6075}"/>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8065ACE3-71DE-DB87-D5B2-0BCD87760D85}"/>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E272DE8-1E8C-8684-18A3-E47AAF21B373}"/>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B8DD0071-FF36-FB3D-BCFC-5CDF9D4BB8E4}"/>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FC72BE89-CE24-18EC-0AB5-646830BB6488}"/>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153D48ED-44B9-8C7C-1618-E4932A3F335F}"/>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19" name="Rectangle 18">
            <a:extLst>
              <a:ext uri="{FF2B5EF4-FFF2-40B4-BE49-F238E27FC236}">
                <a16:creationId xmlns:a16="http://schemas.microsoft.com/office/drawing/2014/main" id="{AA526EF8-C741-90B4-C2E4-5A46E47F861D}"/>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53371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2" name="Group 11">
            <a:extLst>
              <a:ext uri="{FF2B5EF4-FFF2-40B4-BE49-F238E27FC236}">
                <a16:creationId xmlns:a16="http://schemas.microsoft.com/office/drawing/2014/main" id="{A04647B2-3595-A741-1EC4-A09E9488BC2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CEB56B84-5BE3-3D3F-7401-04188DADEF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6CCA0356-9320-B942-6773-B921AB68839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A595F84-C51D-066F-E065-0F6520E2092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3CE45755-1412-2737-07F6-C06A364D54D6}"/>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A60D7546-48E6-2469-1BA2-B844BBF9D95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ED57CB0E-899C-746E-611B-3D1A00857EE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7CDE551A-6BA3-015B-3833-6BCA6118054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D82E78D-3819-1F1A-D966-BC3B3F9B337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EFE6622-74C6-53C0-15F3-CD6A14815A22}"/>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6525B237-3E5C-7EC5-C2F0-E646787E2F3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CE3006BC-623B-0218-1B09-75D08880AA35}"/>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name_2024 sandisk or its affiliates All rights reserved">
            <a:extLst>
              <a:ext uri="{FF2B5EF4-FFF2-40B4-BE49-F238E27FC236}">
                <a16:creationId xmlns:a16="http://schemas.microsoft.com/office/drawing/2014/main" id="{646CA856-70AA-D85B-625B-97C1AEB1CED6}"/>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6" name="name_2024 sandisk or its affiliates All rights reserved">
            <a:extLst>
              <a:ext uri="{FF2B5EF4-FFF2-40B4-BE49-F238E27FC236}">
                <a16:creationId xmlns:a16="http://schemas.microsoft.com/office/drawing/2014/main" id="{14A74770-E2CD-E746-760E-E7B7AB9D995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7" name="Rectangle 36">
            <a:extLst>
              <a:ext uri="{FF2B5EF4-FFF2-40B4-BE49-F238E27FC236}">
                <a16:creationId xmlns:a16="http://schemas.microsoft.com/office/drawing/2014/main" id="{08BE3BE6-2545-620F-5B54-B70AD5AF750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Content Placeholder 8">
            <a:extLst>
              <a:ext uri="{FF2B5EF4-FFF2-40B4-BE49-F238E27FC236}">
                <a16:creationId xmlns:a16="http://schemas.microsoft.com/office/drawing/2014/main" id="{402A282F-C080-4B95-9D93-6C0221C2F465}"/>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9304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Gray">
    <p:bg>
      <p:bgPr>
        <a:solidFill>
          <a:schemeClr val="accent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2" name="Group 11">
            <a:extLst>
              <a:ext uri="{FF2B5EF4-FFF2-40B4-BE49-F238E27FC236}">
                <a16:creationId xmlns:a16="http://schemas.microsoft.com/office/drawing/2014/main" id="{D997292F-CF1E-3CD4-CD5B-27D17B02060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015F0CA2-4CC9-ADEF-4F8F-87D8057851F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0C4E8B-F76F-C544-D198-0A70045B8783}"/>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42F149E-6873-D283-0DA0-18010F05859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0F40659-20B1-F441-4897-5A556619185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F41CF2C-C479-03FD-A940-AD524158EA4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B4A86CF7-AB7B-BE2F-18D8-B07905D4601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477B0D6-C4D1-A790-B6A0-964722CE8C6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2050C485-7816-EC75-A8F0-1E989B63068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7441CEAD-6437-E895-E401-B754FBC2BAE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6744FFA-4E92-F613-7AA5-92C01C3B9D6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54439DC5-B658-774B-2032-D21C7FEAA4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2F8658A-7DDF-1A0E-9043-BDEC07FAFDB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CBE807D9-F695-A0B4-A653-328CF15F3DD2}"/>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B57C35AE-61A7-BB1B-B1A0-A6A5B41E1E6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98395796-33AA-51E3-CE74-B5F0900243A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756265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2" name="Group 11">
            <a:extLst>
              <a:ext uri="{FF2B5EF4-FFF2-40B4-BE49-F238E27FC236}">
                <a16:creationId xmlns:a16="http://schemas.microsoft.com/office/drawing/2014/main" id="{68F43665-ADE7-01E8-0170-7FE3F702A28E}"/>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E697CA37-B9D0-BF99-9E1D-F0FE058DA195}"/>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F59A5B-6547-4923-2DCD-3DEE1DBF56E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A6622E23-4806-0482-605D-D57F800107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A7F6BAB7-1CE0-3383-B22D-2451C12477C0}"/>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9869B75A-4312-079A-DB76-312B5FF8A04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03CCD0F-6B57-E374-3261-B843A2B9E98C}"/>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82B70F33-1D4C-8DC0-1F38-B911C8D81BE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39FBC49B-A162-7935-10EF-6FBAF8003975}"/>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CA72D42B-2AF8-6787-0226-B1B0C75ED8F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28349935-8A31-53C3-F92C-EADE4984278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3FC1670-0286-A12F-DF8D-7F0B38C1257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B158CA7-6BD7-4A79-CA3C-EFD2F50C9790}"/>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50D7B5B4-45F6-C52A-103A-232CD5411C0A}"/>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1EE45B96-414A-F378-EB73-6FCEEED0CE78}"/>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E1D4FC08-8E31-A604-4A57-3FF232DD4FA8}"/>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61808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ubtitle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7" name="Group 16">
            <a:extLst>
              <a:ext uri="{FF2B5EF4-FFF2-40B4-BE49-F238E27FC236}">
                <a16:creationId xmlns:a16="http://schemas.microsoft.com/office/drawing/2014/main" id="{46EE3D5D-5564-276A-F946-9C889AE6DC05}"/>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88A85A7E-F460-1F7E-16E3-2759A2BCF211}"/>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FE2AAA60-E5A9-2903-6149-D4823B3D04D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B81679E5-E8BE-FC00-512F-C377F77A70D0}"/>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5308F59A-B699-AB3E-CF97-5EF299ECC0A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39954F61-7834-C29E-6112-788A0F461E59}"/>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CB30C72-CD21-56E2-7058-306294D997F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A0F8160-C1DB-CC8A-E39C-FE00E705DBF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3695381-7278-5305-A523-B7EAE6B9582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F9303C80-5A5C-92C6-4960-E066E5DA9F6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F1929CF-D5C2-9070-55B0-3C7531FDD46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2FF1998-5937-9DFC-DA03-C6C69328722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FFB30446-98ED-E20A-5D61-9A227D4A47B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73062082-7507-CB6E-07EA-9A09200BDCE0}"/>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1A12CBE4-3356-D233-C1C6-57028888BA46}"/>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661910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8"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831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7" name="Group 16">
            <a:extLst>
              <a:ext uri="{FF2B5EF4-FFF2-40B4-BE49-F238E27FC236}">
                <a16:creationId xmlns:a16="http://schemas.microsoft.com/office/drawing/2014/main" id="{E6B2361C-1FF1-AEB6-6713-E0281B36B06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B9EE28EB-F6F1-36C1-2B7E-8D95ED05FB1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EB4C1E28-F21E-4009-364A-DE62868FCC6C}"/>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107B6AB7-06DE-2432-5F21-63EE86265FC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44C2123-F401-DA5E-2E1B-BC06F75AF32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3A91731-E5A9-3219-EC9D-A11740DE7B2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F72D44-45C2-4750-6FAC-C96D3374618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BF18C05A-E7A3-39BB-6B14-7375C0AB406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225E9975-A4AD-1ED7-ED3A-27B284DF66E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3740024-9CAF-9332-202F-21692E9002CC}"/>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43AB835-9015-A043-665E-B4CB3DCA012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E99A9EB5-C5F9-B01B-DB12-5EB22029389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6CC8F73B-3287-7018-969A-E477DF85FCD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7F30C189-812E-A59B-A8ED-2B9F5383F40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CFCF90C0-B53F-05D6-27F6-03EEBAF2E63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9265377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Subtitle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7" name="Group 16">
            <a:extLst>
              <a:ext uri="{FF2B5EF4-FFF2-40B4-BE49-F238E27FC236}">
                <a16:creationId xmlns:a16="http://schemas.microsoft.com/office/drawing/2014/main" id="{FBA640EA-9B40-3BEC-FE96-3C5E85AFA20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733CE88C-9F15-6B6E-D642-E88B5A5FA73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1EF5B5C-ED2F-6102-6EB7-CEEE9D03EEE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825DA8C4-BD9E-7093-4D00-C226C34B9A15}"/>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3A35920-5BE9-0EEB-2932-7B8A60BF23F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DCC467F-79EF-99F0-0BA6-99DF0BF0CED0}"/>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9412588D-3E04-0183-9916-AC7A460A87E4}"/>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D02A2C69-23CD-0B4F-1282-5B5C05F9B7B1}"/>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2F7100C-ED57-D482-2C29-3A73DD5516B2}"/>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A1A0846-AB2E-5352-6E4A-CDB4C066020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2BDD6B2-45C9-1C85-564A-1A1E07443A4D}"/>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E7D8272-799E-EECA-29EC-2F2D61E6D10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C6D3E968-6B55-F788-09CE-3B20B871322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0576D53-058E-8C70-D884-0222E72AFFC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7E6667A2-32FE-537D-7753-A0E6BFCABFF9}"/>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694369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9" name="Group 18">
            <a:extLst>
              <a:ext uri="{FF2B5EF4-FFF2-40B4-BE49-F238E27FC236}">
                <a16:creationId xmlns:a16="http://schemas.microsoft.com/office/drawing/2014/main" id="{834F35CF-6B39-916F-A9C2-CDB74BB1B77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20411C25-D090-D0B2-F12F-22B74FC7BF4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93FFAF4C-85A9-20F2-2147-D51823291C6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F1428A7-2EFE-9248-2527-67C887F1A14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0A0A5F-B898-7474-4E1B-F982699C6B65}"/>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4C08D48-6ADF-0478-4FD8-285B14571158}"/>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FB516320-324E-D2BF-4324-B5C57EC5247D}"/>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9EA04773-863C-996F-24B6-DDA959717712}"/>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E69647E-A7E5-5FEA-1387-7BDE955235D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606CDCC5-8E11-E5AF-1221-1142F287EFC6}"/>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47CEBA78-6D0C-2B8B-290A-9082FB900EA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2A678A48-94C4-0442-B88E-F437670FBFD8}"/>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22280101-B852-305A-1BD3-59B6B361FC3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E095BAF6-CB05-FD2B-88EE-80784301AA7B}"/>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AB2E12A4-8161-676E-B0BC-CD336BCD436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184035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9" name="Group 18">
            <a:extLst>
              <a:ext uri="{FF2B5EF4-FFF2-40B4-BE49-F238E27FC236}">
                <a16:creationId xmlns:a16="http://schemas.microsoft.com/office/drawing/2014/main" id="{FE76FBDE-17D0-4DA3-A8FB-9D9B252458B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4ACE6E5F-2549-F335-1306-68261507B18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35212BCC-AD18-02BB-8B33-B2194EA20DA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643817C-95E5-D4D0-D54C-6AE3A82850D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300BA43-134C-DBA1-5272-99BAB06FF14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BD5B91B-0CE6-0C22-DF37-D38902F5BE82}"/>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D10FAD8-C83B-8723-1D36-1C855F85F30B}"/>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F43D845-BFD3-5105-A206-71E806A63698}"/>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A35DCF02-48D8-2DC2-CB99-DE8C34C9143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4E8843F8-5643-AA25-1221-68D57811732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1427FBE-6FF2-E92A-973F-0A76280150DA}"/>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6E9A3582-36D4-3DB2-7408-DEC6123118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643D72E0-7B3C-64A0-D80E-D1E987BA52C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E94B2FB-FB6B-7F08-A9EC-FB4F25889317}"/>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3A21EAF7-0FA9-C747-FADE-EB9909F140A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42049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9" name="Group 18">
            <a:extLst>
              <a:ext uri="{FF2B5EF4-FFF2-40B4-BE49-F238E27FC236}">
                <a16:creationId xmlns:a16="http://schemas.microsoft.com/office/drawing/2014/main" id="{7F0406A0-E371-CCA0-0E3C-011931EE09E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D64245B2-0CB5-7B8B-CC15-AE5BA4296F27}"/>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2FF7457D-84BE-C4EA-EC45-E88013B6E66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A08D193-7FD6-1CBA-BC5D-3B74B7BCBF1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EB08EFB-08ED-E974-2DAA-2DEC28F0E39B}"/>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ED1BC95-58DF-138C-CDA1-26DFC53D4DC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10BDCFD7-3FBF-9E3E-E741-AA04969010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23FA7BB8-3B27-1071-F195-CFD17D44308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BAE674E-096B-E0A5-B7C3-120F887949E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02645B4-5800-7AAB-AC5A-09ED8D6FF05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DC99294D-BF32-6EAD-73D3-0606521CE43C}"/>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B214E987-5A69-8703-F571-5E68DF37A9D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B1951E7E-D22B-360E-A694-AD8930F2BDE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480C0E7B-FC10-7560-47C4-23ED64BAFA41}"/>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1FF71922-37DB-D48B-0C10-D21700C2ED8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520897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8" name="Group 17">
            <a:extLst>
              <a:ext uri="{FF2B5EF4-FFF2-40B4-BE49-F238E27FC236}">
                <a16:creationId xmlns:a16="http://schemas.microsoft.com/office/drawing/2014/main" id="{551DE8E8-DED1-1D29-3F20-99D6DF25CAF6}"/>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57E56DC0-31DB-A07E-9417-7BD33DD9F4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95685BBB-0254-E69E-5D07-AD1621E30874}"/>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F020F4D-A232-EAB3-613A-D6528C5D6DB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C835825-62DB-79DC-84B5-AF013BCBBA82}"/>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1EBDEF4D-90B4-ECF7-E20C-B40CD532D70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F9463C2-B66A-BDEE-7F76-534FFA69D13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3FDF4D4A-BBD5-D4D0-4D13-878A7CC6772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CFF5657-4BE2-F62A-7761-118F0B7C39F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191E492-027A-F9BF-82DA-B57CDDE7381E}"/>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E572BC9-4326-44EB-5022-A00E8D09A17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442AC51-7D65-93EB-6DF0-9ECAE1EDAEF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A171EF2A-6057-D328-301B-4C75E036D718}"/>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922692D1-6778-C74C-7CEA-3EEA509C843D}"/>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255FAC2B-9831-FC3C-95E2-F09B96BD811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323129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and Subtitle Gray">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FCDDF994-F924-91C6-3F1E-E4E0875CC5B8}"/>
              </a:ext>
            </a:extLst>
          </p:cNvPr>
          <p:cNvGrpSpPr/>
          <p:nvPr/>
        </p:nvGrpSpPr>
        <p:grpSpPr>
          <a:xfrm>
            <a:off x="297005" y="5411270"/>
            <a:ext cx="11602895" cy="1158371"/>
            <a:chOff x="297005" y="5421618"/>
            <a:chExt cx="11585651" cy="1156649"/>
          </a:xfrm>
          <a:solidFill>
            <a:schemeClr val="tx1"/>
          </a:solidFill>
        </p:grpSpPr>
        <p:grpSp>
          <p:nvGrpSpPr>
            <p:cNvPr id="3" name="Group 2">
              <a:extLst>
                <a:ext uri="{FF2B5EF4-FFF2-40B4-BE49-F238E27FC236}">
                  <a16:creationId xmlns:a16="http://schemas.microsoft.com/office/drawing/2014/main" id="{571B6FE7-EBB1-DA7B-4A82-3C2956220F14}"/>
                </a:ext>
              </a:extLst>
            </p:cNvPr>
            <p:cNvGrpSpPr/>
            <p:nvPr userDrawn="1"/>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41CE9A53-042C-0D1D-67F0-DD8E216DD81D}"/>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DF8A31ED-BC93-1D0D-4E03-72AF5B573E1D}"/>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6375847E-E13A-CCDC-24A1-BFF9174C4F3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88CEF2C-3CC1-2E7F-DF95-9E63557D806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112F2B03-8480-D609-B224-E4D743EA85A4}"/>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B1440623-6D14-1615-2242-429016447FA1}"/>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EC96DCED-A37A-1276-26F5-FF8B921F0AF3}"/>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2F0C4913-8674-D2B2-B4D7-7161F1C94F2D}"/>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1312A80-0BC7-73AF-E143-3E944484C39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10D9A886-CF59-A2E1-05A5-E0E9877EA409}"/>
                </a:ext>
              </a:extLst>
            </p:cNvPr>
            <p:cNvGrpSpPr/>
            <p:nvPr userDrawn="1"/>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A08351AA-A979-FE59-50CE-E22648F2BF92}"/>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FF2904ED-4E3A-9654-D9F8-4E456364CFE5}"/>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22" name="Rectangle 21">
            <a:extLst>
              <a:ext uri="{FF2B5EF4-FFF2-40B4-BE49-F238E27FC236}">
                <a16:creationId xmlns:a16="http://schemas.microsoft.com/office/drawing/2014/main" id="{D08BD0C9-7438-A09B-54B4-64095178E468}"/>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419901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Gray">
    <p:bg>
      <p:bgPr>
        <a:solidFill>
          <a:schemeClr val="accent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8" name="Group 17">
            <a:extLst>
              <a:ext uri="{FF2B5EF4-FFF2-40B4-BE49-F238E27FC236}">
                <a16:creationId xmlns:a16="http://schemas.microsoft.com/office/drawing/2014/main" id="{97D006E4-331A-0157-CE42-E8ACDAEB4FCB}"/>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34DA491E-AD65-B9A0-CD50-F8528A6520C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7D9F07DA-F249-64FB-3CF8-93864734AAC8}"/>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48F3FBA1-35AC-726D-6399-D908CB19A52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C263DFF-B678-4483-215A-364A853D122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C321DD9C-27B2-F842-273D-04B417B33B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6E30CB79-03B3-FA26-2774-39F0E305112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3E833F1-00BE-A879-3571-9D72200A00F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BC0B124E-9DD4-E41C-FA9F-B3884179147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9839A85B-EE68-41D2-0824-DE62976A2DA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1625E85A-99B8-5418-4AF2-4F9622A2121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36B1124B-77F5-46A8-F91E-C5D44DF136D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93273B7A-B931-7762-6EBA-C54C6875922C}"/>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AF5801BC-EEF9-D247-6632-C588D2B5D21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9C13D9AC-744A-467B-F85A-B6559BF714F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0165890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3" name="Group 2">
            <a:extLst>
              <a:ext uri="{FF2B5EF4-FFF2-40B4-BE49-F238E27FC236}">
                <a16:creationId xmlns:a16="http://schemas.microsoft.com/office/drawing/2014/main" id="{9B9D2557-6FDA-6735-D425-659ED0A5AF9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4" name="Freeform 3">
              <a:extLst>
                <a:ext uri="{FF2B5EF4-FFF2-40B4-BE49-F238E27FC236}">
                  <a16:creationId xmlns:a16="http://schemas.microsoft.com/office/drawing/2014/main" id="{896512B5-8467-2E68-7FDB-AF04DD02FCB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5" name="Freeform 4">
              <a:extLst>
                <a:ext uri="{FF2B5EF4-FFF2-40B4-BE49-F238E27FC236}">
                  <a16:creationId xmlns:a16="http://schemas.microsoft.com/office/drawing/2014/main" id="{71E5AAF1-EF2B-9739-5D9B-B645FE80D89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6" name="Freeform 5">
              <a:extLst>
                <a:ext uri="{FF2B5EF4-FFF2-40B4-BE49-F238E27FC236}">
                  <a16:creationId xmlns:a16="http://schemas.microsoft.com/office/drawing/2014/main" id="{F5B551F8-CC41-C192-AEEB-E8BC63C57202}"/>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7" name="Freeform 6">
              <a:extLst>
                <a:ext uri="{FF2B5EF4-FFF2-40B4-BE49-F238E27FC236}">
                  <a16:creationId xmlns:a16="http://schemas.microsoft.com/office/drawing/2014/main" id="{B1AA28DA-2E95-0179-9970-C56E7335AC4C}"/>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FAA860D-F792-6B31-70CC-2D382B0233C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0" name="Freeform 9">
              <a:extLst>
                <a:ext uri="{FF2B5EF4-FFF2-40B4-BE49-F238E27FC236}">
                  <a16:creationId xmlns:a16="http://schemas.microsoft.com/office/drawing/2014/main" id="{6DA5B842-F4B2-1BAC-DA6D-5748A51E4ED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7B41F635-5BCA-8F26-4CE2-A0E3F4DDC294}"/>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B4A019A-92A5-B540-24B7-2BC0669BBBB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1CEC976-08A0-D21B-DE3A-969A1A77E8E8}"/>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E9BAF7E9-12F6-020E-6463-855F7F35842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0B646BB-FA6B-5EC9-84E1-110EB9F849E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17" name="name_2024 sandisk or its affiliates All rights reserved">
            <a:extLst>
              <a:ext uri="{FF2B5EF4-FFF2-40B4-BE49-F238E27FC236}">
                <a16:creationId xmlns:a16="http://schemas.microsoft.com/office/drawing/2014/main" id="{7277941F-042A-DDD9-FFC0-3FF7341DA41D}"/>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18" name="name_2024 sandisk or its affiliates All rights reserved">
            <a:extLst>
              <a:ext uri="{FF2B5EF4-FFF2-40B4-BE49-F238E27FC236}">
                <a16:creationId xmlns:a16="http://schemas.microsoft.com/office/drawing/2014/main" id="{1F268A33-A3A9-A99D-27EE-263433500A18}"/>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19" name="Rectangle 18">
            <a:extLst>
              <a:ext uri="{FF2B5EF4-FFF2-40B4-BE49-F238E27FC236}">
                <a16:creationId xmlns:a16="http://schemas.microsoft.com/office/drawing/2014/main" id="{259F53C3-7697-A35C-210D-0F5FD6FA0ACB}"/>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208810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3"/>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447AFC-E5FB-9726-6C58-5928BBCDB57F}"/>
              </a:ext>
            </a:extLst>
          </p:cNvPr>
          <p:cNvSpPr/>
          <p:nvPr/>
        </p:nvSpPr>
        <p:spPr>
          <a:xfrm>
            <a:off x="11563470" y="293688"/>
            <a:ext cx="336430" cy="336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9BAFD44-DFAE-6584-F3C3-580D6907D1F7}"/>
              </a:ext>
            </a:extLst>
          </p:cNvPr>
          <p:cNvGrpSpPr/>
          <p:nvPr/>
        </p:nvGrpSpPr>
        <p:grpSpPr>
          <a:xfrm>
            <a:off x="292100" y="1792606"/>
            <a:ext cx="3849052" cy="924895"/>
            <a:chOff x="284163" y="2698150"/>
            <a:chExt cx="3767328" cy="905257"/>
          </a:xfrm>
        </p:grpSpPr>
        <p:sp>
          <p:nvSpPr>
            <p:cNvPr id="12" name="Rectangle 11">
              <a:extLst>
                <a:ext uri="{FF2B5EF4-FFF2-40B4-BE49-F238E27FC236}">
                  <a16:creationId xmlns:a16="http://schemas.microsoft.com/office/drawing/2014/main" id="{4608273A-8B55-6612-D34D-DD21B5B2F644}"/>
                </a:ext>
              </a:extLst>
            </p:cNvPr>
            <p:cNvSpPr/>
            <p:nvPr userDrawn="1"/>
          </p:nvSpPr>
          <p:spPr>
            <a:xfrm>
              <a:off x="284163" y="2698150"/>
              <a:ext cx="3767328" cy="905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FD63FE-9E33-1709-7503-632601894250}"/>
                </a:ext>
              </a:extLst>
            </p:cNvPr>
            <p:cNvGrpSpPr/>
            <p:nvPr userDrawn="1"/>
          </p:nvGrpSpPr>
          <p:grpSpPr>
            <a:xfrm>
              <a:off x="284163" y="2698151"/>
              <a:ext cx="1806575" cy="905256"/>
              <a:chOff x="146137" y="3532340"/>
              <a:chExt cx="1944601" cy="975922"/>
            </a:xfrm>
            <a:solidFill>
              <a:srgbClr val="000000"/>
            </a:solidFill>
          </p:grpSpPr>
          <p:sp>
            <p:nvSpPr>
              <p:cNvPr id="13" name="Oval 12">
                <a:extLst>
                  <a:ext uri="{FF2B5EF4-FFF2-40B4-BE49-F238E27FC236}">
                    <a16:creationId xmlns:a16="http://schemas.microsoft.com/office/drawing/2014/main" id="{A408FA0B-C8DB-8EDE-6D02-265A26910C04}"/>
                  </a:ext>
                </a:extLst>
              </p:cNvPr>
              <p:cNvSpPr/>
              <p:nvPr userDrawn="1"/>
            </p:nvSpPr>
            <p:spPr>
              <a:xfrm>
                <a:off x="1114816"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62C2BA-784A-BEFE-5180-8CE0136E5F8F}"/>
                  </a:ext>
                </a:extLst>
              </p:cNvPr>
              <p:cNvSpPr/>
              <p:nvPr userDrawn="1"/>
            </p:nvSpPr>
            <p:spPr>
              <a:xfrm>
                <a:off x="146137"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a:extLst>
                <a:ext uri="{FF2B5EF4-FFF2-40B4-BE49-F238E27FC236}">
                  <a16:creationId xmlns:a16="http://schemas.microsoft.com/office/drawing/2014/main" id="{4E2F6E18-D576-9104-92EA-1D3249CB6E59}"/>
                </a:ext>
              </a:extLst>
            </p:cNvPr>
            <p:cNvSpPr/>
            <p:nvPr userDrawn="1"/>
          </p:nvSpPr>
          <p:spPr>
            <a:xfrm>
              <a:off x="2090738" y="2698150"/>
              <a:ext cx="1960753" cy="9052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5260F4A5-0682-45A4-1DE8-3A9DEABE8A84}"/>
              </a:ext>
            </a:extLst>
          </p:cNvPr>
          <p:cNvSpPr/>
          <p:nvPr/>
        </p:nvSpPr>
        <p:spPr>
          <a:xfrm>
            <a:off x="296520"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D74B0FD-69F3-EE84-E7F8-4C06592C73BD}"/>
              </a:ext>
            </a:extLst>
          </p:cNvPr>
          <p:cNvSpPr/>
          <p:nvPr/>
        </p:nvSpPr>
        <p:spPr>
          <a:xfrm>
            <a:off x="11830417"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1BF83A-FE06-1A4E-4956-EBC0863A698E}"/>
              </a:ext>
            </a:extLst>
          </p:cNvPr>
          <p:cNvSpPr/>
          <p:nvPr/>
        </p:nvSpPr>
        <p:spPr>
          <a:xfrm>
            <a:off x="4141152"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AA5DDF-F55E-4BDA-414E-AF16AD2E7BE5}"/>
              </a:ext>
            </a:extLst>
          </p:cNvPr>
          <p:cNvSpPr/>
          <p:nvPr/>
        </p:nvSpPr>
        <p:spPr>
          <a:xfrm>
            <a:off x="7985784"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me_2024 sandisk or its affiliates All rights reserved">
            <a:extLst>
              <a:ext uri="{FF2B5EF4-FFF2-40B4-BE49-F238E27FC236}">
                <a16:creationId xmlns:a16="http://schemas.microsoft.com/office/drawing/2014/main" id="{41D57C59-E5E7-D579-7041-32BB79C964E3}"/>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4" name="Group 3">
            <a:extLst>
              <a:ext uri="{FF2B5EF4-FFF2-40B4-BE49-F238E27FC236}">
                <a16:creationId xmlns:a16="http://schemas.microsoft.com/office/drawing/2014/main" id="{6615B3D6-6E5F-FC36-12B7-E32FA59FFD2D}"/>
              </a:ext>
            </a:extLst>
          </p:cNvPr>
          <p:cNvGrpSpPr/>
          <p:nvPr/>
        </p:nvGrpSpPr>
        <p:grpSpPr>
          <a:xfrm>
            <a:off x="297005" y="5411270"/>
            <a:ext cx="11602895" cy="1158371"/>
            <a:chOff x="297005" y="5421618"/>
            <a:chExt cx="11585651" cy="1156649"/>
          </a:xfrm>
          <a:solidFill>
            <a:schemeClr val="tx1"/>
          </a:solidFill>
        </p:grpSpPr>
        <p:grpSp>
          <p:nvGrpSpPr>
            <p:cNvPr id="5" name="Group 4">
              <a:extLst>
                <a:ext uri="{FF2B5EF4-FFF2-40B4-BE49-F238E27FC236}">
                  <a16:creationId xmlns:a16="http://schemas.microsoft.com/office/drawing/2014/main" id="{F1A35D3C-BE3A-B65C-86FA-D3DF9111B169}"/>
                </a:ext>
              </a:extLst>
            </p:cNvPr>
            <p:cNvGrpSpPr/>
            <p:nvPr userDrawn="1"/>
          </p:nvGrpSpPr>
          <p:grpSpPr>
            <a:xfrm>
              <a:off x="297005" y="5421618"/>
              <a:ext cx="10643138" cy="1156649"/>
              <a:chOff x="3726006" y="3171824"/>
              <a:chExt cx="4740852" cy="515215"/>
            </a:xfrm>
            <a:grpFill/>
          </p:grpSpPr>
          <p:sp>
            <p:nvSpPr>
              <p:cNvPr id="9" name="Freeform 8">
                <a:extLst>
                  <a:ext uri="{FF2B5EF4-FFF2-40B4-BE49-F238E27FC236}">
                    <a16:creationId xmlns:a16="http://schemas.microsoft.com/office/drawing/2014/main" id="{012B8E4A-514E-CFC2-A740-665313E52DD9}"/>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3C20FE84-7E94-A3E2-7840-F8B3C5C7563E}"/>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DA19BA47-0B88-6EBF-9064-1B20FEADC385}"/>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1977ACF2-CCB1-4391-3F91-B10B90F3B247}"/>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3" name="Freeform 32">
                <a:extLst>
                  <a:ext uri="{FF2B5EF4-FFF2-40B4-BE49-F238E27FC236}">
                    <a16:creationId xmlns:a16="http://schemas.microsoft.com/office/drawing/2014/main" id="{ADCA0728-0809-225E-3A43-54A14361E505}"/>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4" name="Freeform 33">
                <a:extLst>
                  <a:ext uri="{FF2B5EF4-FFF2-40B4-BE49-F238E27FC236}">
                    <a16:creationId xmlns:a16="http://schemas.microsoft.com/office/drawing/2014/main" id="{AF1F8844-05D5-909B-DE04-30F8647BE36C}"/>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5" name="Freeform 34">
                <a:extLst>
                  <a:ext uri="{FF2B5EF4-FFF2-40B4-BE49-F238E27FC236}">
                    <a16:creationId xmlns:a16="http://schemas.microsoft.com/office/drawing/2014/main" id="{670EF5C0-EFED-D2FD-EAFD-BB2B357BD174}"/>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6" name="Freeform 35">
                <a:extLst>
                  <a:ext uri="{FF2B5EF4-FFF2-40B4-BE49-F238E27FC236}">
                    <a16:creationId xmlns:a16="http://schemas.microsoft.com/office/drawing/2014/main" id="{A5B89D84-9175-18DD-CD24-916309E53309}"/>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38" name="Freeform 37">
                <a:extLst>
                  <a:ext uri="{FF2B5EF4-FFF2-40B4-BE49-F238E27FC236}">
                    <a16:creationId xmlns:a16="http://schemas.microsoft.com/office/drawing/2014/main" id="{1437241D-C591-478D-2C51-86F4500684FF}"/>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6" name="Group 5">
              <a:extLst>
                <a:ext uri="{FF2B5EF4-FFF2-40B4-BE49-F238E27FC236}">
                  <a16:creationId xmlns:a16="http://schemas.microsoft.com/office/drawing/2014/main" id="{919F4A28-1DF4-169F-801A-19A39A82D071}"/>
                </a:ext>
              </a:extLst>
            </p:cNvPr>
            <p:cNvGrpSpPr/>
            <p:nvPr userDrawn="1"/>
          </p:nvGrpSpPr>
          <p:grpSpPr>
            <a:xfrm>
              <a:off x="11237775" y="5428812"/>
              <a:ext cx="644881" cy="280035"/>
              <a:chOff x="11237775" y="5428812"/>
              <a:chExt cx="644881" cy="280035"/>
            </a:xfrm>
            <a:grpFill/>
          </p:grpSpPr>
          <p:sp>
            <p:nvSpPr>
              <p:cNvPr id="7" name="Freeform 6">
                <a:extLst>
                  <a:ext uri="{FF2B5EF4-FFF2-40B4-BE49-F238E27FC236}">
                    <a16:creationId xmlns:a16="http://schemas.microsoft.com/office/drawing/2014/main" id="{98679A0D-E8F8-29E0-DEA4-D89CAE8873C1}"/>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Freeform 7">
                <a:extLst>
                  <a:ext uri="{FF2B5EF4-FFF2-40B4-BE49-F238E27FC236}">
                    <a16:creationId xmlns:a16="http://schemas.microsoft.com/office/drawing/2014/main" id="{AECA805D-144D-D54F-A8F5-BA1EDF4CC9C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41" name="name_2024 sandisk or its affiliates All rights reserved">
            <a:extLst>
              <a:ext uri="{FF2B5EF4-FFF2-40B4-BE49-F238E27FC236}">
                <a16:creationId xmlns:a16="http://schemas.microsoft.com/office/drawing/2014/main" id="{343BD00A-FBA8-EC0F-13C8-8F67F77FBC2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Tree>
    <p:extLst>
      <p:ext uri="{BB962C8B-B14F-4D97-AF65-F5344CB8AC3E}">
        <p14:creationId xmlns:p14="http://schemas.microsoft.com/office/powerpoint/2010/main" val="93240087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D4B3-A03F-8E76-30CC-613AA59A39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ED3221CA-277F-D701-ED49-9CAFE9C05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D1B1C1E7-C1DF-447B-D8E7-797645C52455}"/>
              </a:ext>
            </a:extLst>
          </p:cNvPr>
          <p:cNvSpPr>
            <a:spLocks noGrp="1"/>
          </p:cNvSpPr>
          <p:nvPr>
            <p:ph type="dt" sz="half" idx="10"/>
          </p:nvPr>
        </p:nvSpPr>
        <p:spPr/>
        <p:txBody>
          <a:bodyPr/>
          <a:lstStyle/>
          <a:p>
            <a:fld id="{0CFB037E-5137-403C-BAF6-D56C0DEBAA77}" type="datetimeFigureOut">
              <a:rPr lang="en-MY" smtClean="0"/>
              <a:t>14/5/2025</a:t>
            </a:fld>
            <a:endParaRPr lang="en-MY"/>
          </a:p>
        </p:txBody>
      </p:sp>
      <p:sp>
        <p:nvSpPr>
          <p:cNvPr id="5" name="Footer Placeholder 4">
            <a:extLst>
              <a:ext uri="{FF2B5EF4-FFF2-40B4-BE49-F238E27FC236}">
                <a16:creationId xmlns:a16="http://schemas.microsoft.com/office/drawing/2014/main" id="{D2220B40-F6DE-7D38-C135-860AC1C6DAF5}"/>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68C43EFD-6556-B92A-068C-C90AA3C09D39}"/>
              </a:ext>
            </a:extLst>
          </p:cNvPr>
          <p:cNvSpPr>
            <a:spLocks noGrp="1"/>
          </p:cNvSpPr>
          <p:nvPr>
            <p:ph type="sldNum" sz="quarter" idx="12"/>
          </p:nvPr>
        </p:nvSpPr>
        <p:spPr/>
        <p:txBody>
          <a:bodyPr/>
          <a:lstStyle/>
          <a:p>
            <a:fld id="{459FB729-DFFB-46BA-AA25-00F50864E34B}" type="slidenum">
              <a:rPr lang="en-MY" smtClean="0"/>
              <a:t>‹#›</a:t>
            </a:fld>
            <a:endParaRPr lang="en-MY" dirty="0"/>
          </a:p>
        </p:txBody>
      </p:sp>
    </p:spTree>
    <p:extLst>
      <p:ext uri="{BB962C8B-B14F-4D97-AF65-F5344CB8AC3E}">
        <p14:creationId xmlns:p14="http://schemas.microsoft.com/office/powerpoint/2010/main" val="3668578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resentation Title and Subtitle Black">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bg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bg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bg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70AB061F-37F4-3371-0386-6DABF3BFE021}"/>
              </a:ext>
            </a:extLst>
          </p:cNvPr>
          <p:cNvGrpSpPr/>
          <p:nvPr/>
        </p:nvGrpSpPr>
        <p:grpSpPr>
          <a:xfrm>
            <a:off x="297005" y="5411270"/>
            <a:ext cx="11602895" cy="1158371"/>
            <a:chOff x="297005" y="5421618"/>
            <a:chExt cx="11585651" cy="1156649"/>
          </a:xfrm>
          <a:solidFill>
            <a:schemeClr val="bg1"/>
          </a:solidFill>
        </p:grpSpPr>
        <p:grpSp>
          <p:nvGrpSpPr>
            <p:cNvPr id="3" name="Group 2">
              <a:extLst>
                <a:ext uri="{FF2B5EF4-FFF2-40B4-BE49-F238E27FC236}">
                  <a16:creationId xmlns:a16="http://schemas.microsoft.com/office/drawing/2014/main" id="{FD9A9638-C2A3-1839-212D-304885625A61}"/>
                </a:ext>
              </a:extLst>
            </p:cNvPr>
            <p:cNvGrpSpPr/>
            <p:nvPr/>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16F0241C-1948-BF84-639D-E8E39C808944}"/>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64C98641-645D-0B20-1931-FC95777E3E93}"/>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7F7519B4-FB0E-2AFE-142C-41050C29252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7367585-FA62-94BC-4019-11C3659C187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250F0E30-BE00-3568-B0D7-D5A043FB78B6}"/>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370A4361-187F-7DE6-E662-E7A34275BEC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B031D13C-0C00-9E14-38EA-150422BE6075}"/>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8065ACE3-71DE-DB87-D5B2-0BCD87760D85}"/>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E272DE8-1E8C-8684-18A3-E47AAF21B373}"/>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B8DD0071-FF36-FB3D-BCFC-5CDF9D4BB8E4}"/>
                </a:ext>
              </a:extLst>
            </p:cNvPr>
            <p:cNvGrpSpPr/>
            <p:nvPr/>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FC72BE89-CE24-18EC-0AB5-646830BB6488}"/>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153D48ED-44B9-8C7C-1618-E4932A3F335F}"/>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19" name="Rectangle 18">
            <a:extLst>
              <a:ext uri="{FF2B5EF4-FFF2-40B4-BE49-F238E27FC236}">
                <a16:creationId xmlns:a16="http://schemas.microsoft.com/office/drawing/2014/main" id="{AA526EF8-C741-90B4-C2E4-5A46E47F861D}"/>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81209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esentation Title and Subtitle Gray">
    <p:bg>
      <p:bgPr>
        <a:solidFill>
          <a:schemeClr val="accent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grpSp>
        <p:nvGrpSpPr>
          <p:cNvPr id="2" name="Group 1">
            <a:extLst>
              <a:ext uri="{FF2B5EF4-FFF2-40B4-BE49-F238E27FC236}">
                <a16:creationId xmlns:a16="http://schemas.microsoft.com/office/drawing/2014/main" id="{FCDDF994-F924-91C6-3F1E-E4E0875CC5B8}"/>
              </a:ext>
            </a:extLst>
          </p:cNvPr>
          <p:cNvGrpSpPr/>
          <p:nvPr/>
        </p:nvGrpSpPr>
        <p:grpSpPr>
          <a:xfrm>
            <a:off x="297005" y="5411270"/>
            <a:ext cx="11602895" cy="1158371"/>
            <a:chOff x="297005" y="5421618"/>
            <a:chExt cx="11585651" cy="1156649"/>
          </a:xfrm>
          <a:solidFill>
            <a:schemeClr val="tx1"/>
          </a:solidFill>
        </p:grpSpPr>
        <p:grpSp>
          <p:nvGrpSpPr>
            <p:cNvPr id="3" name="Group 2">
              <a:extLst>
                <a:ext uri="{FF2B5EF4-FFF2-40B4-BE49-F238E27FC236}">
                  <a16:creationId xmlns:a16="http://schemas.microsoft.com/office/drawing/2014/main" id="{571B6FE7-EBB1-DA7B-4A82-3C2956220F14}"/>
                </a:ext>
              </a:extLst>
            </p:cNvPr>
            <p:cNvGrpSpPr/>
            <p:nvPr/>
          </p:nvGrpSpPr>
          <p:grpSpPr>
            <a:xfrm>
              <a:off x="297005" y="5421618"/>
              <a:ext cx="10643138" cy="1156649"/>
              <a:chOff x="3726006" y="3171824"/>
              <a:chExt cx="4740852" cy="515215"/>
            </a:xfrm>
            <a:grpFill/>
          </p:grpSpPr>
          <p:sp>
            <p:nvSpPr>
              <p:cNvPr id="8" name="Freeform 7">
                <a:extLst>
                  <a:ext uri="{FF2B5EF4-FFF2-40B4-BE49-F238E27FC236}">
                    <a16:creationId xmlns:a16="http://schemas.microsoft.com/office/drawing/2014/main" id="{41CE9A53-042C-0D1D-67F0-DD8E216DD81D}"/>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9" name="Freeform 8">
                <a:extLst>
                  <a:ext uri="{FF2B5EF4-FFF2-40B4-BE49-F238E27FC236}">
                    <a16:creationId xmlns:a16="http://schemas.microsoft.com/office/drawing/2014/main" id="{DF8A31ED-BC93-1D0D-4E03-72AF5B573E1D}"/>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6375847E-E13A-CCDC-24A1-BFF9174C4F30}"/>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C88CEF2C-3CC1-2E7F-DF95-9E63557D806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2" name="Freeform 11">
                <a:extLst>
                  <a:ext uri="{FF2B5EF4-FFF2-40B4-BE49-F238E27FC236}">
                    <a16:creationId xmlns:a16="http://schemas.microsoft.com/office/drawing/2014/main" id="{112F2B03-8480-D609-B224-E4D743EA85A4}"/>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3" name="Freeform 12">
                <a:extLst>
                  <a:ext uri="{FF2B5EF4-FFF2-40B4-BE49-F238E27FC236}">
                    <a16:creationId xmlns:a16="http://schemas.microsoft.com/office/drawing/2014/main" id="{B1440623-6D14-1615-2242-429016447FA1}"/>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EC96DCED-A37A-1276-26F5-FF8B921F0AF3}"/>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16" name="Freeform 15">
                <a:extLst>
                  <a:ext uri="{FF2B5EF4-FFF2-40B4-BE49-F238E27FC236}">
                    <a16:creationId xmlns:a16="http://schemas.microsoft.com/office/drawing/2014/main" id="{2F0C4913-8674-D2B2-B4D7-7161F1C94F2D}"/>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17" name="Freeform 16">
                <a:extLst>
                  <a:ext uri="{FF2B5EF4-FFF2-40B4-BE49-F238E27FC236}">
                    <a16:creationId xmlns:a16="http://schemas.microsoft.com/office/drawing/2014/main" id="{31312A80-0BC7-73AF-E143-3E944484C39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5" name="Group 4">
              <a:extLst>
                <a:ext uri="{FF2B5EF4-FFF2-40B4-BE49-F238E27FC236}">
                  <a16:creationId xmlns:a16="http://schemas.microsoft.com/office/drawing/2014/main" id="{10D9A886-CF59-A2E1-05A5-E0E9877EA409}"/>
                </a:ext>
              </a:extLst>
            </p:cNvPr>
            <p:cNvGrpSpPr/>
            <p:nvPr/>
          </p:nvGrpSpPr>
          <p:grpSpPr>
            <a:xfrm>
              <a:off x="11237775" y="5428812"/>
              <a:ext cx="644881" cy="280035"/>
              <a:chOff x="11237775" y="5428812"/>
              <a:chExt cx="644881" cy="280035"/>
            </a:xfrm>
            <a:grpFill/>
          </p:grpSpPr>
          <p:sp>
            <p:nvSpPr>
              <p:cNvPr id="6" name="Freeform 5">
                <a:extLst>
                  <a:ext uri="{FF2B5EF4-FFF2-40B4-BE49-F238E27FC236}">
                    <a16:creationId xmlns:a16="http://schemas.microsoft.com/office/drawing/2014/main" id="{A08351AA-A979-FE59-50CE-E22648F2BF92}"/>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Freeform 6">
                <a:extLst>
                  <a:ext uri="{FF2B5EF4-FFF2-40B4-BE49-F238E27FC236}">
                    <a16:creationId xmlns:a16="http://schemas.microsoft.com/office/drawing/2014/main" id="{FF2904ED-4E3A-9654-D9F8-4E456364CFE5}"/>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22" name="Rectangle 21">
            <a:extLst>
              <a:ext uri="{FF2B5EF4-FFF2-40B4-BE49-F238E27FC236}">
                <a16:creationId xmlns:a16="http://schemas.microsoft.com/office/drawing/2014/main" id="{D08BD0C9-7438-A09B-54B4-64095178E468}"/>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28215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resentation Title and Subtitle 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grpSp>
        <p:nvGrpSpPr>
          <p:cNvPr id="44" name="Group 43">
            <a:extLst>
              <a:ext uri="{FF2B5EF4-FFF2-40B4-BE49-F238E27FC236}">
                <a16:creationId xmlns:a16="http://schemas.microsoft.com/office/drawing/2014/main" id="{A6A692BC-3C6C-56BD-8B34-32B6817D15D4}"/>
              </a:ext>
            </a:extLst>
          </p:cNvPr>
          <p:cNvGrpSpPr/>
          <p:nvPr/>
        </p:nvGrpSpPr>
        <p:grpSpPr>
          <a:xfrm>
            <a:off x="297005" y="5411270"/>
            <a:ext cx="11602895" cy="1158371"/>
            <a:chOff x="297005" y="5421618"/>
            <a:chExt cx="11585651" cy="1156649"/>
          </a:xfrm>
          <a:solidFill>
            <a:schemeClr val="accent3"/>
          </a:solidFill>
        </p:grpSpPr>
        <p:grpSp>
          <p:nvGrpSpPr>
            <p:cNvPr id="46" name="Group 45">
              <a:extLst>
                <a:ext uri="{FF2B5EF4-FFF2-40B4-BE49-F238E27FC236}">
                  <a16:creationId xmlns:a16="http://schemas.microsoft.com/office/drawing/2014/main" id="{50FD88E0-3A7B-F830-D901-1BE0676304ED}"/>
                </a:ext>
              </a:extLst>
            </p:cNvPr>
            <p:cNvGrpSpPr/>
            <p:nvPr/>
          </p:nvGrpSpPr>
          <p:grpSpPr>
            <a:xfrm>
              <a:off x="297005" y="5421618"/>
              <a:ext cx="10643138" cy="1156649"/>
              <a:chOff x="3726006" y="3171824"/>
              <a:chExt cx="4740852" cy="515215"/>
            </a:xfrm>
            <a:grpFill/>
          </p:grpSpPr>
          <p:sp>
            <p:nvSpPr>
              <p:cNvPr id="53" name="Freeform 52">
                <a:extLst>
                  <a:ext uri="{FF2B5EF4-FFF2-40B4-BE49-F238E27FC236}">
                    <a16:creationId xmlns:a16="http://schemas.microsoft.com/office/drawing/2014/main" id="{BF52D899-1363-DEA1-6063-C8949655B805}"/>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54" name="Freeform 53">
                <a:extLst>
                  <a:ext uri="{FF2B5EF4-FFF2-40B4-BE49-F238E27FC236}">
                    <a16:creationId xmlns:a16="http://schemas.microsoft.com/office/drawing/2014/main" id="{4D5E0007-2AC5-2685-4C2D-CF96C07C7ED0}"/>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55" name="Freeform 54">
                <a:extLst>
                  <a:ext uri="{FF2B5EF4-FFF2-40B4-BE49-F238E27FC236}">
                    <a16:creationId xmlns:a16="http://schemas.microsoft.com/office/drawing/2014/main" id="{9164FD13-1646-7FD2-5414-F5FB8722267D}"/>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56" name="Freeform 55">
                <a:extLst>
                  <a:ext uri="{FF2B5EF4-FFF2-40B4-BE49-F238E27FC236}">
                    <a16:creationId xmlns:a16="http://schemas.microsoft.com/office/drawing/2014/main" id="{3CEC4686-88E3-A390-9C59-C52AEAD5DDB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57" name="Freeform 56">
                <a:extLst>
                  <a:ext uri="{FF2B5EF4-FFF2-40B4-BE49-F238E27FC236}">
                    <a16:creationId xmlns:a16="http://schemas.microsoft.com/office/drawing/2014/main" id="{3DA57102-8664-4537-0C96-1D776169644E}"/>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58" name="Freeform 57">
                <a:extLst>
                  <a:ext uri="{FF2B5EF4-FFF2-40B4-BE49-F238E27FC236}">
                    <a16:creationId xmlns:a16="http://schemas.microsoft.com/office/drawing/2014/main" id="{5A49FBDA-20CE-D350-85F4-D7B8C67413B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60" name="Freeform 59">
                <a:extLst>
                  <a:ext uri="{FF2B5EF4-FFF2-40B4-BE49-F238E27FC236}">
                    <a16:creationId xmlns:a16="http://schemas.microsoft.com/office/drawing/2014/main" id="{6A87A37E-58CF-CB04-6B8E-B4B9738F218D}"/>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61" name="Freeform 60">
                <a:extLst>
                  <a:ext uri="{FF2B5EF4-FFF2-40B4-BE49-F238E27FC236}">
                    <a16:creationId xmlns:a16="http://schemas.microsoft.com/office/drawing/2014/main" id="{D6B4B94F-9063-7C67-5801-B3828727A687}"/>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62" name="Freeform 61">
                <a:extLst>
                  <a:ext uri="{FF2B5EF4-FFF2-40B4-BE49-F238E27FC236}">
                    <a16:creationId xmlns:a16="http://schemas.microsoft.com/office/drawing/2014/main" id="{D10C90D8-745C-4517-452F-8D9398F858A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47" name="Group 46">
              <a:extLst>
                <a:ext uri="{FF2B5EF4-FFF2-40B4-BE49-F238E27FC236}">
                  <a16:creationId xmlns:a16="http://schemas.microsoft.com/office/drawing/2014/main" id="{5486611C-7296-3F16-EE92-FF3602ECC95B}"/>
                </a:ext>
              </a:extLst>
            </p:cNvPr>
            <p:cNvGrpSpPr/>
            <p:nvPr/>
          </p:nvGrpSpPr>
          <p:grpSpPr>
            <a:xfrm>
              <a:off x="11237775" y="5428812"/>
              <a:ext cx="644881" cy="280035"/>
              <a:chOff x="11237775" y="5428812"/>
              <a:chExt cx="644881" cy="280035"/>
            </a:xfrm>
            <a:grpFill/>
          </p:grpSpPr>
          <p:sp>
            <p:nvSpPr>
              <p:cNvPr id="48" name="Freeform 47">
                <a:extLst>
                  <a:ext uri="{FF2B5EF4-FFF2-40B4-BE49-F238E27FC236}">
                    <a16:creationId xmlns:a16="http://schemas.microsoft.com/office/drawing/2014/main" id="{B0C1A2A3-93DA-837F-A5A0-B25E09D76DE0}"/>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Freeform 50">
                <a:extLst>
                  <a:ext uri="{FF2B5EF4-FFF2-40B4-BE49-F238E27FC236}">
                    <a16:creationId xmlns:a16="http://schemas.microsoft.com/office/drawing/2014/main" id="{BAD87224-DE76-7FF9-D1D4-86623728FE0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sp>
        <p:nvSpPr>
          <p:cNvPr id="6" name="Rectangle 5">
            <a:extLst>
              <a:ext uri="{FF2B5EF4-FFF2-40B4-BE49-F238E27FC236}">
                <a16:creationId xmlns:a16="http://schemas.microsoft.com/office/drawing/2014/main" id="{7BE6C6FE-813E-0703-F35F-82EA88599430}"/>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960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gue Black">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bg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8" name="Rectangle 7">
            <a:extLst>
              <a:ext uri="{FF2B5EF4-FFF2-40B4-BE49-F238E27FC236}">
                <a16:creationId xmlns:a16="http://schemas.microsoft.com/office/drawing/2014/main" id="{10068CE0-26CF-02FD-7ADE-CE8EE6F27D0E}"/>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10" name="Group 9">
            <a:extLst>
              <a:ext uri="{FF2B5EF4-FFF2-40B4-BE49-F238E27FC236}">
                <a16:creationId xmlns:a16="http://schemas.microsoft.com/office/drawing/2014/main" id="{2464B26F-BE41-ACE2-CA93-AAF45AD7C8A8}"/>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1" name="Freeform 10">
              <a:extLst>
                <a:ext uri="{FF2B5EF4-FFF2-40B4-BE49-F238E27FC236}">
                  <a16:creationId xmlns:a16="http://schemas.microsoft.com/office/drawing/2014/main" id="{B69C89F2-06E1-5AAF-3773-78E6E0D321E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27D40853-56E5-F107-0819-EB5328356B1A}"/>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0800836D-3118-CA60-E5B9-EE45B08AAA44}"/>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0758703C-0681-AFE6-0AC2-669C53AFC18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9BFA7605-CC98-D2F3-7109-BE1FF08EF86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8D9CFF1-FEBC-3C0B-7462-B62B483AE2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5294F85E-C762-5200-8253-138354CA222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061EB08-6C5B-A9C7-B0AF-3729FB4DCE0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3F0016F-0CB3-7080-3BC4-4C1F78F36CB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9664395-59B4-F182-99D7-707F30DA657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74C3101-8FD3-E028-3D78-74D6B16FCDBF}"/>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0" name="name_2024 sandisk or its affiliates All rights reserved">
            <a:extLst>
              <a:ext uri="{FF2B5EF4-FFF2-40B4-BE49-F238E27FC236}">
                <a16:creationId xmlns:a16="http://schemas.microsoft.com/office/drawing/2014/main" id="{EB03C76D-E757-381A-B49E-0D13A9F30663}"/>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385450246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gue Gray">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6E339ACF-C1D7-28B4-AB2C-71D8975E22B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CFEF2E-507D-D3DC-160D-3A0004BDD9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E958F26-D8CA-C561-3E02-72F9F366178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936B439-5B9F-172C-B0E8-CD8D597518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6E2479D3-25E0-5AEE-CCAD-0FE77C96951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184C24E5-9D24-77E4-470C-A8CFC1013706}"/>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D284EDC3-E6EC-3368-9C47-9E30223C82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B111A04-15A3-B682-ADFE-0C53B36118C6}"/>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97E07BE-77E9-2244-8A13-8522EF1181B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687D2AD-D031-8A4E-8C0D-3636C9361A41}"/>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F47B21F-1FD0-7FB1-D233-9530D4DD84B1}"/>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077A5AB2-2E52-B877-44E0-838E8B17B5B1}"/>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01F63028-2AAA-E3B3-F9D5-53E45AC79227}"/>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0471268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gue 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87A2ECAB-A990-05E8-7F90-AD5E628FE43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458CD1-1083-C311-61DC-B73B5981CCBE}"/>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D45CA5DB-3336-4F40-8ACB-4C84732848B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CA404315-CE56-3B06-7393-E82FC9BDACF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C05A253D-D6E9-ADF9-C515-492F2434252F}"/>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844107C-6004-B1CD-1490-B62B260EAD4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2AECDA4C-9789-07FE-1F48-5AF47F22AA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FCFC7229-36AE-4655-EEFF-89D440E38679}"/>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FC0B2E28-AA20-5B6C-AE72-2D6BB558CFE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F233A51-48A4-B89C-5C6F-DFDF556F580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C74F9271-3631-6865-D2F7-E351D3F925F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33B5A73-7298-BCB6-4FC2-B66FC2889B5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C55FD18D-6EF3-EFC4-7808-616EB60CDA44}"/>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4521000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sentation Title and Subtitle White">
    <p:bg>
      <p:bgPr>
        <a:solidFill>
          <a:schemeClr val="bg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33C628C-D29E-A044-B2EB-3DC2477C6A1B}"/>
              </a:ext>
            </a:extLst>
          </p:cNvPr>
          <p:cNvSpPr>
            <a:spLocks noGrp="1"/>
          </p:cNvSpPr>
          <p:nvPr>
            <p:ph type="body" sz="quarter" idx="11" hasCustomPrompt="1"/>
          </p:nvPr>
        </p:nvSpPr>
        <p:spPr>
          <a:xfrm>
            <a:off x="6096001" y="5014684"/>
            <a:ext cx="5791200" cy="155448"/>
          </a:xfrm>
          <a:prstGeom prst="rect">
            <a:avLst/>
          </a:prstGeom>
        </p:spPr>
        <p:txBody>
          <a:bodyPr wrap="square" lIns="45720" tIns="0" rIns="0" bIns="0" anchor="t">
            <a:spAutoFit/>
          </a:bodyPr>
          <a:lstStyle>
            <a:lvl1pPr marL="0" indent="0" algn="r">
              <a:lnSpc>
                <a:spcPct val="100000"/>
              </a:lnSpc>
              <a:spcAft>
                <a:spcPts val="0"/>
              </a:spcAft>
              <a:buNone/>
              <a:defRPr sz="1000" b="0" i="0" spc="0">
                <a:solidFill>
                  <a:schemeClr val="tx1"/>
                </a:solidFill>
                <a:latin typeface="NB Architekt Pro Neue" panose="02010509020201040001" pitchFamily="49" charset="77"/>
                <a:cs typeface="Consolas" panose="020B0609020204030204" pitchFamily="49" charset="0"/>
              </a:defRPr>
            </a:lvl1pPr>
            <a:lvl2pPr marL="457173" indent="0">
              <a:buNone/>
              <a:defRPr sz="2400">
                <a:solidFill>
                  <a:schemeClr val="bg1"/>
                </a:solidFill>
              </a:defRPr>
            </a:lvl2pPr>
            <a:lvl3pPr marL="914346" indent="0">
              <a:buNone/>
              <a:defRPr sz="2400">
                <a:solidFill>
                  <a:schemeClr val="bg1"/>
                </a:solidFill>
              </a:defRPr>
            </a:lvl3pPr>
            <a:lvl4pPr marL="1371519" indent="0">
              <a:buNone/>
              <a:defRPr sz="2400">
                <a:solidFill>
                  <a:schemeClr val="bg1"/>
                </a:solidFill>
              </a:defRPr>
            </a:lvl4pPr>
            <a:lvl5pPr marL="1828693" indent="0">
              <a:buNone/>
              <a:defRPr sz="2400">
                <a:solidFill>
                  <a:schemeClr val="bg1"/>
                </a:solidFill>
              </a:defRPr>
            </a:lvl5pPr>
          </a:lstStyle>
          <a:p>
            <a:pPr lvl="0"/>
            <a:r>
              <a:rPr lang="en-US" dirty="0"/>
              <a:t>CLICK TO ADD PRESENTER’S NAME, TITLE</a:t>
            </a:r>
          </a:p>
        </p:txBody>
      </p:sp>
      <p:sp>
        <p:nvSpPr>
          <p:cNvPr id="24" name="name_2024 sandisk or its affiliates All rights reserved">
            <a:extLst>
              <a:ext uri="{FF2B5EF4-FFF2-40B4-BE49-F238E27FC236}">
                <a16:creationId xmlns:a16="http://schemas.microsoft.com/office/drawing/2014/main" id="{6D8CD1FC-8805-8BD2-8CBE-E0CCBB790C5D}"/>
              </a:ext>
            </a:extLst>
          </p:cNvPr>
          <p:cNvSpPr txBox="1"/>
          <p:nvPr/>
        </p:nvSpPr>
        <p:spPr>
          <a:xfrm>
            <a:off x="301625" y="5014684"/>
            <a:ext cx="14478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0" name="Title 2">
            <a:extLst>
              <a:ext uri="{FF2B5EF4-FFF2-40B4-BE49-F238E27FC236}">
                <a16:creationId xmlns:a16="http://schemas.microsoft.com/office/drawing/2014/main" id="{34F3AA0F-AE20-56C9-A000-E9EE240A3F05}"/>
              </a:ext>
            </a:extLst>
          </p:cNvPr>
          <p:cNvSpPr>
            <a:spLocks noGrp="1"/>
          </p:cNvSpPr>
          <p:nvPr>
            <p:ph type="title" hasCustomPrompt="1"/>
          </p:nvPr>
        </p:nvSpPr>
        <p:spPr>
          <a:xfrm>
            <a:off x="292100" y="208998"/>
            <a:ext cx="10871200" cy="4023804"/>
          </a:xfrm>
          <a:prstGeom prst="rect">
            <a:avLst/>
          </a:prstGeom>
        </p:spPr>
        <p:txBody>
          <a:bodyPr wrap="square" lIns="0" tIns="0" anchor="t">
            <a:noAutofit/>
          </a:bodyPr>
          <a:lstStyle>
            <a:lvl1pPr marL="0" indent="0">
              <a:lnSpc>
                <a:spcPct val="88000"/>
              </a:lnSpc>
              <a:defRPr sz="8000" b="0" spc="-220" baseline="0">
                <a:solidFill>
                  <a:schemeClr val="tx1"/>
                </a:solidFill>
                <a:latin typeface="+mj-lt"/>
              </a:defRPr>
            </a:lvl1pPr>
          </a:lstStyle>
          <a:p>
            <a:pPr lvl="0"/>
            <a:r>
              <a:rPr lang="en-US" dirty="0"/>
              <a:t>CLICK TO ADD TITLE</a:t>
            </a:r>
          </a:p>
        </p:txBody>
      </p:sp>
      <p:grpSp>
        <p:nvGrpSpPr>
          <p:cNvPr id="44" name="Group 43">
            <a:extLst>
              <a:ext uri="{FF2B5EF4-FFF2-40B4-BE49-F238E27FC236}">
                <a16:creationId xmlns:a16="http://schemas.microsoft.com/office/drawing/2014/main" id="{A6A692BC-3C6C-56BD-8B34-32B6817D15D4}"/>
              </a:ext>
            </a:extLst>
          </p:cNvPr>
          <p:cNvGrpSpPr/>
          <p:nvPr/>
        </p:nvGrpSpPr>
        <p:grpSpPr>
          <a:xfrm>
            <a:off x="297005" y="5411270"/>
            <a:ext cx="11602895" cy="1158371"/>
            <a:chOff x="297005" y="5421618"/>
            <a:chExt cx="11585651" cy="1156649"/>
          </a:xfrm>
          <a:solidFill>
            <a:schemeClr val="accent3"/>
          </a:solidFill>
        </p:grpSpPr>
        <p:grpSp>
          <p:nvGrpSpPr>
            <p:cNvPr id="46" name="Group 45">
              <a:extLst>
                <a:ext uri="{FF2B5EF4-FFF2-40B4-BE49-F238E27FC236}">
                  <a16:creationId xmlns:a16="http://schemas.microsoft.com/office/drawing/2014/main" id="{50FD88E0-3A7B-F830-D901-1BE0676304ED}"/>
                </a:ext>
              </a:extLst>
            </p:cNvPr>
            <p:cNvGrpSpPr/>
            <p:nvPr userDrawn="1"/>
          </p:nvGrpSpPr>
          <p:grpSpPr>
            <a:xfrm>
              <a:off x="297005" y="5421618"/>
              <a:ext cx="10643138" cy="1156649"/>
              <a:chOff x="3726006" y="3171824"/>
              <a:chExt cx="4740852" cy="515215"/>
            </a:xfrm>
            <a:grpFill/>
          </p:grpSpPr>
          <p:sp>
            <p:nvSpPr>
              <p:cNvPr id="53" name="Freeform 52">
                <a:extLst>
                  <a:ext uri="{FF2B5EF4-FFF2-40B4-BE49-F238E27FC236}">
                    <a16:creationId xmlns:a16="http://schemas.microsoft.com/office/drawing/2014/main" id="{BF52D899-1363-DEA1-6063-C8949655B805}"/>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54" name="Freeform 53">
                <a:extLst>
                  <a:ext uri="{FF2B5EF4-FFF2-40B4-BE49-F238E27FC236}">
                    <a16:creationId xmlns:a16="http://schemas.microsoft.com/office/drawing/2014/main" id="{4D5E0007-2AC5-2685-4C2D-CF96C07C7ED0}"/>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55" name="Freeform 54">
                <a:extLst>
                  <a:ext uri="{FF2B5EF4-FFF2-40B4-BE49-F238E27FC236}">
                    <a16:creationId xmlns:a16="http://schemas.microsoft.com/office/drawing/2014/main" id="{9164FD13-1646-7FD2-5414-F5FB8722267D}"/>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56" name="Freeform 55">
                <a:extLst>
                  <a:ext uri="{FF2B5EF4-FFF2-40B4-BE49-F238E27FC236}">
                    <a16:creationId xmlns:a16="http://schemas.microsoft.com/office/drawing/2014/main" id="{3CEC4686-88E3-A390-9C59-C52AEAD5DDB6}"/>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57" name="Freeform 56">
                <a:extLst>
                  <a:ext uri="{FF2B5EF4-FFF2-40B4-BE49-F238E27FC236}">
                    <a16:creationId xmlns:a16="http://schemas.microsoft.com/office/drawing/2014/main" id="{3DA57102-8664-4537-0C96-1D776169644E}"/>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58" name="Freeform 57">
                <a:extLst>
                  <a:ext uri="{FF2B5EF4-FFF2-40B4-BE49-F238E27FC236}">
                    <a16:creationId xmlns:a16="http://schemas.microsoft.com/office/drawing/2014/main" id="{5A49FBDA-20CE-D350-85F4-D7B8C67413BE}"/>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60" name="Freeform 59">
                <a:extLst>
                  <a:ext uri="{FF2B5EF4-FFF2-40B4-BE49-F238E27FC236}">
                    <a16:creationId xmlns:a16="http://schemas.microsoft.com/office/drawing/2014/main" id="{6A87A37E-58CF-CB04-6B8E-B4B9738F218D}"/>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61" name="Freeform 60">
                <a:extLst>
                  <a:ext uri="{FF2B5EF4-FFF2-40B4-BE49-F238E27FC236}">
                    <a16:creationId xmlns:a16="http://schemas.microsoft.com/office/drawing/2014/main" id="{D6B4B94F-9063-7C67-5801-B3828727A687}"/>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62" name="Freeform 61">
                <a:extLst>
                  <a:ext uri="{FF2B5EF4-FFF2-40B4-BE49-F238E27FC236}">
                    <a16:creationId xmlns:a16="http://schemas.microsoft.com/office/drawing/2014/main" id="{D10C90D8-745C-4517-452F-8D9398F858A1}"/>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47" name="Group 46">
              <a:extLst>
                <a:ext uri="{FF2B5EF4-FFF2-40B4-BE49-F238E27FC236}">
                  <a16:creationId xmlns:a16="http://schemas.microsoft.com/office/drawing/2014/main" id="{5486611C-7296-3F16-EE92-FF3602ECC95B}"/>
                </a:ext>
              </a:extLst>
            </p:cNvPr>
            <p:cNvGrpSpPr/>
            <p:nvPr userDrawn="1"/>
          </p:nvGrpSpPr>
          <p:grpSpPr>
            <a:xfrm>
              <a:off x="11237775" y="5428812"/>
              <a:ext cx="644881" cy="280035"/>
              <a:chOff x="11237775" y="5428812"/>
              <a:chExt cx="644881" cy="280035"/>
            </a:xfrm>
            <a:grpFill/>
          </p:grpSpPr>
          <p:sp>
            <p:nvSpPr>
              <p:cNvPr id="48" name="Freeform 47">
                <a:extLst>
                  <a:ext uri="{FF2B5EF4-FFF2-40B4-BE49-F238E27FC236}">
                    <a16:creationId xmlns:a16="http://schemas.microsoft.com/office/drawing/2014/main" id="{B0C1A2A3-93DA-837F-A5A0-B25E09D76DE0}"/>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1" name="Freeform 50">
                <a:extLst>
                  <a:ext uri="{FF2B5EF4-FFF2-40B4-BE49-F238E27FC236}">
                    <a16:creationId xmlns:a16="http://schemas.microsoft.com/office/drawing/2014/main" id="{BAD87224-DE76-7FF9-D1D4-86623728FE0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66" name="Text Placeholder 65">
            <a:extLst>
              <a:ext uri="{FF2B5EF4-FFF2-40B4-BE49-F238E27FC236}">
                <a16:creationId xmlns:a16="http://schemas.microsoft.com/office/drawing/2014/main" id="{D58DA466-A993-04AF-B67A-65B6194E07EE}"/>
              </a:ext>
            </a:extLst>
          </p:cNvPr>
          <p:cNvSpPr>
            <a:spLocks noGrp="1"/>
          </p:cNvSpPr>
          <p:nvPr>
            <p:ph type="body" sz="quarter" idx="12" hasCustomPrompt="1"/>
          </p:nvPr>
        </p:nvSpPr>
        <p:spPr>
          <a:xfrm>
            <a:off x="3194050" y="5014684"/>
            <a:ext cx="2901950" cy="155448"/>
          </a:xfrm>
        </p:spPr>
        <p:txBody>
          <a:bodyPr lIns="0"/>
          <a:lstStyle>
            <a:lvl1pPr marL="0" indent="0">
              <a:buNone/>
              <a:defRPr sz="1000" b="0" i="0">
                <a:solidFill>
                  <a:schemeClr val="tx1"/>
                </a:solidFill>
                <a:latin typeface="NB Architekt Pro Neue" panose="02010509020201040001" pitchFamily="49" charset="77"/>
              </a:defRPr>
            </a:lvl1pPr>
          </a:lstStyle>
          <a:p>
            <a:pPr lvl="0"/>
            <a:r>
              <a:rPr lang="en-US" dirty="0"/>
              <a:t>CLICK TO ADD DATE</a:t>
            </a:r>
          </a:p>
        </p:txBody>
      </p:sp>
      <p:sp>
        <p:nvSpPr>
          <p:cNvPr id="6" name="Rectangle 5">
            <a:extLst>
              <a:ext uri="{FF2B5EF4-FFF2-40B4-BE49-F238E27FC236}">
                <a16:creationId xmlns:a16="http://schemas.microsoft.com/office/drawing/2014/main" id="{7BE6C6FE-813E-0703-F35F-82EA88599430}"/>
              </a:ext>
            </a:extLst>
          </p:cNvPr>
          <p:cNvSpPr/>
          <p:nvPr/>
        </p:nvSpPr>
        <p:spPr>
          <a:xfrm>
            <a:off x="11563470" y="293688"/>
            <a:ext cx="336430" cy="336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7521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and Content Black">
    <p:bg>
      <p:bgPr>
        <a:solidFill>
          <a:schemeClr val="tx1"/>
        </a:solidFill>
        <a:effectLst/>
      </p:bgPr>
    </p:bg>
    <p:spTree>
      <p:nvGrpSpPr>
        <p:cNvPr id="1" name=""/>
        <p:cNvGrpSpPr/>
        <p:nvPr/>
      </p:nvGrpSpPr>
      <p:grpSpPr>
        <a:xfrm>
          <a:off x="0" y="0"/>
          <a:ext cx="0" cy="0"/>
          <a:chOff x="0" y="0"/>
          <a:chExt cx="0" cy="0"/>
        </a:xfrm>
      </p:grpSpPr>
      <p:sp>
        <p:nvSpPr>
          <p:cNvPr id="26" name="name_2024 sandisk or its affiliates All rights reserved">
            <a:extLst>
              <a:ext uri="{FF2B5EF4-FFF2-40B4-BE49-F238E27FC236}">
                <a16:creationId xmlns:a16="http://schemas.microsoft.com/office/drawing/2014/main" id="{F1C30B8C-09B7-CB1F-882E-B241F15B0D76}"/>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47" name="Rectangle 46">
            <a:extLst>
              <a:ext uri="{FF2B5EF4-FFF2-40B4-BE49-F238E27FC236}">
                <a16:creationId xmlns:a16="http://schemas.microsoft.com/office/drawing/2014/main" id="{57EC5504-A4FE-358D-16CC-2AB47CBBF1A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sp>
        <p:nvSpPr>
          <p:cNvPr id="11" name="Content Placeholder 8">
            <a:extLst>
              <a:ext uri="{FF2B5EF4-FFF2-40B4-BE49-F238E27FC236}">
                <a16:creationId xmlns:a16="http://schemas.microsoft.com/office/drawing/2014/main" id="{76A3CD95-5E94-5493-1AC6-2262A0D82CF9}"/>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E4F44B77-C5A1-C494-9BFB-EB17CDA4CCC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CCC996D1-71B7-72A7-6032-4AA0A32FC3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44C1E13-DBE3-A4BC-F252-4465BF7F2AED}"/>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EAC372B-7725-9E31-9B0D-6433A96793D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B3FF67A0-AE2F-990E-27F7-E9C81F2B3C0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AF628014-89E0-F9A4-662F-C8354423B06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C2C86CD2-4F4D-C6A9-7142-E1C777C90A35}"/>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E0AD7FA-45FE-1405-0EB6-406C8414558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CB2B4A3-8B6C-7475-644B-7A5E557BF3F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C099F52-DF08-E095-4332-B4644235F9D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17E2A5E-8FD6-2E82-E9A2-9A001192DD48}"/>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34323E2E-A29C-F82F-F092-D2FFEAEB4C4E}"/>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Title 1">
            <a:extLst>
              <a:ext uri="{FF2B5EF4-FFF2-40B4-BE49-F238E27FC236}">
                <a16:creationId xmlns:a16="http://schemas.microsoft.com/office/drawing/2014/main" id="{F7A36997-65DD-9532-1913-1D7219A56CBA}"/>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4" name="Text Placeholder 13">
            <a:extLst>
              <a:ext uri="{FF2B5EF4-FFF2-40B4-BE49-F238E27FC236}">
                <a16:creationId xmlns:a16="http://schemas.microsoft.com/office/drawing/2014/main" id="{A7A04BEA-0593-482E-F83E-0FEAA84F8B84}"/>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5" name="name_2024 sandisk or its affiliates All rights reserved">
            <a:extLst>
              <a:ext uri="{FF2B5EF4-FFF2-40B4-BE49-F238E27FC236}">
                <a16:creationId xmlns:a16="http://schemas.microsoft.com/office/drawing/2014/main" id="{1E7D2844-81DB-3E5D-8F3C-06C6583FE6EA}"/>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4240926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title and Content Gray">
    <p:bg>
      <p:bgPr>
        <a:solidFill>
          <a:schemeClr val="accent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49DB8322-B918-681E-793A-AFE314021B4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4E7A9D8A-AA87-3F82-C668-CC6CDC26607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A677187A-6C75-2A23-8318-05DE9913EE2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E00691B-025E-E1DC-3E99-C7EAD36953D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1F84499-EFC6-C957-CB2C-D8CFEF93ABD3}"/>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7A6A83C5-405D-825A-1897-EFD4E58829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2FDF2FC7-F404-8F1B-AFDF-28D31437447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AE4BA22C-356C-E626-557E-8CBC050A792E}"/>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6B502A8-6E11-321A-0F10-40F980E9C9BE}"/>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9103140-5C44-612B-7CD8-63C114C33515}"/>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403B555-C522-5078-27B1-10160B3345C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83022858-FA76-60FE-6FBE-30E403926B7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3A72C64C-E798-2E76-8937-2877A80536BE}"/>
              </a:ext>
            </a:extLst>
          </p:cNvPr>
          <p:cNvSpPr>
            <a:spLocks noGrp="1"/>
          </p:cNvSpPr>
          <p:nvPr>
            <p:ph type="title" hasCustomPrompt="1"/>
          </p:nvPr>
        </p:nvSpPr>
        <p:spPr>
          <a:xfrm>
            <a:off x="292098" y="442939"/>
            <a:ext cx="1160729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29C00BF-5540-0DB7-CDD1-F2D046742DD0}"/>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0C30DF5A-D960-5BD0-14CE-BCA47A83BA6B}"/>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94F3B7A-5EF9-24F0-EAE4-DDD05E4E3D0E}"/>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ysClr val="windowText" lastClr="000000"/>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871936D5-702E-682A-9AEA-0B0940E9A4F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05675490-9492-7CD1-95DD-1A7C2174542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041953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and Content White">
    <p:bg>
      <p:bgPr>
        <a:solidFill>
          <a:schemeClr val="bg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12F0FF31-B07D-ED98-3D60-0E8842F49DED}"/>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5F799128-7B9C-8255-5D51-5DD9CC646DCA}"/>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F791B30-3B60-6B1D-EE7B-B10138035EF2}"/>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19E6ACB-6570-1A4C-D6D0-D4880E84942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F2F0DBE7-1AA3-1D77-818E-655707A7A4D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2773F0CB-E558-2654-48D4-37A6121FAB7D}"/>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788DC7D-D83D-D150-FA94-C3825AB73878}"/>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3A1B8FEB-5047-C266-DED9-9C7C249A117A}"/>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BA28410E-E52B-0205-2DB2-1186795728CC}"/>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350DF4B3-93D1-2890-10D6-A3012E68575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0460BAFC-E4E4-EAA6-70B5-71D6F786DA0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044CEE59-9DC5-3F05-311A-36DA10537F80}"/>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C4DFF970-9E2C-FEF7-38ED-FDDBF80175D6}"/>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1817AE3-6D4F-1951-DB2F-C9FD0AB6045E}"/>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C0349B19-74A8-2BA4-C454-99E1B90E52D7}"/>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201CB10-31EE-857F-EB82-9121DFC97799}"/>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243DDDCE-1011-E237-1B5F-5219B04D750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70F7847F-B361-D8CC-63C3-57A37D825540}"/>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14723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Black">
    <p:bg>
      <p:bgPr>
        <a:solidFill>
          <a:schemeClr val="tx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2" name="Group 11">
            <a:extLst>
              <a:ext uri="{FF2B5EF4-FFF2-40B4-BE49-F238E27FC236}">
                <a16:creationId xmlns:a16="http://schemas.microsoft.com/office/drawing/2014/main" id="{A04647B2-3595-A741-1EC4-A09E9488BC2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CEB56B84-5BE3-3D3F-7401-04188DADEF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6CCA0356-9320-B942-6773-B921AB68839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A595F84-C51D-066F-E065-0F6520E2092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3CE45755-1412-2737-07F6-C06A364D54D6}"/>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A60D7546-48E6-2469-1BA2-B844BBF9D95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ED57CB0E-899C-746E-611B-3D1A00857EE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7CDE551A-6BA3-015B-3833-6BCA6118054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D82E78D-3819-1F1A-D966-BC3B3F9B337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EFE6622-74C6-53C0-15F3-CD6A14815A22}"/>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6525B237-3E5C-7EC5-C2F0-E646787E2F3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CE3006BC-623B-0218-1B09-75D08880AA35}"/>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name_2024 sandisk or its affiliates All rights reserved">
            <a:extLst>
              <a:ext uri="{FF2B5EF4-FFF2-40B4-BE49-F238E27FC236}">
                <a16:creationId xmlns:a16="http://schemas.microsoft.com/office/drawing/2014/main" id="{646CA856-70AA-D85B-625B-97C1AEB1CED6}"/>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6" name="name_2024 sandisk or its affiliates All rights reserved">
            <a:extLst>
              <a:ext uri="{FF2B5EF4-FFF2-40B4-BE49-F238E27FC236}">
                <a16:creationId xmlns:a16="http://schemas.microsoft.com/office/drawing/2014/main" id="{14A74770-E2CD-E746-760E-E7B7AB9D9959}"/>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7" name="Rectangle 36">
            <a:extLst>
              <a:ext uri="{FF2B5EF4-FFF2-40B4-BE49-F238E27FC236}">
                <a16:creationId xmlns:a16="http://schemas.microsoft.com/office/drawing/2014/main" id="{08BE3BE6-2545-620F-5B54-B70AD5AF750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Content Placeholder 8">
            <a:extLst>
              <a:ext uri="{FF2B5EF4-FFF2-40B4-BE49-F238E27FC236}">
                <a16:creationId xmlns:a16="http://schemas.microsoft.com/office/drawing/2014/main" id="{402A282F-C080-4B95-9D93-6C0221C2F465}"/>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81889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Gray">
    <p:bg>
      <p:bgPr>
        <a:solidFill>
          <a:schemeClr val="accent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2" name="Group 11">
            <a:extLst>
              <a:ext uri="{FF2B5EF4-FFF2-40B4-BE49-F238E27FC236}">
                <a16:creationId xmlns:a16="http://schemas.microsoft.com/office/drawing/2014/main" id="{D997292F-CF1E-3CD4-CD5B-27D17B02060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015F0CA2-4CC9-ADEF-4F8F-87D8057851F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0C4E8B-F76F-C544-D198-0A70045B8783}"/>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142F149E-6873-D283-0DA0-18010F05859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0F40659-20B1-F441-4897-5A556619185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F41CF2C-C479-03FD-A940-AD524158EA4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B4A86CF7-AB7B-BE2F-18D8-B07905D4601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477B0D6-C4D1-A790-B6A0-964722CE8C6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2050C485-7816-EC75-A8F0-1E989B63068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7441CEAD-6437-E895-E401-B754FBC2BAE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6744FFA-4E92-F613-7AA5-92C01C3B9D6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54439DC5-B658-774B-2032-D21C7FEAA4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2F8658A-7DDF-1A0E-9043-BDEC07FAFDB0}"/>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CBE807D9-F695-A0B4-A653-328CF15F3DD2}"/>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B57C35AE-61A7-BB1B-B1A0-A6A5B41E1E6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98395796-33AA-51E3-CE74-B5F0900243A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56591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5" name="name_2024 sandisk or its affiliates All rights reserved">
            <a:extLst>
              <a:ext uri="{FF2B5EF4-FFF2-40B4-BE49-F238E27FC236}">
                <a16:creationId xmlns:a16="http://schemas.microsoft.com/office/drawing/2014/main" id="{EFFFC07D-0CF9-FFD6-F0CD-D4D74A7F1D23}"/>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52" name="Title 1">
            <a:extLst>
              <a:ext uri="{FF2B5EF4-FFF2-40B4-BE49-F238E27FC236}">
                <a16:creationId xmlns:a16="http://schemas.microsoft.com/office/drawing/2014/main" id="{44B28BD3-18EC-FB95-1877-48A10F09B7B0}"/>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 name="Slide Number Placeholder 5">
            <a:extLst>
              <a:ext uri="{FF2B5EF4-FFF2-40B4-BE49-F238E27FC236}">
                <a16:creationId xmlns:a16="http://schemas.microsoft.com/office/drawing/2014/main" id="{2809DECB-5936-5428-8883-81380D690903}"/>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2" name="Group 11">
            <a:extLst>
              <a:ext uri="{FF2B5EF4-FFF2-40B4-BE49-F238E27FC236}">
                <a16:creationId xmlns:a16="http://schemas.microsoft.com/office/drawing/2014/main" id="{68F43665-ADE7-01E8-0170-7FE3F702A28E}"/>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3" name="Freeform 12">
              <a:extLst>
                <a:ext uri="{FF2B5EF4-FFF2-40B4-BE49-F238E27FC236}">
                  <a16:creationId xmlns:a16="http://schemas.microsoft.com/office/drawing/2014/main" id="{E697CA37-B9D0-BF99-9E1D-F0FE058DA195}"/>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FFF59A5B-6547-4923-2DCD-3DEE1DBF56E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A6622E23-4806-0482-605D-D57F800107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A7F6BAB7-1CE0-3383-B22D-2451C12477C0}"/>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9869B75A-4312-079A-DB76-312B5FF8A04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03CCD0F-6B57-E374-3261-B843A2B9E98C}"/>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82B70F33-1D4C-8DC0-1F38-B911C8D81BE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39FBC49B-A162-7935-10EF-6FBAF8003975}"/>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CA72D42B-2AF8-6787-0226-B1B0C75ED8F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28349935-8A31-53C3-F92C-EADE4984278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3FC1670-0286-A12F-DF8D-7F0B38C1257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name_2024 sandisk or its affiliates All rights reserved">
            <a:extLst>
              <a:ext uri="{FF2B5EF4-FFF2-40B4-BE49-F238E27FC236}">
                <a16:creationId xmlns:a16="http://schemas.microsoft.com/office/drawing/2014/main" id="{7B158CA7-6BD7-4A79-CA3C-EFD2F50C9790}"/>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5" name="name_2024 sandisk or its affiliates All rights reserved">
            <a:extLst>
              <a:ext uri="{FF2B5EF4-FFF2-40B4-BE49-F238E27FC236}">
                <a16:creationId xmlns:a16="http://schemas.microsoft.com/office/drawing/2014/main" id="{50D7B5B4-45F6-C52A-103A-232CD5411C0A}"/>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6" name="Rectangle 35">
            <a:extLst>
              <a:ext uri="{FF2B5EF4-FFF2-40B4-BE49-F238E27FC236}">
                <a16:creationId xmlns:a16="http://schemas.microsoft.com/office/drawing/2014/main" id="{1EE45B96-414A-F378-EB73-6FCEEED0CE78}"/>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Content Placeholder 8">
            <a:extLst>
              <a:ext uri="{FF2B5EF4-FFF2-40B4-BE49-F238E27FC236}">
                <a16:creationId xmlns:a16="http://schemas.microsoft.com/office/drawing/2014/main" id="{E1D4FC08-8E31-A604-4A57-3FF232DD4FA8}"/>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81981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Subtitle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7" name="Group 16">
            <a:extLst>
              <a:ext uri="{FF2B5EF4-FFF2-40B4-BE49-F238E27FC236}">
                <a16:creationId xmlns:a16="http://schemas.microsoft.com/office/drawing/2014/main" id="{46EE3D5D-5564-276A-F946-9C889AE6DC05}"/>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88A85A7E-F460-1F7E-16E3-2759A2BCF211}"/>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FE2AAA60-E5A9-2903-6149-D4823B3D04D7}"/>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B81679E5-E8BE-FC00-512F-C377F77A70D0}"/>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5308F59A-B699-AB3E-CF97-5EF299ECC0A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39954F61-7834-C29E-6112-788A0F461E59}"/>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CB30C72-CD21-56E2-7058-306294D997F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A0F8160-C1DB-CC8A-E39C-FE00E705DBF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3695381-7278-5305-A523-B7EAE6B9582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F9303C80-5A5C-92C6-4960-E066E5DA9F6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F1929CF-D5C2-9070-55B0-3C7531FDD463}"/>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2FF1998-5937-9DFC-DA03-C6C69328722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FFB30446-98ED-E20A-5D61-9A227D4A47B3}"/>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73062082-7507-CB6E-07EA-9A09200BDCE0}"/>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1A12CBE4-3356-D233-C1C6-57028888BA46}"/>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682409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Subtitle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8"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831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7" name="Group 16">
            <a:extLst>
              <a:ext uri="{FF2B5EF4-FFF2-40B4-BE49-F238E27FC236}">
                <a16:creationId xmlns:a16="http://schemas.microsoft.com/office/drawing/2014/main" id="{E6B2361C-1FF1-AEB6-6713-E0281B36B06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B9EE28EB-F6F1-36C1-2B7E-8D95ED05FB1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EB4C1E28-F21E-4009-364A-DE62868FCC6C}"/>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107B6AB7-06DE-2432-5F21-63EE86265FC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B44C2123-F401-DA5E-2E1B-BC06F75AF32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3A91731-E5A9-3219-EC9D-A11740DE7B2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F72D44-45C2-4750-6FAC-C96D3374618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BF18C05A-E7A3-39BB-6B14-7375C0AB406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225E9975-A4AD-1ED7-ED3A-27B284DF66E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B3740024-9CAF-9332-202F-21692E9002CC}"/>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43AB835-9015-A043-665E-B4CB3DCA012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E99A9EB5-C5F9-B01B-DB12-5EB220293892}"/>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6CC8F73B-3287-7018-969A-E477DF85FCD3}"/>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7F30C189-812E-A59B-A8ED-2B9F5383F40D}"/>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CFCF90C0-B53F-05D6-27F6-03EEBAF2E63F}"/>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16902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Subtitle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EF2E9E0C-E8BF-E64B-88D1-09D94508D838}"/>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0" name="Title 1">
            <a:extLst>
              <a:ext uri="{FF2B5EF4-FFF2-40B4-BE49-F238E27FC236}">
                <a16:creationId xmlns:a16="http://schemas.microsoft.com/office/drawing/2014/main" id="{DC22E9CB-00DB-F8F3-4E25-BF980D833313}"/>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61" name="Text Placeholder 13">
            <a:extLst>
              <a:ext uri="{FF2B5EF4-FFF2-40B4-BE49-F238E27FC236}">
                <a16:creationId xmlns:a16="http://schemas.microsoft.com/office/drawing/2014/main" id="{958C97A4-E8B0-290A-15E7-CED030171903}"/>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 name="Slide Number Placeholder 5">
            <a:extLst>
              <a:ext uri="{FF2B5EF4-FFF2-40B4-BE49-F238E27FC236}">
                <a16:creationId xmlns:a16="http://schemas.microsoft.com/office/drawing/2014/main" id="{B3E99B66-6085-AF23-EFBE-ECBF95F2CCD6}"/>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7" name="Group 16">
            <a:extLst>
              <a:ext uri="{FF2B5EF4-FFF2-40B4-BE49-F238E27FC236}">
                <a16:creationId xmlns:a16="http://schemas.microsoft.com/office/drawing/2014/main" id="{FBA640EA-9B40-3BEC-FE96-3C5E85AFA20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8" name="Freeform 17">
              <a:extLst>
                <a:ext uri="{FF2B5EF4-FFF2-40B4-BE49-F238E27FC236}">
                  <a16:creationId xmlns:a16="http://schemas.microsoft.com/office/drawing/2014/main" id="{733CE88C-9F15-6B6E-D642-E88B5A5FA73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9" name="Freeform 18">
              <a:extLst>
                <a:ext uri="{FF2B5EF4-FFF2-40B4-BE49-F238E27FC236}">
                  <a16:creationId xmlns:a16="http://schemas.microsoft.com/office/drawing/2014/main" id="{C1EF5B5C-ED2F-6102-6EB7-CEEE9D03EEE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825DA8C4-BD9E-7093-4D00-C226C34B9A15}"/>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3A35920-5BE9-0EEB-2932-7B8A60BF23F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DCC467F-79EF-99F0-0BA6-99DF0BF0CED0}"/>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9412588D-3E04-0183-9916-AC7A460A87E4}"/>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D02A2C69-23CD-0B4F-1282-5B5C05F9B7B1}"/>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82F7100C-ED57-D482-2C29-3A73DD5516B2}"/>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A1A0846-AB2E-5352-6E4A-CDB4C066020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2BDD6B2-45C9-1C85-564A-1A1E07443A4D}"/>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E7D8272-799E-EECA-29EC-2F2D61E6D10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C6D3E968-6B55-F788-09CE-3B20B871322A}"/>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0576D53-058E-8C70-D884-0222E72AFFCE}"/>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5" name="Rectangle 34">
            <a:extLst>
              <a:ext uri="{FF2B5EF4-FFF2-40B4-BE49-F238E27FC236}">
                <a16:creationId xmlns:a16="http://schemas.microsoft.com/office/drawing/2014/main" id="{7E6667A2-32FE-537D-7753-A0E6BFCABFF9}"/>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28468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Black">
    <p:bg>
      <p:bgPr>
        <a:solidFill>
          <a:schemeClr val="tx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9" name="Group 18">
            <a:extLst>
              <a:ext uri="{FF2B5EF4-FFF2-40B4-BE49-F238E27FC236}">
                <a16:creationId xmlns:a16="http://schemas.microsoft.com/office/drawing/2014/main" id="{834F35CF-6B39-916F-A9C2-CDB74BB1B774}"/>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20411C25-D090-D0B2-F12F-22B74FC7BF48}"/>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93FFAF4C-85A9-20F2-2147-D51823291C6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CF1428A7-2EFE-9248-2527-67C887F1A14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060A0A5F-B898-7474-4E1B-F982699C6B65}"/>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4C08D48-6ADF-0478-4FD8-285B14571158}"/>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FB516320-324E-D2BF-4324-B5C57EC5247D}"/>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9EA04773-863C-996F-24B6-DDA959717712}"/>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FE69647E-A7E5-5FEA-1387-7BDE955235D0}"/>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606CDCC5-8E11-E5AF-1221-1142F287EFC6}"/>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47CEBA78-6D0C-2B8B-290A-9082FB900EA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2A678A48-94C4-0442-B88E-F437670FBFD8}"/>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22280101-B852-305A-1BD3-59B6B361FC3C}"/>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E095BAF6-CB05-FD2B-88EE-80784301AA7B}"/>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AB2E12A4-8161-676E-B0BC-CD336BCD436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984037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gue Black">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bg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8" name="Rectangle 7">
            <a:extLst>
              <a:ext uri="{FF2B5EF4-FFF2-40B4-BE49-F238E27FC236}">
                <a16:creationId xmlns:a16="http://schemas.microsoft.com/office/drawing/2014/main" id="{10068CE0-26CF-02FD-7ADE-CE8EE6F27D0E}"/>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10" name="Group 9">
            <a:extLst>
              <a:ext uri="{FF2B5EF4-FFF2-40B4-BE49-F238E27FC236}">
                <a16:creationId xmlns:a16="http://schemas.microsoft.com/office/drawing/2014/main" id="{2464B26F-BE41-ACE2-CA93-AAF45AD7C8A8}"/>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1" name="Freeform 10">
              <a:extLst>
                <a:ext uri="{FF2B5EF4-FFF2-40B4-BE49-F238E27FC236}">
                  <a16:creationId xmlns:a16="http://schemas.microsoft.com/office/drawing/2014/main" id="{B69C89F2-06E1-5AAF-3773-78E6E0D321E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27D40853-56E5-F107-0819-EB5328356B1A}"/>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0800836D-3118-CA60-E5B9-EE45B08AAA44}"/>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0758703C-0681-AFE6-0AC2-669C53AFC187}"/>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9BFA7605-CC98-D2F3-7109-BE1FF08EF86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A8D9CFF1-FEBC-3C0B-7462-B62B483AE2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5294F85E-C762-5200-8253-138354CA2227}"/>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061EB08-6C5B-A9C7-B0AF-3729FB4DCE0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E3F0016F-0CB3-7080-3BC4-4C1F78F36CBB}"/>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A9664395-59B4-F182-99D7-707F30DA657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F74C3101-8FD3-E028-3D78-74D6B16FCDBF}"/>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0" name="name_2024 sandisk or its affiliates All rights reserved">
            <a:extLst>
              <a:ext uri="{FF2B5EF4-FFF2-40B4-BE49-F238E27FC236}">
                <a16:creationId xmlns:a16="http://schemas.microsoft.com/office/drawing/2014/main" id="{EB03C76D-E757-381A-B49E-0D13A9F30663}"/>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91394901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Gray">
    <p:bg>
      <p:bgPr>
        <a:solidFill>
          <a:schemeClr val="accent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9" name="Group 18">
            <a:extLst>
              <a:ext uri="{FF2B5EF4-FFF2-40B4-BE49-F238E27FC236}">
                <a16:creationId xmlns:a16="http://schemas.microsoft.com/office/drawing/2014/main" id="{FE76FBDE-17D0-4DA3-A8FB-9D9B252458B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4ACE6E5F-2549-F335-1306-68261507B18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35212BCC-AD18-02BB-8B33-B2194EA20DA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643817C-95E5-D4D0-D54C-6AE3A82850D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300BA43-134C-DBA1-5272-99BAB06FF14A}"/>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EBD5B91B-0CE6-0C22-DF37-D38902F5BE82}"/>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D10FAD8-C83B-8723-1D36-1C855F85F30B}"/>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EF43D845-BFD3-5105-A206-71E806A63698}"/>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A35DCF02-48D8-2DC2-CB99-DE8C34C9143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4E8843F8-5643-AA25-1221-68D57811732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1427FBE-6FF2-E92A-973F-0A76280150DA}"/>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6E9A3582-36D4-3DB2-7408-DEC61231181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643D72E0-7B3C-64A0-D80E-D1E987BA52CD}"/>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8E94B2FB-FB6B-7F08-A9EC-FB4F25889317}"/>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3A21EAF7-0FA9-C747-FADE-EB9909F140A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155022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White">
    <p:bg>
      <p:bgPr>
        <a:solidFill>
          <a:schemeClr val="bg1"/>
        </a:solidFill>
        <a:effectLst/>
      </p:bgPr>
    </p:bg>
    <p:spTree>
      <p:nvGrpSpPr>
        <p:cNvPr id="1" name=""/>
        <p:cNvGrpSpPr/>
        <p:nvPr/>
      </p:nvGrpSpPr>
      <p:grpSpPr>
        <a:xfrm>
          <a:off x="0" y="0"/>
          <a:ext cx="0" cy="0"/>
          <a:chOff x="0" y="0"/>
          <a:chExt cx="0" cy="0"/>
        </a:xfrm>
      </p:grpSpPr>
      <p:sp>
        <p:nvSpPr>
          <p:cNvPr id="2" name="name_2024 sandisk or its affiliates All rights reserved">
            <a:extLst>
              <a:ext uri="{FF2B5EF4-FFF2-40B4-BE49-F238E27FC236}">
                <a16:creationId xmlns:a16="http://schemas.microsoft.com/office/drawing/2014/main" id="{642738AB-3A39-2252-D671-A3F2FA22F793}"/>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45" name="Title 1">
            <a:extLst>
              <a:ext uri="{FF2B5EF4-FFF2-40B4-BE49-F238E27FC236}">
                <a16:creationId xmlns:a16="http://schemas.microsoft.com/office/drawing/2014/main" id="{62239A96-4E89-32CE-B159-D2D7803736E7}"/>
              </a:ext>
            </a:extLst>
          </p:cNvPr>
          <p:cNvSpPr>
            <a:spLocks noGrp="1"/>
          </p:cNvSpPr>
          <p:nvPr>
            <p:ph type="title" hasCustomPrompt="1"/>
          </p:nvPr>
        </p:nvSpPr>
        <p:spPr>
          <a:xfrm>
            <a:off x="292100" y="439244"/>
            <a:ext cx="11607800" cy="1425347"/>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4" name="Slide Number Placeholder 5">
            <a:extLst>
              <a:ext uri="{FF2B5EF4-FFF2-40B4-BE49-F238E27FC236}">
                <a16:creationId xmlns:a16="http://schemas.microsoft.com/office/drawing/2014/main" id="{44AF6968-53B8-DA7A-894B-17605E587FBB}"/>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9" name="Group 18">
            <a:extLst>
              <a:ext uri="{FF2B5EF4-FFF2-40B4-BE49-F238E27FC236}">
                <a16:creationId xmlns:a16="http://schemas.microsoft.com/office/drawing/2014/main" id="{7F0406A0-E371-CCA0-0E3C-011931EE09EC}"/>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20" name="Freeform 19">
              <a:extLst>
                <a:ext uri="{FF2B5EF4-FFF2-40B4-BE49-F238E27FC236}">
                  <a16:creationId xmlns:a16="http://schemas.microsoft.com/office/drawing/2014/main" id="{D64245B2-0CB5-7B8B-CC15-AE5BA4296F27}"/>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2FF7457D-84BE-C4EA-EC45-E88013B6E66B}"/>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7A08D193-7FD6-1CBA-BC5D-3B74B7BCBF1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7EB08EFB-08ED-E974-2DAA-2DEC28F0E39B}"/>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0ED1BC95-58DF-138C-CDA1-26DFC53D4DCF}"/>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10BDCFD7-3FBF-9E3E-E741-AA04969010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23FA7BB8-3B27-1071-F195-CFD17D44308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BAE674E-096B-E0A5-B7C3-120F887949E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302645B4-5800-7AAB-AC5A-09ED8D6FF050}"/>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DC99294D-BF32-6EAD-73D3-0606521CE43C}"/>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B214E987-5A69-8703-F571-5E68DF37A9D6}"/>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2" name="name_2024 sandisk or its affiliates All rights reserved">
            <a:extLst>
              <a:ext uri="{FF2B5EF4-FFF2-40B4-BE49-F238E27FC236}">
                <a16:creationId xmlns:a16="http://schemas.microsoft.com/office/drawing/2014/main" id="{B1951E7E-D22B-360E-A694-AD8930F2BDE4}"/>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3" name="name_2024 sandisk or its affiliates All rights reserved">
            <a:extLst>
              <a:ext uri="{FF2B5EF4-FFF2-40B4-BE49-F238E27FC236}">
                <a16:creationId xmlns:a16="http://schemas.microsoft.com/office/drawing/2014/main" id="{480C0E7B-FC10-7560-47C4-23ED64BAFA41}"/>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4" name="Rectangle 33">
            <a:extLst>
              <a:ext uri="{FF2B5EF4-FFF2-40B4-BE49-F238E27FC236}">
                <a16:creationId xmlns:a16="http://schemas.microsoft.com/office/drawing/2014/main" id="{1FF71922-37DB-D48B-0C10-D21700C2ED8E}"/>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0343381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Black">
    <p:bg>
      <p:bgPr>
        <a:solidFill>
          <a:schemeClr val="tx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8" name="Group 17">
            <a:extLst>
              <a:ext uri="{FF2B5EF4-FFF2-40B4-BE49-F238E27FC236}">
                <a16:creationId xmlns:a16="http://schemas.microsoft.com/office/drawing/2014/main" id="{551DE8E8-DED1-1D29-3F20-99D6DF25CAF6}"/>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57E56DC0-31DB-A07E-9417-7BD33DD9F4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95685BBB-0254-E69E-5D07-AD1621E30874}"/>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F020F4D-A232-EAB3-613A-D6528C5D6DB8}"/>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2C835825-62DB-79DC-84B5-AF013BCBBA82}"/>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1EBDEF4D-90B4-ECF7-E20C-B40CD532D704}"/>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0F9463C2-B66A-BDEE-7F76-534FFA69D13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3FDF4D4A-BBD5-D4D0-4D13-878A7CC67720}"/>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4CFF5657-4BE2-F62A-7761-118F0B7C39FF}"/>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F191E492-027A-F9BF-82DA-B57CDDE7381E}"/>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9E572BC9-4326-44EB-5022-A00E8D09A17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E442AC51-7D65-93EB-6DF0-9ECAE1EDAEF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A171EF2A-6057-D328-301B-4C75E036D718}"/>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922692D1-6778-C74C-7CEA-3EEA509C843D}"/>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255FAC2B-9831-FC3C-95E2-F09B96BD811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6983771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Gray">
    <p:bg>
      <p:bgPr>
        <a:solidFill>
          <a:schemeClr val="accent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18" name="Group 17">
            <a:extLst>
              <a:ext uri="{FF2B5EF4-FFF2-40B4-BE49-F238E27FC236}">
                <a16:creationId xmlns:a16="http://schemas.microsoft.com/office/drawing/2014/main" id="{97D006E4-331A-0157-CE42-E8ACDAEB4FCB}"/>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9" name="Freeform 18">
              <a:extLst>
                <a:ext uri="{FF2B5EF4-FFF2-40B4-BE49-F238E27FC236}">
                  <a16:creationId xmlns:a16="http://schemas.microsoft.com/office/drawing/2014/main" id="{34DA491E-AD65-B9A0-CD50-F8528A6520CC}"/>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20" name="Freeform 19">
              <a:extLst>
                <a:ext uri="{FF2B5EF4-FFF2-40B4-BE49-F238E27FC236}">
                  <a16:creationId xmlns:a16="http://schemas.microsoft.com/office/drawing/2014/main" id="{7D9F07DA-F249-64FB-3CF8-93864734AAC8}"/>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48F3FBA1-35AC-726D-6399-D908CB19A526}"/>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23" name="Freeform 22">
              <a:extLst>
                <a:ext uri="{FF2B5EF4-FFF2-40B4-BE49-F238E27FC236}">
                  <a16:creationId xmlns:a16="http://schemas.microsoft.com/office/drawing/2014/main" id="{EC263DFF-B678-4483-215A-364A853D122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C321DD9C-27B2-F842-273D-04B417B33B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5" name="Freeform 24">
              <a:extLst>
                <a:ext uri="{FF2B5EF4-FFF2-40B4-BE49-F238E27FC236}">
                  <a16:creationId xmlns:a16="http://schemas.microsoft.com/office/drawing/2014/main" id="{6E30CB79-03B3-FA26-2774-39F0E3051120}"/>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C3E833F1-00BE-A879-3571-9D72200A00F5}"/>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BC0B124E-9DD4-E41C-FA9F-B3884179147A}"/>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9839A85B-EE68-41D2-0824-DE62976A2DA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9" name="Freeform 28">
              <a:extLst>
                <a:ext uri="{FF2B5EF4-FFF2-40B4-BE49-F238E27FC236}">
                  <a16:creationId xmlns:a16="http://schemas.microsoft.com/office/drawing/2014/main" id="{1625E85A-99B8-5418-4AF2-4F9622A2121F}"/>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0" name="Freeform 29">
              <a:extLst>
                <a:ext uri="{FF2B5EF4-FFF2-40B4-BE49-F238E27FC236}">
                  <a16:creationId xmlns:a16="http://schemas.microsoft.com/office/drawing/2014/main" id="{36B1124B-77F5-46A8-F91E-C5D44DF136D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1" name="name_2024 sandisk or its affiliates All rights reserved">
            <a:extLst>
              <a:ext uri="{FF2B5EF4-FFF2-40B4-BE49-F238E27FC236}">
                <a16:creationId xmlns:a16="http://schemas.microsoft.com/office/drawing/2014/main" id="{93273B7A-B931-7762-6EBA-C54C6875922C}"/>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2" name="name_2024 sandisk or its affiliates All rights reserved">
            <a:extLst>
              <a:ext uri="{FF2B5EF4-FFF2-40B4-BE49-F238E27FC236}">
                <a16:creationId xmlns:a16="http://schemas.microsoft.com/office/drawing/2014/main" id="{AF5801BC-EEF9-D247-6632-C588D2B5D216}"/>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3" name="Rectangle 32">
            <a:extLst>
              <a:ext uri="{FF2B5EF4-FFF2-40B4-BE49-F238E27FC236}">
                <a16:creationId xmlns:a16="http://schemas.microsoft.com/office/drawing/2014/main" id="{9C13D9AC-744A-467B-F85A-B6559BF714F7}"/>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96319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White">
    <p:bg>
      <p:bgPr>
        <a:solidFill>
          <a:schemeClr val="bg1"/>
        </a:solidFill>
        <a:effectLst/>
      </p:bgPr>
    </p:bg>
    <p:spTree>
      <p:nvGrpSpPr>
        <p:cNvPr id="1" name=""/>
        <p:cNvGrpSpPr/>
        <p:nvPr/>
      </p:nvGrpSpPr>
      <p:grpSpPr>
        <a:xfrm>
          <a:off x="0" y="0"/>
          <a:ext cx="0" cy="0"/>
          <a:chOff x="0" y="0"/>
          <a:chExt cx="0" cy="0"/>
        </a:xfrm>
      </p:grpSpPr>
      <p:sp>
        <p:nvSpPr>
          <p:cNvPr id="14" name="name_2024 sandisk or its affiliates All rights reserved">
            <a:extLst>
              <a:ext uri="{FF2B5EF4-FFF2-40B4-BE49-F238E27FC236}">
                <a16:creationId xmlns:a16="http://schemas.microsoft.com/office/drawing/2014/main" id="{C2EB78CC-5952-6B45-686A-74177B116777}"/>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2" name="Slide Number Placeholder 5">
            <a:extLst>
              <a:ext uri="{FF2B5EF4-FFF2-40B4-BE49-F238E27FC236}">
                <a16:creationId xmlns:a16="http://schemas.microsoft.com/office/drawing/2014/main" id="{432E9088-7CE0-031E-34ED-0A51A9E0C3EA}"/>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grpSp>
        <p:nvGrpSpPr>
          <p:cNvPr id="3" name="Group 2">
            <a:extLst>
              <a:ext uri="{FF2B5EF4-FFF2-40B4-BE49-F238E27FC236}">
                <a16:creationId xmlns:a16="http://schemas.microsoft.com/office/drawing/2014/main" id="{9B9D2557-6FDA-6735-D425-659ED0A5AF9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4" name="Freeform 3">
              <a:extLst>
                <a:ext uri="{FF2B5EF4-FFF2-40B4-BE49-F238E27FC236}">
                  <a16:creationId xmlns:a16="http://schemas.microsoft.com/office/drawing/2014/main" id="{896512B5-8467-2E68-7FDB-AF04DD02FCBD}"/>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5" name="Freeform 4">
              <a:extLst>
                <a:ext uri="{FF2B5EF4-FFF2-40B4-BE49-F238E27FC236}">
                  <a16:creationId xmlns:a16="http://schemas.microsoft.com/office/drawing/2014/main" id="{71E5AAF1-EF2B-9739-5D9B-B645FE80D89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6" name="Freeform 5">
              <a:extLst>
                <a:ext uri="{FF2B5EF4-FFF2-40B4-BE49-F238E27FC236}">
                  <a16:creationId xmlns:a16="http://schemas.microsoft.com/office/drawing/2014/main" id="{F5B551F8-CC41-C192-AEEB-E8BC63C57202}"/>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7" name="Freeform 6">
              <a:extLst>
                <a:ext uri="{FF2B5EF4-FFF2-40B4-BE49-F238E27FC236}">
                  <a16:creationId xmlns:a16="http://schemas.microsoft.com/office/drawing/2014/main" id="{B1AA28DA-2E95-0179-9970-C56E7335AC4C}"/>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FAA860D-F792-6B31-70CC-2D382B0233C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0" name="Freeform 9">
              <a:extLst>
                <a:ext uri="{FF2B5EF4-FFF2-40B4-BE49-F238E27FC236}">
                  <a16:creationId xmlns:a16="http://schemas.microsoft.com/office/drawing/2014/main" id="{6DA5B842-F4B2-1BAC-DA6D-5748A51E4EDA}"/>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7B41F635-5BCA-8F26-4CE2-A0E3F4DDC294}"/>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B4A019A-92A5-B540-24B7-2BC0669BBBB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1CEC976-08A0-D21B-DE3A-969A1A77E8E8}"/>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E9BAF7E9-12F6-020E-6463-855F7F358424}"/>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2" name="Freeform 21">
              <a:extLst>
                <a:ext uri="{FF2B5EF4-FFF2-40B4-BE49-F238E27FC236}">
                  <a16:creationId xmlns:a16="http://schemas.microsoft.com/office/drawing/2014/main" id="{90B646BB-FA6B-5EC9-84E1-110EB9F849E9}"/>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17" name="name_2024 sandisk or its affiliates All rights reserved">
            <a:extLst>
              <a:ext uri="{FF2B5EF4-FFF2-40B4-BE49-F238E27FC236}">
                <a16:creationId xmlns:a16="http://schemas.microsoft.com/office/drawing/2014/main" id="{7277941F-042A-DDD9-FFC0-3FF7341DA41D}"/>
              </a:ext>
            </a:extLst>
          </p:cNvPr>
          <p:cNvSpPr txBox="1"/>
          <p:nvPr/>
        </p:nvSpPr>
        <p:spPr>
          <a:xfrm>
            <a:off x="6096000" y="6437971"/>
            <a:ext cx="5803900"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18" name="name_2024 sandisk or its affiliates All rights reserved">
            <a:extLst>
              <a:ext uri="{FF2B5EF4-FFF2-40B4-BE49-F238E27FC236}">
                <a16:creationId xmlns:a16="http://schemas.microsoft.com/office/drawing/2014/main" id="{1F268A33-A3A9-A99D-27EE-263433500A18}"/>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19" name="Rectangle 18">
            <a:extLst>
              <a:ext uri="{FF2B5EF4-FFF2-40B4-BE49-F238E27FC236}">
                <a16:creationId xmlns:a16="http://schemas.microsoft.com/office/drawing/2014/main" id="{259F53C3-7697-A35C-210D-0F5FD6FA0ACB}"/>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4787880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p:bg>
      <p:bgPr>
        <a:solidFill>
          <a:schemeClr val="accent3"/>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7447AFC-E5FB-9726-6C58-5928BBCDB57F}"/>
              </a:ext>
            </a:extLst>
          </p:cNvPr>
          <p:cNvSpPr/>
          <p:nvPr/>
        </p:nvSpPr>
        <p:spPr>
          <a:xfrm>
            <a:off x="11563470" y="293688"/>
            <a:ext cx="336430" cy="336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F9BAFD44-DFAE-6584-F3C3-580D6907D1F7}"/>
              </a:ext>
            </a:extLst>
          </p:cNvPr>
          <p:cNvGrpSpPr/>
          <p:nvPr/>
        </p:nvGrpSpPr>
        <p:grpSpPr>
          <a:xfrm>
            <a:off x="292100" y="1792606"/>
            <a:ext cx="3849052" cy="924895"/>
            <a:chOff x="284163" y="2698150"/>
            <a:chExt cx="3767328" cy="905257"/>
          </a:xfrm>
        </p:grpSpPr>
        <p:sp>
          <p:nvSpPr>
            <p:cNvPr id="12" name="Rectangle 11">
              <a:extLst>
                <a:ext uri="{FF2B5EF4-FFF2-40B4-BE49-F238E27FC236}">
                  <a16:creationId xmlns:a16="http://schemas.microsoft.com/office/drawing/2014/main" id="{4608273A-8B55-6612-D34D-DD21B5B2F644}"/>
                </a:ext>
              </a:extLst>
            </p:cNvPr>
            <p:cNvSpPr/>
            <p:nvPr/>
          </p:nvSpPr>
          <p:spPr>
            <a:xfrm>
              <a:off x="284163" y="2698150"/>
              <a:ext cx="3767328" cy="905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FD63FE-9E33-1709-7503-632601894250}"/>
                </a:ext>
              </a:extLst>
            </p:cNvPr>
            <p:cNvGrpSpPr/>
            <p:nvPr/>
          </p:nvGrpSpPr>
          <p:grpSpPr>
            <a:xfrm>
              <a:off x="284163" y="2698151"/>
              <a:ext cx="1806575" cy="905256"/>
              <a:chOff x="146137" y="3532340"/>
              <a:chExt cx="1944601" cy="975922"/>
            </a:xfrm>
            <a:solidFill>
              <a:srgbClr val="000000"/>
            </a:solidFill>
          </p:grpSpPr>
          <p:sp>
            <p:nvSpPr>
              <p:cNvPr id="13" name="Oval 12">
                <a:extLst>
                  <a:ext uri="{FF2B5EF4-FFF2-40B4-BE49-F238E27FC236}">
                    <a16:creationId xmlns:a16="http://schemas.microsoft.com/office/drawing/2014/main" id="{A408FA0B-C8DB-8EDE-6D02-265A26910C04}"/>
                  </a:ext>
                </a:extLst>
              </p:cNvPr>
              <p:cNvSpPr/>
              <p:nvPr/>
            </p:nvSpPr>
            <p:spPr>
              <a:xfrm>
                <a:off x="1114816"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62C2BA-784A-BEFE-5180-8CE0136E5F8F}"/>
                  </a:ext>
                </a:extLst>
              </p:cNvPr>
              <p:cNvSpPr/>
              <p:nvPr/>
            </p:nvSpPr>
            <p:spPr>
              <a:xfrm>
                <a:off x="146137" y="3532340"/>
                <a:ext cx="975922" cy="975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a:extLst>
                <a:ext uri="{FF2B5EF4-FFF2-40B4-BE49-F238E27FC236}">
                  <a16:creationId xmlns:a16="http://schemas.microsoft.com/office/drawing/2014/main" id="{4E2F6E18-D576-9104-92EA-1D3249CB6E59}"/>
                </a:ext>
              </a:extLst>
            </p:cNvPr>
            <p:cNvSpPr/>
            <p:nvPr/>
          </p:nvSpPr>
          <p:spPr>
            <a:xfrm>
              <a:off x="2090738" y="2698150"/>
              <a:ext cx="1960753" cy="9052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5260F4A5-0682-45A4-1DE8-3A9DEABE8A84}"/>
              </a:ext>
            </a:extLst>
          </p:cNvPr>
          <p:cNvSpPr/>
          <p:nvPr/>
        </p:nvSpPr>
        <p:spPr>
          <a:xfrm>
            <a:off x="296520"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BD74B0FD-69F3-EE84-E7F8-4C06592C73BD}"/>
              </a:ext>
            </a:extLst>
          </p:cNvPr>
          <p:cNvSpPr/>
          <p:nvPr/>
        </p:nvSpPr>
        <p:spPr>
          <a:xfrm>
            <a:off x="11830417"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71BF83A-FE06-1A4E-4956-EBC0863A698E}"/>
              </a:ext>
            </a:extLst>
          </p:cNvPr>
          <p:cNvSpPr/>
          <p:nvPr/>
        </p:nvSpPr>
        <p:spPr>
          <a:xfrm>
            <a:off x="4141152"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AA5DDF-F55E-4BDA-414E-AF16AD2E7BE5}"/>
              </a:ext>
            </a:extLst>
          </p:cNvPr>
          <p:cNvSpPr/>
          <p:nvPr/>
        </p:nvSpPr>
        <p:spPr>
          <a:xfrm>
            <a:off x="7985784" y="5057542"/>
            <a:ext cx="77421" cy="774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me_2024 sandisk or its affiliates All rights reserved">
            <a:extLst>
              <a:ext uri="{FF2B5EF4-FFF2-40B4-BE49-F238E27FC236}">
                <a16:creationId xmlns:a16="http://schemas.microsoft.com/office/drawing/2014/main" id="{41D57C59-E5E7-D579-7041-32BB79C964E3}"/>
              </a:ext>
            </a:extLst>
          </p:cNvPr>
          <p:cNvSpPr txBox="1"/>
          <p:nvPr/>
        </p:nvSpPr>
        <p:spPr>
          <a:xfrm>
            <a:off x="292100" y="267518"/>
            <a:ext cx="1323975"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4" name="Group 3">
            <a:extLst>
              <a:ext uri="{FF2B5EF4-FFF2-40B4-BE49-F238E27FC236}">
                <a16:creationId xmlns:a16="http://schemas.microsoft.com/office/drawing/2014/main" id="{6615B3D6-6E5F-FC36-12B7-E32FA59FFD2D}"/>
              </a:ext>
            </a:extLst>
          </p:cNvPr>
          <p:cNvGrpSpPr/>
          <p:nvPr/>
        </p:nvGrpSpPr>
        <p:grpSpPr>
          <a:xfrm>
            <a:off x="297005" y="5411270"/>
            <a:ext cx="11602895" cy="1158371"/>
            <a:chOff x="297005" y="5421618"/>
            <a:chExt cx="11585651" cy="1156649"/>
          </a:xfrm>
          <a:solidFill>
            <a:schemeClr val="tx1"/>
          </a:solidFill>
        </p:grpSpPr>
        <p:grpSp>
          <p:nvGrpSpPr>
            <p:cNvPr id="5" name="Group 4">
              <a:extLst>
                <a:ext uri="{FF2B5EF4-FFF2-40B4-BE49-F238E27FC236}">
                  <a16:creationId xmlns:a16="http://schemas.microsoft.com/office/drawing/2014/main" id="{F1A35D3C-BE3A-B65C-86FA-D3DF9111B169}"/>
                </a:ext>
              </a:extLst>
            </p:cNvPr>
            <p:cNvGrpSpPr/>
            <p:nvPr/>
          </p:nvGrpSpPr>
          <p:grpSpPr>
            <a:xfrm>
              <a:off x="297005" y="5421618"/>
              <a:ext cx="10643138" cy="1156649"/>
              <a:chOff x="3726006" y="3171824"/>
              <a:chExt cx="4740852" cy="515215"/>
            </a:xfrm>
            <a:grpFill/>
          </p:grpSpPr>
          <p:sp>
            <p:nvSpPr>
              <p:cNvPr id="9" name="Freeform 8">
                <a:extLst>
                  <a:ext uri="{FF2B5EF4-FFF2-40B4-BE49-F238E27FC236}">
                    <a16:creationId xmlns:a16="http://schemas.microsoft.com/office/drawing/2014/main" id="{012B8E4A-514E-CFC2-A740-665313E52DD9}"/>
                  </a:ext>
                </a:extLst>
              </p:cNvPr>
              <p:cNvSpPr/>
              <p:nvPr/>
            </p:nvSpPr>
            <p:spPr>
              <a:xfrm>
                <a:off x="5262995" y="3173556"/>
                <a:ext cx="639906" cy="512618"/>
              </a:xfrm>
              <a:custGeom>
                <a:avLst/>
                <a:gdLst>
                  <a:gd name="connsiteX0" fmla="*/ 512618 w 639906"/>
                  <a:gd name="connsiteY0" fmla="*/ 348961 h 512618"/>
                  <a:gd name="connsiteX1" fmla="*/ 482311 w 639906"/>
                  <a:gd name="connsiteY1" fmla="*/ 383598 h 512618"/>
                  <a:gd name="connsiteX2" fmla="*/ 446809 w 639906"/>
                  <a:gd name="connsiteY2" fmla="*/ 361950 h 512618"/>
                  <a:gd name="connsiteX3" fmla="*/ 329911 w 639906"/>
                  <a:gd name="connsiteY3" fmla="*/ 40698 h 512618"/>
                  <a:gd name="connsiteX4" fmla="*/ 274493 w 639906"/>
                  <a:gd name="connsiteY4" fmla="*/ 0 h 512618"/>
                  <a:gd name="connsiteX5" fmla="*/ 0 w 639906"/>
                  <a:gd name="connsiteY5" fmla="*/ 0 h 512618"/>
                  <a:gd name="connsiteX6" fmla="*/ 0 w 639906"/>
                  <a:gd name="connsiteY6" fmla="*/ 512618 h 512618"/>
                  <a:gd name="connsiteX7" fmla="*/ 200891 w 639906"/>
                  <a:gd name="connsiteY7" fmla="*/ 512618 h 512618"/>
                  <a:gd name="connsiteX8" fmla="*/ 200891 w 639906"/>
                  <a:gd name="connsiteY8" fmla="*/ 384464 h 512618"/>
                  <a:gd name="connsiteX9" fmla="*/ 165389 w 639906"/>
                  <a:gd name="connsiteY9" fmla="*/ 384464 h 512618"/>
                  <a:gd name="connsiteX10" fmla="*/ 128155 w 639906"/>
                  <a:gd name="connsiteY10" fmla="*/ 338571 h 512618"/>
                  <a:gd name="connsiteX11" fmla="*/ 128155 w 639906"/>
                  <a:gd name="connsiteY11" fmla="*/ 184439 h 512618"/>
                  <a:gd name="connsiteX12" fmla="*/ 200025 w 639906"/>
                  <a:gd name="connsiteY12" fmla="*/ 133350 h 512618"/>
                  <a:gd name="connsiteX13" fmla="*/ 228600 w 639906"/>
                  <a:gd name="connsiteY13" fmla="*/ 164523 h 512618"/>
                  <a:gd name="connsiteX14" fmla="*/ 322118 w 639906"/>
                  <a:gd name="connsiteY14" fmla="*/ 407843 h 512618"/>
                  <a:gd name="connsiteX15" fmla="*/ 475384 w 639906"/>
                  <a:gd name="connsiteY15" fmla="*/ 512618 h 512618"/>
                  <a:gd name="connsiteX16" fmla="*/ 478848 w 639906"/>
                  <a:gd name="connsiteY16" fmla="*/ 512618 h 512618"/>
                  <a:gd name="connsiteX17" fmla="*/ 639907 w 639906"/>
                  <a:gd name="connsiteY17" fmla="*/ 353291 h 512618"/>
                  <a:gd name="connsiteX18" fmla="*/ 639907 w 639906"/>
                  <a:gd name="connsiteY18" fmla="*/ 0 h 512618"/>
                  <a:gd name="connsiteX19" fmla="*/ 511752 w 639906"/>
                  <a:gd name="connsiteY19" fmla="*/ 0 h 512618"/>
                  <a:gd name="connsiteX20" fmla="*/ 511752 w 639906"/>
                  <a:gd name="connsiteY20" fmla="*/ 34982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9906" h="512618">
                    <a:moveTo>
                      <a:pt x="512618" y="348961"/>
                    </a:moveTo>
                    <a:cubicBezTo>
                      <a:pt x="512618" y="366279"/>
                      <a:pt x="499630" y="381000"/>
                      <a:pt x="482311" y="383598"/>
                    </a:cubicBezTo>
                    <a:cubicBezTo>
                      <a:pt x="466725" y="385330"/>
                      <a:pt x="452005" y="375805"/>
                      <a:pt x="446809" y="361950"/>
                    </a:cubicBezTo>
                    <a:lnTo>
                      <a:pt x="329911" y="40698"/>
                    </a:lnTo>
                    <a:cubicBezTo>
                      <a:pt x="321252" y="14721"/>
                      <a:pt x="299605" y="0"/>
                      <a:pt x="274493" y="0"/>
                    </a:cubicBezTo>
                    <a:lnTo>
                      <a:pt x="0" y="0"/>
                    </a:lnTo>
                    <a:lnTo>
                      <a:pt x="0" y="512618"/>
                    </a:lnTo>
                    <a:lnTo>
                      <a:pt x="200891" y="512618"/>
                    </a:lnTo>
                    <a:lnTo>
                      <a:pt x="200891" y="384464"/>
                    </a:lnTo>
                    <a:lnTo>
                      <a:pt x="165389" y="384464"/>
                    </a:lnTo>
                    <a:cubicBezTo>
                      <a:pt x="142009" y="384464"/>
                      <a:pt x="128155" y="363682"/>
                      <a:pt x="128155" y="338571"/>
                    </a:cubicBezTo>
                    <a:lnTo>
                      <a:pt x="128155" y="184439"/>
                    </a:lnTo>
                    <a:cubicBezTo>
                      <a:pt x="128155" y="146339"/>
                      <a:pt x="165389" y="118630"/>
                      <a:pt x="200025" y="133350"/>
                    </a:cubicBezTo>
                    <a:cubicBezTo>
                      <a:pt x="213014" y="139411"/>
                      <a:pt x="223405" y="150668"/>
                      <a:pt x="228600" y="164523"/>
                    </a:cubicBezTo>
                    <a:lnTo>
                      <a:pt x="322118" y="407843"/>
                    </a:lnTo>
                    <a:cubicBezTo>
                      <a:pt x="346364" y="471920"/>
                      <a:pt x="406977" y="512618"/>
                      <a:pt x="475384" y="512618"/>
                    </a:cubicBezTo>
                    <a:lnTo>
                      <a:pt x="478848" y="512618"/>
                    </a:lnTo>
                    <a:cubicBezTo>
                      <a:pt x="567170" y="512618"/>
                      <a:pt x="639907" y="442480"/>
                      <a:pt x="639907" y="353291"/>
                    </a:cubicBezTo>
                    <a:lnTo>
                      <a:pt x="639907" y="0"/>
                    </a:lnTo>
                    <a:lnTo>
                      <a:pt x="511752" y="0"/>
                    </a:lnTo>
                    <a:lnTo>
                      <a:pt x="511752" y="349827"/>
                    </a:lnTo>
                    <a:close/>
                  </a:path>
                </a:pathLst>
              </a:custGeom>
              <a:grpFill/>
              <a:ln w="8653" cap="flat">
                <a:noFill/>
                <a:prstDash val="solid"/>
                <a:miter/>
              </a:ln>
            </p:spPr>
            <p:txBody>
              <a:bodyPr rtlCol="0" anchor="ctr"/>
              <a:lstStyle/>
              <a:p>
                <a:endParaRPr lang="en-US">
                  <a:solidFill>
                    <a:schemeClr val="tx1"/>
                  </a:solidFill>
                </a:endParaRPr>
              </a:p>
            </p:txBody>
          </p:sp>
          <p:sp>
            <p:nvSpPr>
              <p:cNvPr id="10" name="Freeform 9">
                <a:extLst>
                  <a:ext uri="{FF2B5EF4-FFF2-40B4-BE49-F238E27FC236}">
                    <a16:creationId xmlns:a16="http://schemas.microsoft.com/office/drawing/2014/main" id="{3C20FE84-7E94-A3E2-7840-F8B3C5C7563E}"/>
                  </a:ext>
                </a:extLst>
              </p:cNvPr>
              <p:cNvSpPr/>
              <p:nvPr/>
            </p:nvSpPr>
            <p:spPr>
              <a:xfrm>
                <a:off x="6031922" y="3172690"/>
                <a:ext cx="640772" cy="512618"/>
              </a:xfrm>
              <a:custGeom>
                <a:avLst/>
                <a:gdLst>
                  <a:gd name="connsiteX0" fmla="*/ 384464 w 640772"/>
                  <a:gd name="connsiteY0" fmla="*/ 0 h 512618"/>
                  <a:gd name="connsiteX1" fmla="*/ 0 w 640772"/>
                  <a:gd name="connsiteY1" fmla="*/ 0 h 512618"/>
                  <a:gd name="connsiteX2" fmla="*/ 0 w 640772"/>
                  <a:gd name="connsiteY2" fmla="*/ 129020 h 512618"/>
                  <a:gd name="connsiteX3" fmla="*/ 384464 w 640772"/>
                  <a:gd name="connsiteY3" fmla="*/ 129020 h 512618"/>
                  <a:gd name="connsiteX4" fmla="*/ 511752 w 640772"/>
                  <a:gd name="connsiteY4" fmla="*/ 256309 h 512618"/>
                  <a:gd name="connsiteX5" fmla="*/ 384464 w 640772"/>
                  <a:gd name="connsiteY5" fmla="*/ 383598 h 512618"/>
                  <a:gd name="connsiteX6" fmla="*/ 0 w 640772"/>
                  <a:gd name="connsiteY6" fmla="*/ 383598 h 512618"/>
                  <a:gd name="connsiteX7" fmla="*/ 0 w 640772"/>
                  <a:gd name="connsiteY7" fmla="*/ 512618 h 512618"/>
                  <a:gd name="connsiteX8" fmla="*/ 384464 w 640772"/>
                  <a:gd name="connsiteY8" fmla="*/ 512618 h 512618"/>
                  <a:gd name="connsiteX9" fmla="*/ 609600 w 640772"/>
                  <a:gd name="connsiteY9" fmla="*/ 380134 h 512618"/>
                  <a:gd name="connsiteX10" fmla="*/ 640773 w 640772"/>
                  <a:gd name="connsiteY10" fmla="*/ 256309 h 512618"/>
                  <a:gd name="connsiteX11" fmla="*/ 609600 w 640772"/>
                  <a:gd name="connsiteY11" fmla="*/ 132484 h 512618"/>
                  <a:gd name="connsiteX12" fmla="*/ 384464 w 640772"/>
                  <a:gd name="connsiteY12" fmla="*/ 0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772" h="512618">
                    <a:moveTo>
                      <a:pt x="384464" y="0"/>
                    </a:moveTo>
                    <a:lnTo>
                      <a:pt x="0" y="0"/>
                    </a:lnTo>
                    <a:lnTo>
                      <a:pt x="0" y="129020"/>
                    </a:lnTo>
                    <a:lnTo>
                      <a:pt x="384464" y="129020"/>
                    </a:lnTo>
                    <a:cubicBezTo>
                      <a:pt x="452004" y="129020"/>
                      <a:pt x="511752" y="188768"/>
                      <a:pt x="511752" y="256309"/>
                    </a:cubicBezTo>
                    <a:cubicBezTo>
                      <a:pt x="511752" y="323850"/>
                      <a:pt x="452004" y="383598"/>
                      <a:pt x="384464" y="383598"/>
                    </a:cubicBezTo>
                    <a:lnTo>
                      <a:pt x="0" y="383598"/>
                    </a:lnTo>
                    <a:lnTo>
                      <a:pt x="0" y="512618"/>
                    </a:lnTo>
                    <a:lnTo>
                      <a:pt x="384464" y="512618"/>
                    </a:lnTo>
                    <a:cubicBezTo>
                      <a:pt x="481446" y="512618"/>
                      <a:pt x="565439" y="458932"/>
                      <a:pt x="609600" y="380134"/>
                    </a:cubicBezTo>
                    <a:cubicBezTo>
                      <a:pt x="629516" y="343766"/>
                      <a:pt x="640773" y="301337"/>
                      <a:pt x="640773" y="256309"/>
                    </a:cubicBezTo>
                    <a:cubicBezTo>
                      <a:pt x="640773" y="211282"/>
                      <a:pt x="629516" y="169718"/>
                      <a:pt x="609600" y="132484"/>
                    </a:cubicBezTo>
                    <a:cubicBezTo>
                      <a:pt x="566305" y="52821"/>
                      <a:pt x="482311" y="0"/>
                      <a:pt x="384464" y="0"/>
                    </a:cubicBezTo>
                    <a:close/>
                  </a:path>
                </a:pathLst>
              </a:custGeom>
              <a:grpFill/>
              <a:ln w="8653" cap="flat">
                <a:noFill/>
                <a:prstDash val="solid"/>
                <a:miter/>
              </a:ln>
            </p:spPr>
            <p:txBody>
              <a:bodyPr rtlCol="0" anchor="ctr"/>
              <a:lstStyle/>
              <a:p>
                <a:endParaRPr lang="en-US">
                  <a:solidFill>
                    <a:schemeClr val="tx1"/>
                  </a:solidFill>
                </a:endParaRPr>
              </a:p>
            </p:txBody>
          </p:sp>
          <p:sp>
            <p:nvSpPr>
              <p:cNvPr id="11" name="Freeform 10">
                <a:extLst>
                  <a:ext uri="{FF2B5EF4-FFF2-40B4-BE49-F238E27FC236}">
                    <a16:creationId xmlns:a16="http://schemas.microsoft.com/office/drawing/2014/main" id="{DA19BA47-0B88-6EBF-9064-1B20FEADC385}"/>
                  </a:ext>
                </a:extLst>
              </p:cNvPr>
              <p:cNvSpPr/>
              <p:nvPr/>
            </p:nvSpPr>
            <p:spPr>
              <a:xfrm>
                <a:off x="6726381" y="3171824"/>
                <a:ext cx="202622" cy="512618"/>
              </a:xfrm>
              <a:custGeom>
                <a:avLst/>
                <a:gdLst>
                  <a:gd name="connsiteX0" fmla="*/ 25977 w 202622"/>
                  <a:gd name="connsiteY0" fmla="*/ 129021 h 512618"/>
                  <a:gd name="connsiteX1" fmla="*/ 36368 w 202622"/>
                  <a:gd name="connsiteY1" fmla="*/ 129021 h 512618"/>
                  <a:gd name="connsiteX2" fmla="*/ 74468 w 202622"/>
                  <a:gd name="connsiteY2" fmla="*/ 176646 h 512618"/>
                  <a:gd name="connsiteX3" fmla="*/ 74468 w 202622"/>
                  <a:gd name="connsiteY3" fmla="*/ 512618 h 512618"/>
                  <a:gd name="connsiteX4" fmla="*/ 202623 w 202622"/>
                  <a:gd name="connsiteY4" fmla="*/ 512618 h 512618"/>
                  <a:gd name="connsiteX5" fmla="*/ 202623 w 202622"/>
                  <a:gd name="connsiteY5" fmla="*/ 0 h 512618"/>
                  <a:gd name="connsiteX6" fmla="*/ 0 w 202622"/>
                  <a:gd name="connsiteY6" fmla="*/ 0 h 512618"/>
                  <a:gd name="connsiteX7" fmla="*/ 0 w 202622"/>
                  <a:gd name="connsiteY7" fmla="*/ 128155 h 512618"/>
                  <a:gd name="connsiteX8" fmla="*/ 26843 w 202622"/>
                  <a:gd name="connsiteY8" fmla="*/ 128155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22" h="512618">
                    <a:moveTo>
                      <a:pt x="25977" y="129021"/>
                    </a:moveTo>
                    <a:cubicBezTo>
                      <a:pt x="29441" y="129021"/>
                      <a:pt x="32039" y="129021"/>
                      <a:pt x="36368" y="129021"/>
                    </a:cubicBezTo>
                    <a:cubicBezTo>
                      <a:pt x="59748" y="132484"/>
                      <a:pt x="74468" y="151534"/>
                      <a:pt x="74468" y="176646"/>
                    </a:cubicBezTo>
                    <a:lnTo>
                      <a:pt x="74468" y="512618"/>
                    </a:lnTo>
                    <a:lnTo>
                      <a:pt x="202623" y="512618"/>
                    </a:lnTo>
                    <a:lnTo>
                      <a:pt x="202623" y="0"/>
                    </a:lnTo>
                    <a:lnTo>
                      <a:pt x="0" y="0"/>
                    </a:lnTo>
                    <a:lnTo>
                      <a:pt x="0" y="128155"/>
                    </a:lnTo>
                    <a:lnTo>
                      <a:pt x="26843" y="128155"/>
                    </a:lnTo>
                    <a:close/>
                  </a:path>
                </a:pathLst>
              </a:custGeom>
              <a:grpFill/>
              <a:ln w="8653" cap="flat">
                <a:noFill/>
                <a:prstDash val="solid"/>
                <a:miter/>
              </a:ln>
            </p:spPr>
            <p:txBody>
              <a:bodyPr rtlCol="0" anchor="ctr"/>
              <a:lstStyle/>
              <a:p>
                <a:endParaRPr lang="en-US">
                  <a:solidFill>
                    <a:schemeClr val="tx1"/>
                  </a:solidFill>
                </a:endParaRPr>
              </a:p>
            </p:txBody>
          </p:sp>
          <p:sp>
            <p:nvSpPr>
              <p:cNvPr id="14" name="Freeform 13">
                <a:extLst>
                  <a:ext uri="{FF2B5EF4-FFF2-40B4-BE49-F238E27FC236}">
                    <a16:creationId xmlns:a16="http://schemas.microsoft.com/office/drawing/2014/main" id="{1977ACF2-CCB1-4391-3F91-B10B90F3B247}"/>
                  </a:ext>
                </a:extLst>
              </p:cNvPr>
              <p:cNvSpPr/>
              <p:nvPr/>
            </p:nvSpPr>
            <p:spPr>
              <a:xfrm>
                <a:off x="7058025"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79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79"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3" name="Freeform 32">
                <a:extLst>
                  <a:ext uri="{FF2B5EF4-FFF2-40B4-BE49-F238E27FC236}">
                    <a16:creationId xmlns:a16="http://schemas.microsoft.com/office/drawing/2014/main" id="{ADCA0728-0809-225E-3A43-54A14361E505}"/>
                  </a:ext>
                </a:extLst>
              </p:cNvPr>
              <p:cNvSpPr/>
              <p:nvPr/>
            </p:nvSpPr>
            <p:spPr>
              <a:xfrm>
                <a:off x="7056293"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4" name="Freeform 33">
                <a:extLst>
                  <a:ext uri="{FF2B5EF4-FFF2-40B4-BE49-F238E27FC236}">
                    <a16:creationId xmlns:a16="http://schemas.microsoft.com/office/drawing/2014/main" id="{AF1F8844-05D5-909B-DE04-30F8647BE36C}"/>
                  </a:ext>
                </a:extLst>
              </p:cNvPr>
              <p:cNvSpPr/>
              <p:nvPr/>
            </p:nvSpPr>
            <p:spPr>
              <a:xfrm>
                <a:off x="3726006" y="3172690"/>
                <a:ext cx="640772" cy="512618"/>
              </a:xfrm>
              <a:custGeom>
                <a:avLst/>
                <a:gdLst>
                  <a:gd name="connsiteX0" fmla="*/ 639907 w 640772"/>
                  <a:gd name="connsiteY0" fmla="*/ 410441 h 512618"/>
                  <a:gd name="connsiteX1" fmla="*/ 639907 w 640772"/>
                  <a:gd name="connsiteY1" fmla="*/ 512618 h 512618"/>
                  <a:gd name="connsiteX2" fmla="*/ 97848 w 640772"/>
                  <a:gd name="connsiteY2" fmla="*/ 304800 h 512618"/>
                  <a:gd name="connsiteX3" fmla="*/ 0 w 640772"/>
                  <a:gd name="connsiteY3" fmla="*/ 154132 h 512618"/>
                  <a:gd name="connsiteX4" fmla="*/ 154998 w 640772"/>
                  <a:gd name="connsiteY4" fmla="*/ 0 h 512618"/>
                  <a:gd name="connsiteX5" fmla="*/ 639907 w 640772"/>
                  <a:gd name="connsiteY5" fmla="*/ 0 h 512618"/>
                  <a:gd name="connsiteX6" fmla="*/ 639907 w 640772"/>
                  <a:gd name="connsiteY6" fmla="*/ 200891 h 512618"/>
                  <a:gd name="connsiteX7" fmla="*/ 511752 w 640772"/>
                  <a:gd name="connsiteY7" fmla="*/ 200891 h 512618"/>
                  <a:gd name="connsiteX8" fmla="*/ 511752 w 640772"/>
                  <a:gd name="connsiteY8" fmla="*/ 165389 h 512618"/>
                  <a:gd name="connsiteX9" fmla="*/ 472786 w 640772"/>
                  <a:gd name="connsiteY9" fmla="*/ 129020 h 512618"/>
                  <a:gd name="connsiteX10" fmla="*/ 189634 w 640772"/>
                  <a:gd name="connsiteY10" fmla="*/ 129020 h 512618"/>
                  <a:gd name="connsiteX11" fmla="*/ 149802 w 640772"/>
                  <a:gd name="connsiteY11" fmla="*/ 167986 h 512618"/>
                  <a:gd name="connsiteX12" fmla="*/ 175780 w 640772"/>
                  <a:gd name="connsiteY12" fmla="*/ 206087 h 512618"/>
                  <a:gd name="connsiteX13" fmla="*/ 598343 w 640772"/>
                  <a:gd name="connsiteY13" fmla="*/ 355023 h 512618"/>
                  <a:gd name="connsiteX14" fmla="*/ 640773 w 640772"/>
                  <a:gd name="connsiteY14" fmla="*/ 411307 h 5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772" h="512618">
                    <a:moveTo>
                      <a:pt x="639907" y="410441"/>
                    </a:moveTo>
                    <a:lnTo>
                      <a:pt x="639907" y="512618"/>
                    </a:lnTo>
                    <a:lnTo>
                      <a:pt x="97848" y="304800"/>
                    </a:lnTo>
                    <a:cubicBezTo>
                      <a:pt x="12123" y="271895"/>
                      <a:pt x="0" y="209550"/>
                      <a:pt x="0" y="154132"/>
                    </a:cubicBezTo>
                    <a:cubicBezTo>
                      <a:pt x="0" y="69273"/>
                      <a:pt x="70139" y="0"/>
                      <a:pt x="154998" y="0"/>
                    </a:cubicBezTo>
                    <a:lnTo>
                      <a:pt x="639907" y="0"/>
                    </a:lnTo>
                    <a:lnTo>
                      <a:pt x="639907" y="200891"/>
                    </a:lnTo>
                    <a:lnTo>
                      <a:pt x="511752" y="200891"/>
                    </a:lnTo>
                    <a:lnTo>
                      <a:pt x="511752" y="165389"/>
                    </a:lnTo>
                    <a:cubicBezTo>
                      <a:pt x="511752" y="144607"/>
                      <a:pt x="491836" y="129020"/>
                      <a:pt x="472786" y="129020"/>
                    </a:cubicBezTo>
                    <a:lnTo>
                      <a:pt x="189634" y="129020"/>
                    </a:lnTo>
                    <a:cubicBezTo>
                      <a:pt x="167986" y="129020"/>
                      <a:pt x="149802" y="146339"/>
                      <a:pt x="149802" y="167986"/>
                    </a:cubicBezTo>
                    <a:cubicBezTo>
                      <a:pt x="149802" y="189634"/>
                      <a:pt x="160193" y="200025"/>
                      <a:pt x="175780" y="206087"/>
                    </a:cubicBezTo>
                    <a:lnTo>
                      <a:pt x="598343" y="355023"/>
                    </a:lnTo>
                    <a:cubicBezTo>
                      <a:pt x="598343" y="355023"/>
                      <a:pt x="640773" y="367145"/>
                      <a:pt x="640773" y="411307"/>
                    </a:cubicBezTo>
                    <a:close/>
                  </a:path>
                </a:pathLst>
              </a:custGeom>
              <a:grpFill/>
              <a:ln w="8653" cap="flat">
                <a:noFill/>
                <a:prstDash val="solid"/>
                <a:miter/>
              </a:ln>
            </p:spPr>
            <p:txBody>
              <a:bodyPr rtlCol="0" anchor="ctr"/>
              <a:lstStyle/>
              <a:p>
                <a:endParaRPr lang="en-US">
                  <a:solidFill>
                    <a:schemeClr val="tx1"/>
                  </a:solidFill>
                </a:endParaRPr>
              </a:p>
            </p:txBody>
          </p:sp>
          <p:sp>
            <p:nvSpPr>
              <p:cNvPr id="35" name="Freeform 34">
                <a:extLst>
                  <a:ext uri="{FF2B5EF4-FFF2-40B4-BE49-F238E27FC236}">
                    <a16:creationId xmlns:a16="http://schemas.microsoft.com/office/drawing/2014/main" id="{670EF5C0-EFED-D2FD-EAFD-BB2B357BD174}"/>
                  </a:ext>
                </a:extLst>
              </p:cNvPr>
              <p:cNvSpPr/>
              <p:nvPr/>
            </p:nvSpPr>
            <p:spPr>
              <a:xfrm>
                <a:off x="3726006" y="3557154"/>
                <a:ext cx="126422" cy="128154"/>
              </a:xfrm>
              <a:custGeom>
                <a:avLst/>
                <a:gdLst>
                  <a:gd name="connsiteX0" fmla="*/ 126423 w 126422"/>
                  <a:gd name="connsiteY0" fmla="*/ 0 h 128154"/>
                  <a:gd name="connsiteX1" fmla="*/ 0 w 126422"/>
                  <a:gd name="connsiteY1" fmla="*/ 0 h 128154"/>
                  <a:gd name="connsiteX2" fmla="*/ 0 w 126422"/>
                  <a:gd name="connsiteY2" fmla="*/ 128155 h 128154"/>
                  <a:gd name="connsiteX3" fmla="*/ 126423 w 126422"/>
                  <a:gd name="connsiteY3" fmla="*/ 128155 h 128154"/>
                  <a:gd name="connsiteX4" fmla="*/ 126423 w 126422"/>
                  <a:gd name="connsiteY4" fmla="*/ 0 h 12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22" h="128154">
                    <a:moveTo>
                      <a:pt x="126423" y="0"/>
                    </a:moveTo>
                    <a:lnTo>
                      <a:pt x="0" y="0"/>
                    </a:lnTo>
                    <a:lnTo>
                      <a:pt x="0" y="128155"/>
                    </a:lnTo>
                    <a:lnTo>
                      <a:pt x="126423" y="128155"/>
                    </a:lnTo>
                    <a:lnTo>
                      <a:pt x="126423" y="0"/>
                    </a:lnTo>
                    <a:close/>
                  </a:path>
                </a:pathLst>
              </a:custGeom>
              <a:grpFill/>
              <a:ln w="8653" cap="flat">
                <a:noFill/>
                <a:prstDash val="solid"/>
                <a:miter/>
              </a:ln>
            </p:spPr>
            <p:txBody>
              <a:bodyPr rtlCol="0" anchor="ctr"/>
              <a:lstStyle/>
              <a:p>
                <a:endParaRPr lang="en-US">
                  <a:solidFill>
                    <a:schemeClr val="tx1"/>
                  </a:solidFill>
                </a:endParaRPr>
              </a:p>
            </p:txBody>
          </p:sp>
          <p:sp>
            <p:nvSpPr>
              <p:cNvPr id="36" name="Freeform 35">
                <a:extLst>
                  <a:ext uri="{FF2B5EF4-FFF2-40B4-BE49-F238E27FC236}">
                    <a16:creationId xmlns:a16="http://schemas.microsoft.com/office/drawing/2014/main" id="{A5B89D84-9175-18DD-CD24-916309E53309}"/>
                  </a:ext>
                </a:extLst>
              </p:cNvPr>
              <p:cNvSpPr/>
              <p:nvPr/>
            </p:nvSpPr>
            <p:spPr>
              <a:xfrm>
                <a:off x="7827818" y="3172690"/>
                <a:ext cx="639040" cy="514349"/>
              </a:xfrm>
              <a:custGeom>
                <a:avLst/>
                <a:gdLst>
                  <a:gd name="connsiteX0" fmla="*/ 639041 w 639040"/>
                  <a:gd name="connsiteY0" fmla="*/ 129020 h 514349"/>
                  <a:gd name="connsiteX1" fmla="*/ 639041 w 639040"/>
                  <a:gd name="connsiteY1" fmla="*/ 0 h 514349"/>
                  <a:gd name="connsiteX2" fmla="*/ 526473 w 639040"/>
                  <a:gd name="connsiteY2" fmla="*/ 0 h 514349"/>
                  <a:gd name="connsiteX3" fmla="*/ 502227 w 639040"/>
                  <a:gd name="connsiteY3" fmla="*/ 9525 h 514349"/>
                  <a:gd name="connsiteX4" fmla="*/ 302203 w 639040"/>
                  <a:gd name="connsiteY4" fmla="*/ 191366 h 514349"/>
                  <a:gd name="connsiteX5" fmla="*/ 281420 w 639040"/>
                  <a:gd name="connsiteY5" fmla="*/ 200025 h 514349"/>
                  <a:gd name="connsiteX6" fmla="*/ 142009 w 639040"/>
                  <a:gd name="connsiteY6" fmla="*/ 200025 h 514349"/>
                  <a:gd name="connsiteX7" fmla="*/ 126423 w 639040"/>
                  <a:gd name="connsiteY7" fmla="*/ 184439 h 514349"/>
                  <a:gd name="connsiteX8" fmla="*/ 126423 w 639040"/>
                  <a:gd name="connsiteY8" fmla="*/ 866 h 514349"/>
                  <a:gd name="connsiteX9" fmla="*/ 0 w 639040"/>
                  <a:gd name="connsiteY9" fmla="*/ 866 h 514349"/>
                  <a:gd name="connsiteX10" fmla="*/ 0 w 639040"/>
                  <a:gd name="connsiteY10" fmla="*/ 513484 h 514349"/>
                  <a:gd name="connsiteX11" fmla="*/ 126423 w 639040"/>
                  <a:gd name="connsiteY11" fmla="*/ 513484 h 514349"/>
                  <a:gd name="connsiteX12" fmla="*/ 126423 w 639040"/>
                  <a:gd name="connsiteY12" fmla="*/ 329911 h 514349"/>
                  <a:gd name="connsiteX13" fmla="*/ 142009 w 639040"/>
                  <a:gd name="connsiteY13" fmla="*/ 314325 h 514349"/>
                  <a:gd name="connsiteX14" fmla="*/ 281420 w 639040"/>
                  <a:gd name="connsiteY14" fmla="*/ 314325 h 514349"/>
                  <a:gd name="connsiteX15" fmla="*/ 302203 w 639040"/>
                  <a:gd name="connsiteY15" fmla="*/ 322984 h 514349"/>
                  <a:gd name="connsiteX16" fmla="*/ 502227 w 639040"/>
                  <a:gd name="connsiteY16" fmla="*/ 504825 h 514349"/>
                  <a:gd name="connsiteX17" fmla="*/ 526473 w 639040"/>
                  <a:gd name="connsiteY17" fmla="*/ 514350 h 514349"/>
                  <a:gd name="connsiteX18" fmla="*/ 639041 w 639040"/>
                  <a:gd name="connsiteY18" fmla="*/ 514350 h 514349"/>
                  <a:gd name="connsiteX19" fmla="*/ 639041 w 639040"/>
                  <a:gd name="connsiteY19" fmla="*/ 386196 h 514349"/>
                  <a:gd name="connsiteX20" fmla="*/ 577562 w 639040"/>
                  <a:gd name="connsiteY20" fmla="*/ 386196 h 514349"/>
                  <a:gd name="connsiteX21" fmla="*/ 524741 w 639040"/>
                  <a:gd name="connsiteY21" fmla="*/ 367145 h 514349"/>
                  <a:gd name="connsiteX22" fmla="*/ 429491 w 639040"/>
                  <a:gd name="connsiteY22" fmla="*/ 283152 h 514349"/>
                  <a:gd name="connsiteX23" fmla="*/ 429491 w 639040"/>
                  <a:gd name="connsiteY23" fmla="*/ 233795 h 514349"/>
                  <a:gd name="connsiteX24" fmla="*/ 524741 w 639040"/>
                  <a:gd name="connsiteY24" fmla="*/ 149802 h 514349"/>
                  <a:gd name="connsiteX25" fmla="*/ 577562 w 639040"/>
                  <a:gd name="connsiteY25" fmla="*/ 130752 h 514349"/>
                  <a:gd name="connsiteX26" fmla="*/ 639041 w 639040"/>
                  <a:gd name="connsiteY26" fmla="*/ 130752 h 51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040" h="514349">
                    <a:moveTo>
                      <a:pt x="639041" y="129020"/>
                    </a:moveTo>
                    <a:lnTo>
                      <a:pt x="639041" y="0"/>
                    </a:lnTo>
                    <a:lnTo>
                      <a:pt x="526473" y="0"/>
                    </a:lnTo>
                    <a:cubicBezTo>
                      <a:pt x="517814" y="0"/>
                      <a:pt x="509154" y="3464"/>
                      <a:pt x="502227" y="9525"/>
                    </a:cubicBezTo>
                    <a:lnTo>
                      <a:pt x="302203" y="191366"/>
                    </a:lnTo>
                    <a:cubicBezTo>
                      <a:pt x="296141" y="196561"/>
                      <a:pt x="289214" y="200025"/>
                      <a:pt x="281420" y="200025"/>
                    </a:cubicBezTo>
                    <a:lnTo>
                      <a:pt x="142009" y="200025"/>
                    </a:lnTo>
                    <a:cubicBezTo>
                      <a:pt x="133350" y="200025"/>
                      <a:pt x="126423" y="193098"/>
                      <a:pt x="126423" y="184439"/>
                    </a:cubicBezTo>
                    <a:lnTo>
                      <a:pt x="126423" y="866"/>
                    </a:lnTo>
                    <a:lnTo>
                      <a:pt x="0" y="866"/>
                    </a:lnTo>
                    <a:lnTo>
                      <a:pt x="0" y="513484"/>
                    </a:lnTo>
                    <a:lnTo>
                      <a:pt x="126423" y="513484"/>
                    </a:lnTo>
                    <a:lnTo>
                      <a:pt x="126423" y="329911"/>
                    </a:lnTo>
                    <a:cubicBezTo>
                      <a:pt x="126423" y="321252"/>
                      <a:pt x="133350" y="314325"/>
                      <a:pt x="142009" y="314325"/>
                    </a:cubicBezTo>
                    <a:lnTo>
                      <a:pt x="281420" y="314325"/>
                    </a:lnTo>
                    <a:cubicBezTo>
                      <a:pt x="289214" y="314325"/>
                      <a:pt x="296141" y="316923"/>
                      <a:pt x="302203" y="322984"/>
                    </a:cubicBezTo>
                    <a:lnTo>
                      <a:pt x="502227" y="504825"/>
                    </a:lnTo>
                    <a:cubicBezTo>
                      <a:pt x="509154" y="510886"/>
                      <a:pt x="517814" y="514350"/>
                      <a:pt x="526473" y="514350"/>
                    </a:cubicBezTo>
                    <a:lnTo>
                      <a:pt x="639041" y="514350"/>
                    </a:lnTo>
                    <a:lnTo>
                      <a:pt x="639041" y="386196"/>
                    </a:lnTo>
                    <a:lnTo>
                      <a:pt x="577562" y="386196"/>
                    </a:lnTo>
                    <a:cubicBezTo>
                      <a:pt x="558511" y="386196"/>
                      <a:pt x="539461" y="379268"/>
                      <a:pt x="524741" y="367145"/>
                    </a:cubicBezTo>
                    <a:lnTo>
                      <a:pt x="429491" y="283152"/>
                    </a:lnTo>
                    <a:cubicBezTo>
                      <a:pt x="414771" y="270164"/>
                      <a:pt x="414771" y="247650"/>
                      <a:pt x="429491" y="233795"/>
                    </a:cubicBezTo>
                    <a:lnTo>
                      <a:pt x="524741" y="149802"/>
                    </a:lnTo>
                    <a:cubicBezTo>
                      <a:pt x="539461" y="137680"/>
                      <a:pt x="557646" y="131618"/>
                      <a:pt x="577562" y="130752"/>
                    </a:cubicBezTo>
                    <a:lnTo>
                      <a:pt x="639041" y="130752"/>
                    </a:lnTo>
                    <a:close/>
                  </a:path>
                </a:pathLst>
              </a:custGeom>
              <a:grpFill/>
              <a:ln w="8653" cap="flat">
                <a:noFill/>
                <a:prstDash val="solid"/>
                <a:miter/>
              </a:ln>
            </p:spPr>
            <p:txBody>
              <a:bodyPr rtlCol="0" anchor="ctr"/>
              <a:lstStyle/>
              <a:p>
                <a:endParaRPr lang="en-US">
                  <a:solidFill>
                    <a:schemeClr val="tx1"/>
                  </a:solidFill>
                </a:endParaRPr>
              </a:p>
            </p:txBody>
          </p:sp>
          <p:sp>
            <p:nvSpPr>
              <p:cNvPr id="38" name="Freeform 37">
                <a:extLst>
                  <a:ext uri="{FF2B5EF4-FFF2-40B4-BE49-F238E27FC236}">
                    <a16:creationId xmlns:a16="http://schemas.microsoft.com/office/drawing/2014/main" id="{1437241D-C591-478D-2C51-86F4500684FF}"/>
                  </a:ext>
                </a:extLst>
              </p:cNvPr>
              <p:cNvSpPr/>
              <p:nvPr/>
            </p:nvSpPr>
            <p:spPr>
              <a:xfrm>
                <a:off x="4441247" y="3172690"/>
                <a:ext cx="692727" cy="513484"/>
              </a:xfrm>
              <a:custGeom>
                <a:avLst/>
                <a:gdLst>
                  <a:gd name="connsiteX0" fmla="*/ 497898 w 692727"/>
                  <a:gd name="connsiteY0" fmla="*/ 0 h 513484"/>
                  <a:gd name="connsiteX1" fmla="*/ 351559 w 692727"/>
                  <a:gd name="connsiteY1" fmla="*/ 72736 h 513484"/>
                  <a:gd name="connsiteX2" fmla="*/ 0 w 692727"/>
                  <a:gd name="connsiteY2" fmla="*/ 512618 h 513484"/>
                  <a:gd name="connsiteX3" fmla="*/ 178377 w 692727"/>
                  <a:gd name="connsiteY3" fmla="*/ 512618 h 513484"/>
                  <a:gd name="connsiteX4" fmla="*/ 468457 w 692727"/>
                  <a:gd name="connsiteY4" fmla="*/ 155864 h 513484"/>
                  <a:gd name="connsiteX5" fmla="*/ 516082 w 692727"/>
                  <a:gd name="connsiteY5" fmla="*/ 129886 h 513484"/>
                  <a:gd name="connsiteX6" fmla="*/ 564573 w 692727"/>
                  <a:gd name="connsiteY6" fmla="*/ 184439 h 513484"/>
                  <a:gd name="connsiteX7" fmla="*/ 564573 w 692727"/>
                  <a:gd name="connsiteY7" fmla="*/ 339436 h 513484"/>
                  <a:gd name="connsiteX8" fmla="*/ 528205 w 692727"/>
                  <a:gd name="connsiteY8" fmla="*/ 385330 h 513484"/>
                  <a:gd name="connsiteX9" fmla="*/ 492702 w 692727"/>
                  <a:gd name="connsiteY9" fmla="*/ 385330 h 513484"/>
                  <a:gd name="connsiteX10" fmla="*/ 492702 w 692727"/>
                  <a:gd name="connsiteY10" fmla="*/ 513484 h 513484"/>
                  <a:gd name="connsiteX11" fmla="*/ 692727 w 692727"/>
                  <a:gd name="connsiteY11" fmla="*/ 513484 h 513484"/>
                  <a:gd name="connsiteX12" fmla="*/ 692727 w 692727"/>
                  <a:gd name="connsiteY12" fmla="*/ 192232 h 513484"/>
                  <a:gd name="connsiteX13" fmla="*/ 497898 w 692727"/>
                  <a:gd name="connsiteY13" fmla="*/ 866 h 513484"/>
                  <a:gd name="connsiteX14" fmla="*/ 497898 w 692727"/>
                  <a:gd name="connsiteY14" fmla="*/ 866 h 51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2727" h="513484">
                    <a:moveTo>
                      <a:pt x="497898" y="0"/>
                    </a:moveTo>
                    <a:cubicBezTo>
                      <a:pt x="440748" y="866"/>
                      <a:pt x="387061" y="27709"/>
                      <a:pt x="351559" y="72736"/>
                    </a:cubicBezTo>
                    <a:lnTo>
                      <a:pt x="0" y="512618"/>
                    </a:lnTo>
                    <a:lnTo>
                      <a:pt x="178377" y="512618"/>
                    </a:lnTo>
                    <a:lnTo>
                      <a:pt x="468457" y="155864"/>
                    </a:lnTo>
                    <a:cubicBezTo>
                      <a:pt x="483177" y="138545"/>
                      <a:pt x="493568" y="129886"/>
                      <a:pt x="516082" y="129886"/>
                    </a:cubicBezTo>
                    <a:cubicBezTo>
                      <a:pt x="538596" y="129886"/>
                      <a:pt x="564573" y="154998"/>
                      <a:pt x="564573" y="184439"/>
                    </a:cubicBezTo>
                    <a:lnTo>
                      <a:pt x="564573" y="339436"/>
                    </a:lnTo>
                    <a:cubicBezTo>
                      <a:pt x="564573" y="364548"/>
                      <a:pt x="551584" y="385330"/>
                      <a:pt x="528205" y="385330"/>
                    </a:cubicBezTo>
                    <a:lnTo>
                      <a:pt x="492702" y="385330"/>
                    </a:lnTo>
                    <a:lnTo>
                      <a:pt x="492702" y="513484"/>
                    </a:lnTo>
                    <a:lnTo>
                      <a:pt x="692727" y="513484"/>
                    </a:lnTo>
                    <a:lnTo>
                      <a:pt x="692727" y="192232"/>
                    </a:lnTo>
                    <a:cubicBezTo>
                      <a:pt x="692727" y="166255"/>
                      <a:pt x="692727" y="866"/>
                      <a:pt x="497898" y="866"/>
                    </a:cubicBezTo>
                    <a:lnTo>
                      <a:pt x="497898" y="866"/>
                    </a:lnTo>
                    <a:close/>
                  </a:path>
                </a:pathLst>
              </a:custGeom>
              <a:grpFill/>
              <a:ln w="8653" cap="flat">
                <a:noFill/>
                <a:prstDash val="solid"/>
                <a:miter/>
              </a:ln>
            </p:spPr>
            <p:txBody>
              <a:bodyPr rtlCol="0" anchor="ctr"/>
              <a:lstStyle/>
              <a:p>
                <a:endParaRPr lang="en-US">
                  <a:solidFill>
                    <a:schemeClr val="tx1"/>
                  </a:solidFill>
                </a:endParaRPr>
              </a:p>
            </p:txBody>
          </p:sp>
        </p:grpSp>
        <p:grpSp>
          <p:nvGrpSpPr>
            <p:cNvPr id="6" name="Group 5">
              <a:extLst>
                <a:ext uri="{FF2B5EF4-FFF2-40B4-BE49-F238E27FC236}">
                  <a16:creationId xmlns:a16="http://schemas.microsoft.com/office/drawing/2014/main" id="{919F4A28-1DF4-169F-801A-19A39A82D071}"/>
                </a:ext>
              </a:extLst>
            </p:cNvPr>
            <p:cNvGrpSpPr/>
            <p:nvPr/>
          </p:nvGrpSpPr>
          <p:grpSpPr>
            <a:xfrm>
              <a:off x="11237775" y="5428812"/>
              <a:ext cx="644881" cy="280035"/>
              <a:chOff x="11237775" y="5428812"/>
              <a:chExt cx="644881" cy="280035"/>
            </a:xfrm>
            <a:grpFill/>
          </p:grpSpPr>
          <p:sp>
            <p:nvSpPr>
              <p:cNvPr id="7" name="Freeform 6">
                <a:extLst>
                  <a:ext uri="{FF2B5EF4-FFF2-40B4-BE49-F238E27FC236}">
                    <a16:creationId xmlns:a16="http://schemas.microsoft.com/office/drawing/2014/main" id="{98679A0D-E8F8-29E0-DEA4-D89CAE8873C1}"/>
                  </a:ext>
                </a:extLst>
              </p:cNvPr>
              <p:cNvSpPr/>
              <p:nvPr/>
            </p:nvSpPr>
            <p:spPr>
              <a:xfrm>
                <a:off x="11237775" y="5428812"/>
                <a:ext cx="245631" cy="280035"/>
              </a:xfrm>
              <a:custGeom>
                <a:avLst/>
                <a:gdLst/>
                <a:ahLst/>
                <a:cxnLst/>
                <a:rect l="l" t="t" r="r" b="b"/>
                <a:pathLst>
                  <a:path w="245631" h="280035">
                    <a:moveTo>
                      <a:pt x="0" y="0"/>
                    </a:moveTo>
                    <a:lnTo>
                      <a:pt x="245631" y="0"/>
                    </a:lnTo>
                    <a:lnTo>
                      <a:pt x="245631" y="50407"/>
                    </a:lnTo>
                    <a:lnTo>
                      <a:pt x="151219" y="50407"/>
                    </a:lnTo>
                    <a:lnTo>
                      <a:pt x="151219" y="280035"/>
                    </a:lnTo>
                    <a:lnTo>
                      <a:pt x="93612" y="280035"/>
                    </a:lnTo>
                    <a:lnTo>
                      <a:pt x="93612" y="50407"/>
                    </a:lnTo>
                    <a:lnTo>
                      <a:pt x="0" y="5040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 name="Freeform 7">
                <a:extLst>
                  <a:ext uri="{FF2B5EF4-FFF2-40B4-BE49-F238E27FC236}">
                    <a16:creationId xmlns:a16="http://schemas.microsoft.com/office/drawing/2014/main" id="{AECA805D-144D-D54F-A8F5-BA1EDF4CC9C1}"/>
                  </a:ext>
                </a:extLst>
              </p:cNvPr>
              <p:cNvSpPr/>
              <p:nvPr/>
            </p:nvSpPr>
            <p:spPr>
              <a:xfrm>
                <a:off x="11521011" y="5428812"/>
                <a:ext cx="361645" cy="280035"/>
              </a:xfrm>
              <a:custGeom>
                <a:avLst/>
                <a:gdLst/>
                <a:ahLst/>
                <a:cxnLst/>
                <a:rect l="l" t="t" r="r" b="b"/>
                <a:pathLst>
                  <a:path w="361645" h="280035">
                    <a:moveTo>
                      <a:pt x="0" y="0"/>
                    </a:moveTo>
                    <a:lnTo>
                      <a:pt x="100012" y="0"/>
                    </a:lnTo>
                    <a:lnTo>
                      <a:pt x="181622" y="210427"/>
                    </a:lnTo>
                    <a:lnTo>
                      <a:pt x="185623" y="210427"/>
                    </a:lnTo>
                    <a:lnTo>
                      <a:pt x="268033" y="0"/>
                    </a:lnTo>
                    <a:lnTo>
                      <a:pt x="361645" y="0"/>
                    </a:lnTo>
                    <a:lnTo>
                      <a:pt x="361645" y="280035"/>
                    </a:lnTo>
                    <a:lnTo>
                      <a:pt x="305638" y="280035"/>
                    </a:lnTo>
                    <a:lnTo>
                      <a:pt x="305638" y="48006"/>
                    </a:lnTo>
                    <a:lnTo>
                      <a:pt x="301637" y="48006"/>
                    </a:lnTo>
                    <a:lnTo>
                      <a:pt x="211226" y="280035"/>
                    </a:lnTo>
                    <a:lnTo>
                      <a:pt x="150418" y="280035"/>
                    </a:lnTo>
                    <a:lnTo>
                      <a:pt x="60007" y="48006"/>
                    </a:lnTo>
                    <a:lnTo>
                      <a:pt x="56807" y="48006"/>
                    </a:lnTo>
                    <a:lnTo>
                      <a:pt x="56807" y="280035"/>
                    </a:lnTo>
                    <a:lnTo>
                      <a:pt x="0" y="280035"/>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sp>
        <p:nvSpPr>
          <p:cNvPr id="41" name="name_2024 sandisk or its affiliates All rights reserved">
            <a:extLst>
              <a:ext uri="{FF2B5EF4-FFF2-40B4-BE49-F238E27FC236}">
                <a16:creationId xmlns:a16="http://schemas.microsoft.com/office/drawing/2014/main" id="{343BD00A-FBA8-EC0F-13C8-8F67F77FBC2E}"/>
              </a:ext>
            </a:extLst>
          </p:cNvPr>
          <p:cNvSpPr txBox="1"/>
          <p:nvPr/>
        </p:nvSpPr>
        <p:spPr>
          <a:xfrm>
            <a:off x="8997951" y="267518"/>
            <a:ext cx="2242276" cy="15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Tree>
    <p:extLst>
      <p:ext uri="{BB962C8B-B14F-4D97-AF65-F5344CB8AC3E}">
        <p14:creationId xmlns:p14="http://schemas.microsoft.com/office/powerpoint/2010/main" val="326178970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D4B3-A03F-8E76-30CC-613AA59A39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ED3221CA-277F-D701-ED49-9CAFE9C054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D1B1C1E7-C1DF-447B-D8E7-797645C52455}"/>
              </a:ext>
            </a:extLst>
          </p:cNvPr>
          <p:cNvSpPr>
            <a:spLocks noGrp="1"/>
          </p:cNvSpPr>
          <p:nvPr>
            <p:ph type="dt" sz="half" idx="10"/>
          </p:nvPr>
        </p:nvSpPr>
        <p:spPr/>
        <p:txBody>
          <a:bodyPr/>
          <a:lstStyle/>
          <a:p>
            <a:fld id="{0CFB037E-5137-403C-BAF6-D56C0DEBAA77}" type="datetimeFigureOut">
              <a:rPr lang="en-MY" smtClean="0"/>
              <a:t>14/5/2025</a:t>
            </a:fld>
            <a:endParaRPr lang="en-MY"/>
          </a:p>
        </p:txBody>
      </p:sp>
      <p:sp>
        <p:nvSpPr>
          <p:cNvPr id="5" name="Footer Placeholder 4">
            <a:extLst>
              <a:ext uri="{FF2B5EF4-FFF2-40B4-BE49-F238E27FC236}">
                <a16:creationId xmlns:a16="http://schemas.microsoft.com/office/drawing/2014/main" id="{D2220B40-F6DE-7D38-C135-860AC1C6DAF5}"/>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68C43EFD-6556-B92A-068C-C90AA3C09D39}"/>
              </a:ext>
            </a:extLst>
          </p:cNvPr>
          <p:cNvSpPr>
            <a:spLocks noGrp="1"/>
          </p:cNvSpPr>
          <p:nvPr>
            <p:ph type="sldNum" sz="quarter" idx="12"/>
          </p:nvPr>
        </p:nvSpPr>
        <p:spPr/>
        <p:txBody>
          <a:bodyPr/>
          <a:lstStyle/>
          <a:p>
            <a:fld id="{459FB729-DFFB-46BA-AA25-00F50864E34B}" type="slidenum">
              <a:rPr lang="en-MY" smtClean="0"/>
              <a:t>‹#›</a:t>
            </a:fld>
            <a:endParaRPr lang="en-MY" dirty="0"/>
          </a:p>
        </p:txBody>
      </p:sp>
    </p:spTree>
    <p:extLst>
      <p:ext uri="{BB962C8B-B14F-4D97-AF65-F5344CB8AC3E}">
        <p14:creationId xmlns:p14="http://schemas.microsoft.com/office/powerpoint/2010/main" val="245468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Gray">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6E339ACF-C1D7-28B4-AB2C-71D8975E22B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CFEF2E-507D-D3DC-160D-3A0004BDD970}"/>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5E958F26-D8CA-C561-3E02-72F9F366178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936B439-5B9F-172C-B0E8-CD8D5975186F}"/>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6E2479D3-25E0-5AEE-CCAD-0FE77C96951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184C24E5-9D24-77E4-470C-A8CFC1013706}"/>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D284EDC3-E6EC-3368-9C47-9E30223C821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CB111A04-15A3-B682-ADFE-0C53B36118C6}"/>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897E07BE-77E9-2244-8A13-8522EF1181B4}"/>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687D2AD-D031-8A4E-8C0D-3636C9361A41}"/>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7F47B21F-1FD0-7FB1-D233-9530D4DD84B1}"/>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077A5AB2-2E52-B877-44E0-838E8B17B5B1}"/>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01F63028-2AAA-E3B3-F9D5-53E45AC7922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14878837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gue 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468A4-BC3E-6353-E1E0-2E13F959CCB8}"/>
              </a:ext>
            </a:extLst>
          </p:cNvPr>
          <p:cNvSpPr>
            <a:spLocks noGrp="1"/>
          </p:cNvSpPr>
          <p:nvPr>
            <p:ph type="title" hasCustomPrompt="1"/>
          </p:nvPr>
        </p:nvSpPr>
        <p:spPr>
          <a:xfrm>
            <a:off x="292099" y="242175"/>
            <a:ext cx="10137775" cy="2859204"/>
          </a:xfrm>
          <a:prstGeom prst="rect">
            <a:avLst/>
          </a:prstGeom>
        </p:spPr>
        <p:txBody>
          <a:bodyPr wrap="square" lIns="0" tIns="0" anchor="t">
            <a:noAutofit/>
          </a:bodyPr>
          <a:lstStyle>
            <a:lvl1pPr>
              <a:lnSpc>
                <a:spcPct val="86000"/>
              </a:lnSpc>
              <a:defRPr sz="6000" b="0" spc="-220" baseline="0">
                <a:solidFill>
                  <a:schemeClr val="tx1"/>
                </a:solidFill>
                <a:latin typeface="+mj-lt"/>
              </a:defRPr>
            </a:lvl1pPr>
          </a:lstStyle>
          <a:p>
            <a:pPr lvl="0"/>
            <a:r>
              <a:rPr lang="en-US" dirty="0"/>
              <a:t>CLICK TO ADD </a:t>
            </a:r>
            <a:br>
              <a:rPr lang="en-US" dirty="0"/>
            </a:br>
            <a:r>
              <a:rPr lang="en-US" dirty="0"/>
              <a:t>SEGUE TITLE</a:t>
            </a:r>
          </a:p>
        </p:txBody>
      </p:sp>
      <p:sp>
        <p:nvSpPr>
          <p:cNvPr id="60" name="name_2024 sandisk or its affiliates All rights reserved">
            <a:extLst>
              <a:ext uri="{FF2B5EF4-FFF2-40B4-BE49-F238E27FC236}">
                <a16:creationId xmlns:a16="http://schemas.microsoft.com/office/drawing/2014/main" id="{8D1C0E07-2F4E-EA81-8A81-D9EB71265DB8}"/>
              </a:ext>
            </a:extLst>
          </p:cNvPr>
          <p:cNvSpPr txBox="1"/>
          <p:nvPr/>
        </p:nvSpPr>
        <p:spPr>
          <a:xfrm>
            <a:off x="292100" y="3207243"/>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sp>
        <p:nvSpPr>
          <p:cNvPr id="63" name="Rectangle 62">
            <a:extLst>
              <a:ext uri="{FF2B5EF4-FFF2-40B4-BE49-F238E27FC236}">
                <a16:creationId xmlns:a16="http://schemas.microsoft.com/office/drawing/2014/main" id="{F9A95309-574A-2C41-2F2D-805220801FF6}"/>
              </a:ext>
            </a:extLst>
          </p:cNvPr>
          <p:cNvSpPr/>
          <p:nvPr/>
        </p:nvSpPr>
        <p:spPr>
          <a:xfrm>
            <a:off x="11607292" y="293688"/>
            <a:ext cx="292608" cy="292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nvGrpSpPr>
          <p:cNvPr id="8" name="Group 7">
            <a:extLst>
              <a:ext uri="{FF2B5EF4-FFF2-40B4-BE49-F238E27FC236}">
                <a16:creationId xmlns:a16="http://schemas.microsoft.com/office/drawing/2014/main" id="{87A2ECAB-A990-05E8-7F90-AD5E628FE43F}"/>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10" name="Freeform 9">
              <a:extLst>
                <a:ext uri="{FF2B5EF4-FFF2-40B4-BE49-F238E27FC236}">
                  <a16:creationId xmlns:a16="http://schemas.microsoft.com/office/drawing/2014/main" id="{AD458CD1-1083-C311-61DC-B73B5981CCBE}"/>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11" name="Freeform 10">
              <a:extLst>
                <a:ext uri="{FF2B5EF4-FFF2-40B4-BE49-F238E27FC236}">
                  <a16:creationId xmlns:a16="http://schemas.microsoft.com/office/drawing/2014/main" id="{D45CA5DB-3336-4F40-8ACB-4C84732848B1}"/>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CA404315-CE56-3B06-7393-E82FC9BDACF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C05A253D-D6E9-ADF9-C515-492F2434252F}"/>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844107C-6004-B1CD-1490-B62B260EAD47}"/>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2AECDA4C-9789-07FE-1F48-5AF47F22AA29}"/>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21" name="Freeform 20">
              <a:extLst>
                <a:ext uri="{FF2B5EF4-FFF2-40B4-BE49-F238E27FC236}">
                  <a16:creationId xmlns:a16="http://schemas.microsoft.com/office/drawing/2014/main" id="{FCFC7229-36AE-4655-EEFF-89D440E38679}"/>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24" name="Freeform 23">
              <a:extLst>
                <a:ext uri="{FF2B5EF4-FFF2-40B4-BE49-F238E27FC236}">
                  <a16:creationId xmlns:a16="http://schemas.microsoft.com/office/drawing/2014/main" id="{FC0B2E28-AA20-5B6C-AE72-2D6BB558CFEB}"/>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26" name="Freeform 25">
              <a:extLst>
                <a:ext uri="{FF2B5EF4-FFF2-40B4-BE49-F238E27FC236}">
                  <a16:creationId xmlns:a16="http://schemas.microsoft.com/office/drawing/2014/main" id="{1F233A51-48A4-B89C-5C6F-DFDF556F5803}"/>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27" name="Freeform 26">
              <a:extLst>
                <a:ext uri="{FF2B5EF4-FFF2-40B4-BE49-F238E27FC236}">
                  <a16:creationId xmlns:a16="http://schemas.microsoft.com/office/drawing/2014/main" id="{C74F9271-3631-6865-D2F7-E351D3F925F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28" name="Freeform 27">
              <a:extLst>
                <a:ext uri="{FF2B5EF4-FFF2-40B4-BE49-F238E27FC236}">
                  <a16:creationId xmlns:a16="http://schemas.microsoft.com/office/drawing/2014/main" id="{233B5A73-7298-BCB6-4FC2-B66FC2889B5B}"/>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29" name="name_2024 sandisk or its affiliates All rights reserved">
            <a:extLst>
              <a:ext uri="{FF2B5EF4-FFF2-40B4-BE49-F238E27FC236}">
                <a16:creationId xmlns:a16="http://schemas.microsoft.com/office/drawing/2014/main" id="{C55FD18D-6EF3-EFC4-7808-616EB60CDA44}"/>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40290339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Black">
    <p:bg>
      <p:bgPr>
        <a:solidFill>
          <a:schemeClr val="tx1"/>
        </a:solidFill>
        <a:effectLst/>
      </p:bgPr>
    </p:bg>
    <p:spTree>
      <p:nvGrpSpPr>
        <p:cNvPr id="1" name=""/>
        <p:cNvGrpSpPr/>
        <p:nvPr/>
      </p:nvGrpSpPr>
      <p:grpSpPr>
        <a:xfrm>
          <a:off x="0" y="0"/>
          <a:ext cx="0" cy="0"/>
          <a:chOff x="0" y="0"/>
          <a:chExt cx="0" cy="0"/>
        </a:xfrm>
      </p:grpSpPr>
      <p:sp>
        <p:nvSpPr>
          <p:cNvPr id="26" name="name_2024 sandisk or its affiliates All rights reserved">
            <a:extLst>
              <a:ext uri="{FF2B5EF4-FFF2-40B4-BE49-F238E27FC236}">
                <a16:creationId xmlns:a16="http://schemas.microsoft.com/office/drawing/2014/main" id="{F1C30B8C-09B7-CB1F-882E-B241F15B0D76}"/>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“START” “REPEAT” “1988/2025”</a:t>
            </a:r>
          </a:p>
        </p:txBody>
      </p:sp>
      <p:sp>
        <p:nvSpPr>
          <p:cNvPr id="47" name="Rectangle 46">
            <a:extLst>
              <a:ext uri="{FF2B5EF4-FFF2-40B4-BE49-F238E27FC236}">
                <a16:creationId xmlns:a16="http://schemas.microsoft.com/office/drawing/2014/main" id="{57EC5504-A4FE-358D-16CC-2AB47CBBF1A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bg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sp>
        <p:nvSpPr>
          <p:cNvPr id="11" name="Content Placeholder 8">
            <a:extLst>
              <a:ext uri="{FF2B5EF4-FFF2-40B4-BE49-F238E27FC236}">
                <a16:creationId xmlns:a16="http://schemas.microsoft.com/office/drawing/2014/main" id="{76A3CD95-5E94-5493-1AC6-2262A0D82CF9}"/>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E4F44B77-C5A1-C494-9BFB-EB17CDA4CCC2}"/>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CCC996D1-71B7-72A7-6032-4AA0A32FC33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44C1E13-DBE3-A4BC-F252-4465BF7F2AED}"/>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EAC372B-7725-9E31-9B0D-6433A96793DC}"/>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B3FF67A0-AE2F-990E-27F7-E9C81F2B3C0D}"/>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AF628014-89E0-F9A4-662F-C8354423B061}"/>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C2C86CD2-4F4D-C6A9-7142-E1C777C90A35}"/>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4E0AD7FA-45FE-1405-0EB6-406C8414558B}"/>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CB2B4A3-8B6C-7475-644B-7A5E557BF3F9}"/>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C099F52-DF08-E095-4332-B4644235F9D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17E2A5E-8FD6-2E82-E9A2-9A001192DD48}"/>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34323E2E-A29C-F82F-F092-D2FFEAEB4C4E}"/>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3" name="Title 1">
            <a:extLst>
              <a:ext uri="{FF2B5EF4-FFF2-40B4-BE49-F238E27FC236}">
                <a16:creationId xmlns:a16="http://schemas.microsoft.com/office/drawing/2014/main" id="{F7A36997-65DD-9532-1913-1D7219A56CBA}"/>
              </a:ext>
            </a:extLst>
          </p:cNvPr>
          <p:cNvSpPr>
            <a:spLocks noGrp="1"/>
          </p:cNvSpPr>
          <p:nvPr>
            <p:ph type="title" hasCustomPrompt="1"/>
          </p:nvPr>
        </p:nvSpPr>
        <p:spPr>
          <a:xfrm>
            <a:off x="292099" y="442939"/>
            <a:ext cx="11607801" cy="964579"/>
          </a:xfrm>
          <a:prstGeom prst="rect">
            <a:avLst/>
          </a:prstGeom>
        </p:spPr>
        <p:txBody>
          <a:bodyPr wrap="square" lIns="0" anchor="b">
            <a:noAutofit/>
          </a:bodyPr>
          <a:lstStyle>
            <a:lvl1pPr>
              <a:lnSpc>
                <a:spcPct val="100000"/>
              </a:lnSpc>
              <a:defRPr sz="3000" b="0" spc="0" baseline="0">
                <a:solidFill>
                  <a:schemeClr val="bg1"/>
                </a:solidFill>
                <a:latin typeface="+mj-lt"/>
              </a:defRPr>
            </a:lvl1pPr>
          </a:lstStyle>
          <a:p>
            <a:r>
              <a:rPr lang="en-US" dirty="0"/>
              <a:t>CLICK TO ADD TITLE</a:t>
            </a:r>
          </a:p>
        </p:txBody>
      </p:sp>
      <p:sp>
        <p:nvSpPr>
          <p:cNvPr id="34" name="Text Placeholder 13">
            <a:extLst>
              <a:ext uri="{FF2B5EF4-FFF2-40B4-BE49-F238E27FC236}">
                <a16:creationId xmlns:a16="http://schemas.microsoft.com/office/drawing/2014/main" id="{A7A04BEA-0593-482E-F83E-0FEAA84F8B84}"/>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5" name="name_2024 sandisk or its affiliates All rights reserved">
            <a:extLst>
              <a:ext uri="{FF2B5EF4-FFF2-40B4-BE49-F238E27FC236}">
                <a16:creationId xmlns:a16="http://schemas.microsoft.com/office/drawing/2014/main" id="{1E7D2844-81DB-3E5D-8F3C-06C6583FE6EA}"/>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bg1"/>
                </a:solidFill>
                <a:latin typeface="NB Architekt Pro Neue" panose="02010509020201040001" pitchFamily="49" charset="77"/>
                <a:cs typeface="Consolas" panose="020B0609020204030204" pitchFamily="49" charset="0"/>
              </a:rPr>
              <a:t>©2025 SANDISK CORPORATION OR ITS AFFILIATES ALL RIGHTS RESERVED</a:t>
            </a:r>
          </a:p>
        </p:txBody>
      </p:sp>
    </p:spTree>
    <p:extLst>
      <p:ext uri="{BB962C8B-B14F-4D97-AF65-F5344CB8AC3E}">
        <p14:creationId xmlns:p14="http://schemas.microsoft.com/office/powerpoint/2010/main" val="29748322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Gray">
    <p:bg>
      <p:bgPr>
        <a:solidFill>
          <a:schemeClr val="accent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2106" y="6455472"/>
            <a:ext cx="857165"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49DB8322-B918-681E-793A-AFE314021B40}"/>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4E7A9D8A-AA87-3F82-C668-CC6CDC266079}"/>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A677187A-6C75-2A23-8318-05DE9913EE2F}"/>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8E00691B-025E-E1DC-3E99-C7EAD36953D7}"/>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01F84499-EFC6-C957-CB2C-D8CFEF93ABD3}"/>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7A6A83C5-405D-825A-1897-EFD4E5882913}"/>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2FDF2FC7-F404-8F1B-AFDF-28D314374476}"/>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AE4BA22C-356C-E626-557E-8CBC050A792E}"/>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36B502A8-6E11-321A-0F10-40F980E9C9BE}"/>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79103140-5C44-612B-7CD8-63C114C33515}"/>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6403B555-C522-5078-27B1-10160B3345C7}"/>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83022858-FA76-60FE-6FBE-30E403926B74}"/>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3A72C64C-E798-2E76-8937-2877A80536BE}"/>
              </a:ext>
            </a:extLst>
          </p:cNvPr>
          <p:cNvSpPr>
            <a:spLocks noGrp="1"/>
          </p:cNvSpPr>
          <p:nvPr>
            <p:ph type="title" hasCustomPrompt="1"/>
          </p:nvPr>
        </p:nvSpPr>
        <p:spPr>
          <a:xfrm>
            <a:off x="292098" y="442939"/>
            <a:ext cx="1160729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29C00BF-5540-0DB7-CDD1-F2D046742DD0}"/>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50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0C30DF5A-D960-5BD0-14CE-BCA47A83BA6B}"/>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94F3B7A-5EF9-24F0-EAE4-DDD05E4E3D0E}"/>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ysClr val="windowText" lastClr="000000"/>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871936D5-702E-682A-9AEA-0B0940E9A4F3}"/>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05675490-9492-7CD1-95DD-1A7C21745426}"/>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14148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nd Content White">
    <p:bg>
      <p:bgPr>
        <a:solidFill>
          <a:schemeClr val="bg1"/>
        </a:solidFill>
        <a:effectLst/>
      </p:bgPr>
    </p:bg>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7C3FB967-F059-B832-9329-449B18F9D4BF}"/>
              </a:ext>
            </a:extLst>
          </p:cNvPr>
          <p:cNvSpPr>
            <a:spLocks noGrp="1"/>
          </p:cNvSpPr>
          <p:nvPr>
            <p:ph type="sldNum" sz="quarter" idx="4"/>
          </p:nvPr>
        </p:nvSpPr>
        <p:spPr>
          <a:xfrm>
            <a:off x="3194050" y="6455472"/>
            <a:ext cx="855221" cy="118872"/>
          </a:xfrm>
          <a:prstGeom prst="rect">
            <a:avLst/>
          </a:prstGeom>
        </p:spPr>
        <p:txBody>
          <a:bodyPr vert="horz" lIns="0" tIns="0" rIns="0" bIns="0" rtlCol="0" anchor="ctr"/>
          <a:lstStyle>
            <a:lvl1pPr algn="l">
              <a:defRPr sz="1000" b="0" i="0" spc="0" baseline="0">
                <a:solidFill>
                  <a:schemeClr val="tx1"/>
                </a:solidFill>
                <a:latin typeface="NB Architekt Pro Neue" panose="02010509020201040001" pitchFamily="49" charset="77"/>
                <a:cs typeface="Consolas" panose="020B0609020204030204" pitchFamily="49" charset="0"/>
              </a:defRPr>
            </a:lvl1pPr>
          </a:lstStyle>
          <a:p>
            <a:fld id="{459FB729-DFFB-46BA-AA25-00F50864E34B}" type="slidenum">
              <a:rPr lang="en-MY" smtClean="0"/>
              <a:t>‹#›</a:t>
            </a:fld>
            <a:endParaRPr lang="en-MY"/>
          </a:p>
        </p:txBody>
      </p:sp>
      <p:sp>
        <p:nvSpPr>
          <p:cNvPr id="5" name="name_2024 sandisk or its affiliates All rights reserved">
            <a:extLst>
              <a:ext uri="{FF2B5EF4-FFF2-40B4-BE49-F238E27FC236}">
                <a16:creationId xmlns:a16="http://schemas.microsoft.com/office/drawing/2014/main" id="{F581B636-B459-2929-A363-54D06D37B58B}"/>
              </a:ext>
            </a:extLst>
          </p:cNvPr>
          <p:cNvSpPr txBox="1"/>
          <p:nvPr/>
        </p:nvSpPr>
        <p:spPr>
          <a:xfrm>
            <a:off x="292100" y="267518"/>
            <a:ext cx="1323975"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[Confidential]</a:t>
            </a:r>
          </a:p>
        </p:txBody>
      </p:sp>
      <p:grpSp>
        <p:nvGrpSpPr>
          <p:cNvPr id="6" name="Group 5">
            <a:extLst>
              <a:ext uri="{FF2B5EF4-FFF2-40B4-BE49-F238E27FC236}">
                <a16:creationId xmlns:a16="http://schemas.microsoft.com/office/drawing/2014/main" id="{12F0FF31-B07D-ED98-3D60-0E8842F49DED}"/>
              </a:ext>
            </a:extLst>
          </p:cNvPr>
          <p:cNvGrpSpPr>
            <a:grpSpLocks noChangeAspect="1"/>
          </p:cNvGrpSpPr>
          <p:nvPr/>
        </p:nvGrpSpPr>
        <p:grpSpPr>
          <a:xfrm>
            <a:off x="297027" y="6344485"/>
            <a:ext cx="2240280" cy="218081"/>
            <a:chOff x="8480170" y="7684742"/>
            <a:chExt cx="1031076" cy="102566"/>
          </a:xfrm>
          <a:solidFill>
            <a:schemeClr val="accent3"/>
          </a:solidFill>
        </p:grpSpPr>
        <p:sp>
          <p:nvSpPr>
            <p:cNvPr id="7" name="Freeform 6">
              <a:extLst>
                <a:ext uri="{FF2B5EF4-FFF2-40B4-BE49-F238E27FC236}">
                  <a16:creationId xmlns:a16="http://schemas.microsoft.com/office/drawing/2014/main" id="{5F799128-7B9C-8255-5D51-5DD9CC646DCA}"/>
                </a:ext>
              </a:extLst>
            </p:cNvPr>
            <p:cNvSpPr/>
            <p:nvPr/>
          </p:nvSpPr>
          <p:spPr>
            <a:xfrm>
              <a:off x="8788109" y="7684742"/>
              <a:ext cx="128019" cy="102565"/>
            </a:xfrm>
            <a:custGeom>
              <a:avLst/>
              <a:gdLst>
                <a:gd name="connsiteX0" fmla="*/ 102070 w 128019"/>
                <a:gd name="connsiteY0" fmla="*/ 70104 h 102565"/>
                <a:gd name="connsiteX1" fmla="*/ 96188 w 128019"/>
                <a:gd name="connsiteY1" fmla="*/ 77011 h 102565"/>
                <a:gd name="connsiteX2" fmla="*/ 89268 w 128019"/>
                <a:gd name="connsiteY2" fmla="*/ 72521 h 102565"/>
                <a:gd name="connsiteX3" fmla="*/ 65740 w 128019"/>
                <a:gd name="connsiteY3" fmla="*/ 8288 h 102565"/>
                <a:gd name="connsiteX4" fmla="*/ 54668 w 128019"/>
                <a:gd name="connsiteY4" fmla="*/ 0 h 102565"/>
                <a:gd name="connsiteX5" fmla="*/ 0 w 128019"/>
                <a:gd name="connsiteY5" fmla="*/ 0 h 102565"/>
                <a:gd name="connsiteX6" fmla="*/ 0 w 128019"/>
                <a:gd name="connsiteY6" fmla="*/ 102221 h 102565"/>
                <a:gd name="connsiteX7" fmla="*/ 40136 w 128019"/>
                <a:gd name="connsiteY7" fmla="*/ 102221 h 102565"/>
                <a:gd name="connsiteX8" fmla="*/ 40136 w 128019"/>
                <a:gd name="connsiteY8" fmla="*/ 76665 h 102565"/>
                <a:gd name="connsiteX9" fmla="*/ 32870 w 128019"/>
                <a:gd name="connsiteY9" fmla="*/ 76665 h 102565"/>
                <a:gd name="connsiteX10" fmla="*/ 25604 w 128019"/>
                <a:gd name="connsiteY10" fmla="*/ 67687 h 102565"/>
                <a:gd name="connsiteX11" fmla="*/ 25604 w 128019"/>
                <a:gd name="connsiteY11" fmla="*/ 36951 h 102565"/>
                <a:gd name="connsiteX12" fmla="*/ 39790 w 128019"/>
                <a:gd name="connsiteY12" fmla="*/ 26591 h 102565"/>
                <a:gd name="connsiteX13" fmla="*/ 45672 w 128019"/>
                <a:gd name="connsiteY13" fmla="*/ 32807 h 102565"/>
                <a:gd name="connsiteX14" fmla="*/ 64356 w 128019"/>
                <a:gd name="connsiteY14" fmla="*/ 81500 h 102565"/>
                <a:gd name="connsiteX15" fmla="*/ 95150 w 128019"/>
                <a:gd name="connsiteY15" fmla="*/ 102566 h 102565"/>
                <a:gd name="connsiteX16" fmla="*/ 95842 w 128019"/>
                <a:gd name="connsiteY16" fmla="*/ 102566 h 102565"/>
                <a:gd name="connsiteX17" fmla="*/ 128020 w 128019"/>
                <a:gd name="connsiteY17" fmla="*/ 70795 h 102565"/>
                <a:gd name="connsiteX18" fmla="*/ 128020 w 128019"/>
                <a:gd name="connsiteY18" fmla="*/ 345 h 102565"/>
                <a:gd name="connsiteX19" fmla="*/ 102416 w 128019"/>
                <a:gd name="connsiteY19" fmla="*/ 345 h 102565"/>
                <a:gd name="connsiteX20" fmla="*/ 102416 w 128019"/>
                <a:gd name="connsiteY20" fmla="*/ 70104 h 102565"/>
                <a:gd name="connsiteX21" fmla="*/ 102416 w 128019"/>
                <a:gd name="connsiteY21" fmla="*/ 70104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019" h="102565">
                  <a:moveTo>
                    <a:pt x="102070" y="70104"/>
                  </a:moveTo>
                  <a:cubicBezTo>
                    <a:pt x="102070" y="73557"/>
                    <a:pt x="99648" y="76665"/>
                    <a:pt x="96188" y="77011"/>
                  </a:cubicBezTo>
                  <a:cubicBezTo>
                    <a:pt x="93074" y="77356"/>
                    <a:pt x="90306" y="75629"/>
                    <a:pt x="89268" y="72521"/>
                  </a:cubicBezTo>
                  <a:lnTo>
                    <a:pt x="65740" y="8288"/>
                  </a:lnTo>
                  <a:cubicBezTo>
                    <a:pt x="64010" y="3108"/>
                    <a:pt x="59858" y="0"/>
                    <a:pt x="54668" y="0"/>
                  </a:cubicBezTo>
                  <a:lnTo>
                    <a:pt x="0" y="0"/>
                  </a:lnTo>
                  <a:lnTo>
                    <a:pt x="0" y="102221"/>
                  </a:lnTo>
                  <a:lnTo>
                    <a:pt x="40136" y="102221"/>
                  </a:lnTo>
                  <a:lnTo>
                    <a:pt x="40136" y="76665"/>
                  </a:lnTo>
                  <a:lnTo>
                    <a:pt x="32870" y="76665"/>
                  </a:lnTo>
                  <a:cubicBezTo>
                    <a:pt x="28026" y="76665"/>
                    <a:pt x="25604" y="72521"/>
                    <a:pt x="25604" y="67687"/>
                  </a:cubicBezTo>
                  <a:lnTo>
                    <a:pt x="25604" y="36951"/>
                  </a:lnTo>
                  <a:cubicBezTo>
                    <a:pt x="25604" y="29354"/>
                    <a:pt x="32870" y="23828"/>
                    <a:pt x="39790" y="26591"/>
                  </a:cubicBezTo>
                  <a:cubicBezTo>
                    <a:pt x="42212" y="27627"/>
                    <a:pt x="44634" y="30045"/>
                    <a:pt x="45672" y="32807"/>
                  </a:cubicBezTo>
                  <a:lnTo>
                    <a:pt x="64356" y="81500"/>
                  </a:lnTo>
                  <a:cubicBezTo>
                    <a:pt x="69200" y="94278"/>
                    <a:pt x="81310" y="102566"/>
                    <a:pt x="95150" y="102566"/>
                  </a:cubicBezTo>
                  <a:lnTo>
                    <a:pt x="95842" y="102566"/>
                  </a:lnTo>
                  <a:cubicBezTo>
                    <a:pt x="113488" y="102566"/>
                    <a:pt x="128020" y="88407"/>
                    <a:pt x="128020" y="70795"/>
                  </a:cubicBezTo>
                  <a:lnTo>
                    <a:pt x="128020" y="345"/>
                  </a:lnTo>
                  <a:lnTo>
                    <a:pt x="102416" y="345"/>
                  </a:lnTo>
                  <a:lnTo>
                    <a:pt x="102416" y="70104"/>
                  </a:lnTo>
                  <a:lnTo>
                    <a:pt x="102416" y="70104"/>
                  </a:lnTo>
                  <a:close/>
                </a:path>
              </a:pathLst>
            </a:custGeom>
            <a:grpFill/>
            <a:ln w="3458" cap="flat">
              <a:noFill/>
              <a:prstDash val="solid"/>
              <a:miter/>
            </a:ln>
          </p:spPr>
          <p:txBody>
            <a:bodyPr rtlCol="0" anchor="ctr"/>
            <a:lstStyle/>
            <a:p>
              <a:endParaRPr lang="en-US" sz="1800"/>
            </a:p>
          </p:txBody>
        </p:sp>
        <p:sp>
          <p:nvSpPr>
            <p:cNvPr id="8" name="Freeform 7">
              <a:extLst>
                <a:ext uri="{FF2B5EF4-FFF2-40B4-BE49-F238E27FC236}">
                  <a16:creationId xmlns:a16="http://schemas.microsoft.com/office/drawing/2014/main" id="{EF791B30-3B60-6B1D-EE7B-B10138035EF2}"/>
                </a:ext>
              </a:extLst>
            </p:cNvPr>
            <p:cNvSpPr/>
            <p:nvPr/>
          </p:nvSpPr>
          <p:spPr>
            <a:xfrm>
              <a:off x="8941733" y="7685087"/>
              <a:ext cx="128019" cy="102220"/>
            </a:xfrm>
            <a:custGeom>
              <a:avLst/>
              <a:gdLst>
                <a:gd name="connsiteX0" fmla="*/ 76812 w 128019"/>
                <a:gd name="connsiteY0" fmla="*/ 0 h 102220"/>
                <a:gd name="connsiteX1" fmla="*/ 0 w 128019"/>
                <a:gd name="connsiteY1" fmla="*/ 0 h 102220"/>
                <a:gd name="connsiteX2" fmla="*/ 0 w 128019"/>
                <a:gd name="connsiteY2" fmla="*/ 25555 h 102220"/>
                <a:gd name="connsiteX3" fmla="*/ 76812 w 128019"/>
                <a:gd name="connsiteY3" fmla="*/ 25555 h 102220"/>
                <a:gd name="connsiteX4" fmla="*/ 102416 w 128019"/>
                <a:gd name="connsiteY4" fmla="*/ 51110 h 102220"/>
                <a:gd name="connsiteX5" fmla="*/ 76812 w 128019"/>
                <a:gd name="connsiteY5" fmla="*/ 76665 h 102220"/>
                <a:gd name="connsiteX6" fmla="*/ 0 w 128019"/>
                <a:gd name="connsiteY6" fmla="*/ 76665 h 102220"/>
                <a:gd name="connsiteX7" fmla="*/ 0 w 128019"/>
                <a:gd name="connsiteY7" fmla="*/ 102221 h 102220"/>
                <a:gd name="connsiteX8" fmla="*/ 76812 w 128019"/>
                <a:gd name="connsiteY8" fmla="*/ 102221 h 102220"/>
                <a:gd name="connsiteX9" fmla="*/ 121792 w 128019"/>
                <a:gd name="connsiteY9" fmla="*/ 75629 h 102220"/>
                <a:gd name="connsiteX10" fmla="*/ 128020 w 128019"/>
                <a:gd name="connsiteY10" fmla="*/ 51110 h 102220"/>
                <a:gd name="connsiteX11" fmla="*/ 121792 w 128019"/>
                <a:gd name="connsiteY11" fmla="*/ 26591 h 102220"/>
                <a:gd name="connsiteX12" fmla="*/ 76812 w 128019"/>
                <a:gd name="connsiteY12" fmla="*/ 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9" h="102220">
                  <a:moveTo>
                    <a:pt x="76812" y="0"/>
                  </a:moveTo>
                  <a:lnTo>
                    <a:pt x="0" y="0"/>
                  </a:lnTo>
                  <a:lnTo>
                    <a:pt x="0" y="25555"/>
                  </a:lnTo>
                  <a:lnTo>
                    <a:pt x="76812" y="25555"/>
                  </a:lnTo>
                  <a:cubicBezTo>
                    <a:pt x="90306" y="25555"/>
                    <a:pt x="102416" y="37297"/>
                    <a:pt x="102416" y="51110"/>
                  </a:cubicBezTo>
                  <a:cubicBezTo>
                    <a:pt x="102416" y="64924"/>
                    <a:pt x="90652" y="76665"/>
                    <a:pt x="76812" y="76665"/>
                  </a:cubicBezTo>
                  <a:lnTo>
                    <a:pt x="0" y="76665"/>
                  </a:lnTo>
                  <a:lnTo>
                    <a:pt x="0" y="102221"/>
                  </a:lnTo>
                  <a:lnTo>
                    <a:pt x="76812" y="102221"/>
                  </a:lnTo>
                  <a:cubicBezTo>
                    <a:pt x="96188" y="102221"/>
                    <a:pt x="113142" y="91515"/>
                    <a:pt x="121792" y="75629"/>
                  </a:cubicBezTo>
                  <a:cubicBezTo>
                    <a:pt x="125598" y="68377"/>
                    <a:pt x="128020" y="59744"/>
                    <a:pt x="128020" y="51110"/>
                  </a:cubicBezTo>
                  <a:cubicBezTo>
                    <a:pt x="128020" y="42477"/>
                    <a:pt x="125598" y="33843"/>
                    <a:pt x="121792" y="26591"/>
                  </a:cubicBezTo>
                  <a:cubicBezTo>
                    <a:pt x="113142" y="10706"/>
                    <a:pt x="96188" y="0"/>
                    <a:pt x="76812" y="0"/>
                  </a:cubicBezTo>
                  <a:close/>
                </a:path>
              </a:pathLst>
            </a:custGeom>
            <a:grpFill/>
            <a:ln w="3458" cap="flat">
              <a:noFill/>
              <a:prstDash val="solid"/>
              <a:miter/>
            </a:ln>
          </p:spPr>
          <p:txBody>
            <a:bodyPr rtlCol="0" anchor="ctr"/>
            <a:lstStyle/>
            <a:p>
              <a:endParaRPr lang="en-US" sz="1800"/>
            </a:p>
          </p:txBody>
        </p:sp>
        <p:sp>
          <p:nvSpPr>
            <p:cNvPr id="9" name="Freeform 8">
              <a:extLst>
                <a:ext uri="{FF2B5EF4-FFF2-40B4-BE49-F238E27FC236}">
                  <a16:creationId xmlns:a16="http://schemas.microsoft.com/office/drawing/2014/main" id="{619E6ACB-6570-1A4C-D6D0-D4880E84942D}"/>
                </a:ext>
              </a:extLst>
            </p:cNvPr>
            <p:cNvSpPr/>
            <p:nvPr/>
          </p:nvSpPr>
          <p:spPr>
            <a:xfrm>
              <a:off x="9080478" y="7685087"/>
              <a:ext cx="40481" cy="102220"/>
            </a:xfrm>
            <a:custGeom>
              <a:avLst/>
              <a:gdLst>
                <a:gd name="connsiteX0" fmla="*/ 5190 w 40481"/>
                <a:gd name="connsiteY0" fmla="*/ 25555 h 102220"/>
                <a:gd name="connsiteX1" fmla="*/ 7266 w 40481"/>
                <a:gd name="connsiteY1" fmla="*/ 25555 h 102220"/>
                <a:gd name="connsiteX2" fmla="*/ 14878 w 40481"/>
                <a:gd name="connsiteY2" fmla="*/ 35225 h 102220"/>
                <a:gd name="connsiteX3" fmla="*/ 14878 w 40481"/>
                <a:gd name="connsiteY3" fmla="*/ 102221 h 102220"/>
                <a:gd name="connsiteX4" fmla="*/ 40482 w 40481"/>
                <a:gd name="connsiteY4" fmla="*/ 102221 h 102220"/>
                <a:gd name="connsiteX5" fmla="*/ 40482 w 40481"/>
                <a:gd name="connsiteY5" fmla="*/ 0 h 102220"/>
                <a:gd name="connsiteX6" fmla="*/ 0 w 40481"/>
                <a:gd name="connsiteY6" fmla="*/ 0 h 102220"/>
                <a:gd name="connsiteX7" fmla="*/ 0 w 40481"/>
                <a:gd name="connsiteY7" fmla="*/ 25555 h 102220"/>
                <a:gd name="connsiteX8" fmla="*/ 5536 w 40481"/>
                <a:gd name="connsiteY8" fmla="*/ 25555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2220">
                  <a:moveTo>
                    <a:pt x="5190" y="25555"/>
                  </a:moveTo>
                  <a:cubicBezTo>
                    <a:pt x="5882" y="25555"/>
                    <a:pt x="6574" y="25555"/>
                    <a:pt x="7266" y="25555"/>
                  </a:cubicBezTo>
                  <a:cubicBezTo>
                    <a:pt x="12110" y="26246"/>
                    <a:pt x="14878" y="30045"/>
                    <a:pt x="14878" y="35225"/>
                  </a:cubicBezTo>
                  <a:lnTo>
                    <a:pt x="14878" y="102221"/>
                  </a:lnTo>
                  <a:lnTo>
                    <a:pt x="40482" y="102221"/>
                  </a:lnTo>
                  <a:lnTo>
                    <a:pt x="40482" y="0"/>
                  </a:lnTo>
                  <a:lnTo>
                    <a:pt x="0" y="0"/>
                  </a:lnTo>
                  <a:lnTo>
                    <a:pt x="0" y="25555"/>
                  </a:lnTo>
                  <a:lnTo>
                    <a:pt x="5536" y="25555"/>
                  </a:lnTo>
                  <a:close/>
                </a:path>
              </a:pathLst>
            </a:custGeom>
            <a:grpFill/>
            <a:ln w="3458" cap="flat">
              <a:noFill/>
              <a:prstDash val="solid"/>
              <a:miter/>
            </a:ln>
          </p:spPr>
          <p:txBody>
            <a:bodyPr rtlCol="0" anchor="ctr"/>
            <a:lstStyle/>
            <a:p>
              <a:endParaRPr lang="en-US" sz="1800"/>
            </a:p>
          </p:txBody>
        </p:sp>
        <p:sp>
          <p:nvSpPr>
            <p:cNvPr id="12" name="Freeform 11">
              <a:extLst>
                <a:ext uri="{FF2B5EF4-FFF2-40B4-BE49-F238E27FC236}">
                  <a16:creationId xmlns:a16="http://schemas.microsoft.com/office/drawing/2014/main" id="{F2F0DBE7-1AA3-1D77-818E-655707A7A4D1}"/>
                </a:ext>
              </a:extLst>
            </p:cNvPr>
            <p:cNvSpPr/>
            <p:nvPr/>
          </p:nvSpPr>
          <p:spPr>
            <a:xfrm>
              <a:off x="9146218" y="7685087"/>
              <a:ext cx="128365" cy="102220"/>
            </a:xfrm>
            <a:custGeom>
              <a:avLst/>
              <a:gdLst>
                <a:gd name="connsiteX0" fmla="*/ 128365 w 128365"/>
                <a:gd name="connsiteY0" fmla="*/ 81846 h 102220"/>
                <a:gd name="connsiteX1" fmla="*/ 128365 w 128365"/>
                <a:gd name="connsiteY1" fmla="*/ 102221 h 102220"/>
                <a:gd name="connsiteX2" fmla="*/ 19722 w 128365"/>
                <a:gd name="connsiteY2" fmla="*/ 60780 h 102220"/>
                <a:gd name="connsiteX3" fmla="*/ 0 w 128365"/>
                <a:gd name="connsiteY3" fmla="*/ 30735 h 102220"/>
                <a:gd name="connsiteX4" fmla="*/ 31140 w 128365"/>
                <a:gd name="connsiteY4" fmla="*/ 0 h 102220"/>
                <a:gd name="connsiteX5" fmla="*/ 128020 w 128365"/>
                <a:gd name="connsiteY5" fmla="*/ 0 h 102220"/>
                <a:gd name="connsiteX6" fmla="*/ 128020 w 128365"/>
                <a:gd name="connsiteY6" fmla="*/ 40059 h 102220"/>
                <a:gd name="connsiteX7" fmla="*/ 102416 w 128365"/>
                <a:gd name="connsiteY7" fmla="*/ 40059 h 102220"/>
                <a:gd name="connsiteX8" fmla="*/ 102416 w 128365"/>
                <a:gd name="connsiteY8" fmla="*/ 32807 h 102220"/>
                <a:gd name="connsiteX9" fmla="*/ 94458 w 128365"/>
                <a:gd name="connsiteY9" fmla="*/ 25555 h 102220"/>
                <a:gd name="connsiteX10" fmla="*/ 37714 w 128365"/>
                <a:gd name="connsiteY10" fmla="*/ 25555 h 102220"/>
                <a:gd name="connsiteX11" fmla="*/ 29756 w 128365"/>
                <a:gd name="connsiteY11" fmla="*/ 33498 h 102220"/>
                <a:gd name="connsiteX12" fmla="*/ 34946 w 128365"/>
                <a:gd name="connsiteY12" fmla="*/ 41095 h 102220"/>
                <a:gd name="connsiteX13" fmla="*/ 119370 w 128365"/>
                <a:gd name="connsiteY13" fmla="*/ 70795 h 102220"/>
                <a:gd name="connsiteX14" fmla="*/ 127674 w 128365"/>
                <a:gd name="connsiteY14"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365" h="102220">
                  <a:moveTo>
                    <a:pt x="128365" y="81846"/>
                  </a:moveTo>
                  <a:lnTo>
                    <a:pt x="128365"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close/>
                </a:path>
              </a:pathLst>
            </a:custGeom>
            <a:grpFill/>
            <a:ln w="3458" cap="flat">
              <a:noFill/>
              <a:prstDash val="solid"/>
              <a:miter/>
            </a:ln>
          </p:spPr>
          <p:txBody>
            <a:bodyPr rtlCol="0" anchor="ctr"/>
            <a:lstStyle/>
            <a:p>
              <a:endParaRPr lang="en-US" sz="1800"/>
            </a:p>
          </p:txBody>
        </p:sp>
        <p:sp>
          <p:nvSpPr>
            <p:cNvPr id="13" name="Freeform 12">
              <a:extLst>
                <a:ext uri="{FF2B5EF4-FFF2-40B4-BE49-F238E27FC236}">
                  <a16:creationId xmlns:a16="http://schemas.microsoft.com/office/drawing/2014/main" id="{2773F0CB-E558-2654-48D4-37A6121FAB7D}"/>
                </a:ext>
              </a:extLst>
            </p:cNvPr>
            <p:cNvSpPr/>
            <p:nvPr/>
          </p:nvSpPr>
          <p:spPr>
            <a:xfrm>
              <a:off x="9146564" y="7761753"/>
              <a:ext cx="25258" cy="25555"/>
            </a:xfrm>
            <a:custGeom>
              <a:avLst/>
              <a:gdLst>
                <a:gd name="connsiteX0" fmla="*/ 25258 w 25258"/>
                <a:gd name="connsiteY0" fmla="*/ 0 h 25555"/>
                <a:gd name="connsiteX1" fmla="*/ 0 w 25258"/>
                <a:gd name="connsiteY1" fmla="*/ 0 h 25555"/>
                <a:gd name="connsiteX2" fmla="*/ 0 w 25258"/>
                <a:gd name="connsiteY2" fmla="*/ 25555 h 25555"/>
                <a:gd name="connsiteX3" fmla="*/ 25258 w 25258"/>
                <a:gd name="connsiteY3" fmla="*/ 25555 h 25555"/>
                <a:gd name="connsiteX4" fmla="*/ 25258 w 25258"/>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8"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4" name="Freeform 13">
              <a:extLst>
                <a:ext uri="{FF2B5EF4-FFF2-40B4-BE49-F238E27FC236}">
                  <a16:creationId xmlns:a16="http://schemas.microsoft.com/office/drawing/2014/main" id="{D788DC7D-D83D-D150-FA94-C3825AB73878}"/>
                </a:ext>
              </a:extLst>
            </p:cNvPr>
            <p:cNvSpPr/>
            <p:nvPr/>
          </p:nvSpPr>
          <p:spPr>
            <a:xfrm>
              <a:off x="8480170" y="7685087"/>
              <a:ext cx="128019" cy="102220"/>
            </a:xfrm>
            <a:custGeom>
              <a:avLst/>
              <a:gdLst>
                <a:gd name="connsiteX0" fmla="*/ 128020 w 128019"/>
                <a:gd name="connsiteY0" fmla="*/ 81846 h 102220"/>
                <a:gd name="connsiteX1" fmla="*/ 128020 w 128019"/>
                <a:gd name="connsiteY1" fmla="*/ 102221 h 102220"/>
                <a:gd name="connsiteX2" fmla="*/ 19722 w 128019"/>
                <a:gd name="connsiteY2" fmla="*/ 60780 h 102220"/>
                <a:gd name="connsiteX3" fmla="*/ 0 w 128019"/>
                <a:gd name="connsiteY3" fmla="*/ 30735 h 102220"/>
                <a:gd name="connsiteX4" fmla="*/ 31140 w 128019"/>
                <a:gd name="connsiteY4" fmla="*/ 0 h 102220"/>
                <a:gd name="connsiteX5" fmla="*/ 128020 w 128019"/>
                <a:gd name="connsiteY5" fmla="*/ 0 h 102220"/>
                <a:gd name="connsiteX6" fmla="*/ 128020 w 128019"/>
                <a:gd name="connsiteY6" fmla="*/ 40059 h 102220"/>
                <a:gd name="connsiteX7" fmla="*/ 102416 w 128019"/>
                <a:gd name="connsiteY7" fmla="*/ 40059 h 102220"/>
                <a:gd name="connsiteX8" fmla="*/ 102416 w 128019"/>
                <a:gd name="connsiteY8" fmla="*/ 32807 h 102220"/>
                <a:gd name="connsiteX9" fmla="*/ 94458 w 128019"/>
                <a:gd name="connsiteY9" fmla="*/ 25555 h 102220"/>
                <a:gd name="connsiteX10" fmla="*/ 37714 w 128019"/>
                <a:gd name="connsiteY10" fmla="*/ 25555 h 102220"/>
                <a:gd name="connsiteX11" fmla="*/ 29756 w 128019"/>
                <a:gd name="connsiteY11" fmla="*/ 33498 h 102220"/>
                <a:gd name="connsiteX12" fmla="*/ 34946 w 128019"/>
                <a:gd name="connsiteY12" fmla="*/ 41095 h 102220"/>
                <a:gd name="connsiteX13" fmla="*/ 119370 w 128019"/>
                <a:gd name="connsiteY13" fmla="*/ 70795 h 102220"/>
                <a:gd name="connsiteX14" fmla="*/ 127674 w 128019"/>
                <a:gd name="connsiteY14" fmla="*/ 81846 h 102220"/>
                <a:gd name="connsiteX15" fmla="*/ 127674 w 128019"/>
                <a:gd name="connsiteY15" fmla="*/ 81846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19" h="102220">
                  <a:moveTo>
                    <a:pt x="128020" y="81846"/>
                  </a:moveTo>
                  <a:lnTo>
                    <a:pt x="128020" y="102221"/>
                  </a:lnTo>
                  <a:lnTo>
                    <a:pt x="19722" y="60780"/>
                  </a:lnTo>
                  <a:cubicBezTo>
                    <a:pt x="2422" y="54218"/>
                    <a:pt x="0" y="41786"/>
                    <a:pt x="0" y="30735"/>
                  </a:cubicBezTo>
                  <a:cubicBezTo>
                    <a:pt x="0" y="13814"/>
                    <a:pt x="13840" y="0"/>
                    <a:pt x="31140" y="0"/>
                  </a:cubicBezTo>
                  <a:lnTo>
                    <a:pt x="128020" y="0"/>
                  </a:lnTo>
                  <a:lnTo>
                    <a:pt x="128020" y="40059"/>
                  </a:lnTo>
                  <a:lnTo>
                    <a:pt x="102416" y="40059"/>
                  </a:lnTo>
                  <a:lnTo>
                    <a:pt x="102416" y="32807"/>
                  </a:lnTo>
                  <a:cubicBezTo>
                    <a:pt x="102416" y="28663"/>
                    <a:pt x="98610" y="25555"/>
                    <a:pt x="94458" y="25555"/>
                  </a:cubicBezTo>
                  <a:lnTo>
                    <a:pt x="37714" y="25555"/>
                  </a:lnTo>
                  <a:cubicBezTo>
                    <a:pt x="33216" y="25555"/>
                    <a:pt x="29756" y="29009"/>
                    <a:pt x="29756" y="33498"/>
                  </a:cubicBezTo>
                  <a:cubicBezTo>
                    <a:pt x="29756" y="37987"/>
                    <a:pt x="31832" y="40059"/>
                    <a:pt x="34946" y="41095"/>
                  </a:cubicBezTo>
                  <a:lnTo>
                    <a:pt x="119370" y="70795"/>
                  </a:lnTo>
                  <a:cubicBezTo>
                    <a:pt x="119370" y="70795"/>
                    <a:pt x="127674" y="73212"/>
                    <a:pt x="127674" y="81846"/>
                  </a:cubicBezTo>
                  <a:lnTo>
                    <a:pt x="127674" y="81846"/>
                  </a:lnTo>
                  <a:close/>
                </a:path>
              </a:pathLst>
            </a:custGeom>
            <a:grpFill/>
            <a:ln w="3458" cap="flat">
              <a:noFill/>
              <a:prstDash val="solid"/>
              <a:miter/>
            </a:ln>
          </p:spPr>
          <p:txBody>
            <a:bodyPr rtlCol="0" anchor="ctr"/>
            <a:lstStyle/>
            <a:p>
              <a:endParaRPr lang="en-US" sz="1800"/>
            </a:p>
          </p:txBody>
        </p:sp>
        <p:sp>
          <p:nvSpPr>
            <p:cNvPr id="15" name="Freeform 14">
              <a:extLst>
                <a:ext uri="{FF2B5EF4-FFF2-40B4-BE49-F238E27FC236}">
                  <a16:creationId xmlns:a16="http://schemas.microsoft.com/office/drawing/2014/main" id="{3A1B8FEB-5047-C266-DED9-9C7C249A117A}"/>
                </a:ext>
              </a:extLst>
            </p:cNvPr>
            <p:cNvSpPr/>
            <p:nvPr/>
          </p:nvSpPr>
          <p:spPr>
            <a:xfrm>
              <a:off x="8480516" y="7761753"/>
              <a:ext cx="25257" cy="25555"/>
            </a:xfrm>
            <a:custGeom>
              <a:avLst/>
              <a:gdLst>
                <a:gd name="connsiteX0" fmla="*/ 25258 w 25257"/>
                <a:gd name="connsiteY0" fmla="*/ 0 h 25555"/>
                <a:gd name="connsiteX1" fmla="*/ 0 w 25257"/>
                <a:gd name="connsiteY1" fmla="*/ 0 h 25555"/>
                <a:gd name="connsiteX2" fmla="*/ 0 w 25257"/>
                <a:gd name="connsiteY2" fmla="*/ 25555 h 25555"/>
                <a:gd name="connsiteX3" fmla="*/ 25258 w 25257"/>
                <a:gd name="connsiteY3" fmla="*/ 25555 h 25555"/>
                <a:gd name="connsiteX4" fmla="*/ 25258 w 25257"/>
                <a:gd name="connsiteY4" fmla="*/ 0 h 2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 h="25555">
                  <a:moveTo>
                    <a:pt x="25258" y="0"/>
                  </a:moveTo>
                  <a:lnTo>
                    <a:pt x="0" y="0"/>
                  </a:lnTo>
                  <a:lnTo>
                    <a:pt x="0" y="25555"/>
                  </a:lnTo>
                  <a:lnTo>
                    <a:pt x="25258" y="25555"/>
                  </a:lnTo>
                  <a:lnTo>
                    <a:pt x="25258" y="0"/>
                  </a:lnTo>
                  <a:close/>
                </a:path>
              </a:pathLst>
            </a:custGeom>
            <a:grpFill/>
            <a:ln w="3458" cap="flat">
              <a:noFill/>
              <a:prstDash val="solid"/>
              <a:miter/>
            </a:ln>
          </p:spPr>
          <p:txBody>
            <a:bodyPr rtlCol="0" anchor="ctr"/>
            <a:lstStyle/>
            <a:p>
              <a:endParaRPr lang="en-US" sz="1800"/>
            </a:p>
          </p:txBody>
        </p:sp>
        <p:sp>
          <p:nvSpPr>
            <p:cNvPr id="16" name="Freeform 15">
              <a:extLst>
                <a:ext uri="{FF2B5EF4-FFF2-40B4-BE49-F238E27FC236}">
                  <a16:creationId xmlns:a16="http://schemas.microsoft.com/office/drawing/2014/main" id="{BA28410E-E52B-0205-2DB2-1186795728CC}"/>
                </a:ext>
              </a:extLst>
            </p:cNvPr>
            <p:cNvSpPr/>
            <p:nvPr/>
          </p:nvSpPr>
          <p:spPr>
            <a:xfrm>
              <a:off x="9300533" y="7685087"/>
              <a:ext cx="128019" cy="102220"/>
            </a:xfrm>
            <a:custGeom>
              <a:avLst/>
              <a:gdLst>
                <a:gd name="connsiteX0" fmla="*/ 128020 w 128019"/>
                <a:gd name="connsiteY0" fmla="*/ 25555 h 102220"/>
                <a:gd name="connsiteX1" fmla="*/ 128020 w 128019"/>
                <a:gd name="connsiteY1" fmla="*/ 0 h 102220"/>
                <a:gd name="connsiteX2" fmla="*/ 105530 w 128019"/>
                <a:gd name="connsiteY2" fmla="*/ 0 h 102220"/>
                <a:gd name="connsiteX3" fmla="*/ 100686 w 128019"/>
                <a:gd name="connsiteY3" fmla="*/ 1727 h 102220"/>
                <a:gd name="connsiteX4" fmla="*/ 60550 w 128019"/>
                <a:gd name="connsiteY4" fmla="*/ 37987 h 102220"/>
                <a:gd name="connsiteX5" fmla="*/ 56398 w 128019"/>
                <a:gd name="connsiteY5" fmla="*/ 39714 h 102220"/>
                <a:gd name="connsiteX6" fmla="*/ 28372 w 128019"/>
                <a:gd name="connsiteY6" fmla="*/ 39714 h 102220"/>
                <a:gd name="connsiteX7" fmla="*/ 25258 w 128019"/>
                <a:gd name="connsiteY7" fmla="*/ 36606 h 102220"/>
                <a:gd name="connsiteX8" fmla="*/ 25258 w 128019"/>
                <a:gd name="connsiteY8" fmla="*/ 0 h 102220"/>
                <a:gd name="connsiteX9" fmla="*/ 0 w 128019"/>
                <a:gd name="connsiteY9" fmla="*/ 0 h 102220"/>
                <a:gd name="connsiteX10" fmla="*/ 0 w 128019"/>
                <a:gd name="connsiteY10" fmla="*/ 102221 h 102220"/>
                <a:gd name="connsiteX11" fmla="*/ 25258 w 128019"/>
                <a:gd name="connsiteY11" fmla="*/ 102221 h 102220"/>
                <a:gd name="connsiteX12" fmla="*/ 25258 w 128019"/>
                <a:gd name="connsiteY12" fmla="*/ 65615 h 102220"/>
                <a:gd name="connsiteX13" fmla="*/ 28372 w 128019"/>
                <a:gd name="connsiteY13" fmla="*/ 62507 h 102220"/>
                <a:gd name="connsiteX14" fmla="*/ 56398 w 128019"/>
                <a:gd name="connsiteY14" fmla="*/ 62507 h 102220"/>
                <a:gd name="connsiteX15" fmla="*/ 60550 w 128019"/>
                <a:gd name="connsiteY15" fmla="*/ 64233 h 102220"/>
                <a:gd name="connsiteX16" fmla="*/ 100686 w 128019"/>
                <a:gd name="connsiteY16" fmla="*/ 100494 h 102220"/>
                <a:gd name="connsiteX17" fmla="*/ 105530 w 128019"/>
                <a:gd name="connsiteY17" fmla="*/ 102221 h 102220"/>
                <a:gd name="connsiteX18" fmla="*/ 128020 w 128019"/>
                <a:gd name="connsiteY18" fmla="*/ 102221 h 102220"/>
                <a:gd name="connsiteX19" fmla="*/ 128020 w 128019"/>
                <a:gd name="connsiteY19" fmla="*/ 76665 h 102220"/>
                <a:gd name="connsiteX20" fmla="*/ 115564 w 128019"/>
                <a:gd name="connsiteY20" fmla="*/ 76665 h 102220"/>
                <a:gd name="connsiteX21" fmla="*/ 105184 w 128019"/>
                <a:gd name="connsiteY21" fmla="*/ 72867 h 102220"/>
                <a:gd name="connsiteX22" fmla="*/ 86154 w 128019"/>
                <a:gd name="connsiteY22" fmla="*/ 55945 h 102220"/>
                <a:gd name="connsiteX23" fmla="*/ 86154 w 128019"/>
                <a:gd name="connsiteY23" fmla="*/ 45930 h 102220"/>
                <a:gd name="connsiteX24" fmla="*/ 105184 w 128019"/>
                <a:gd name="connsiteY24" fmla="*/ 29009 h 102220"/>
                <a:gd name="connsiteX25" fmla="*/ 115564 w 128019"/>
                <a:gd name="connsiteY25" fmla="*/ 25210 h 102220"/>
                <a:gd name="connsiteX26" fmla="*/ 128020 w 128019"/>
                <a:gd name="connsiteY26" fmla="*/ 25210 h 10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8019" h="102220">
                  <a:moveTo>
                    <a:pt x="128020" y="25555"/>
                  </a:moveTo>
                  <a:lnTo>
                    <a:pt x="128020" y="0"/>
                  </a:lnTo>
                  <a:lnTo>
                    <a:pt x="105530" y="0"/>
                  </a:lnTo>
                  <a:cubicBezTo>
                    <a:pt x="103800" y="0"/>
                    <a:pt x="102070" y="691"/>
                    <a:pt x="100686" y="1727"/>
                  </a:cubicBezTo>
                  <a:lnTo>
                    <a:pt x="60550" y="37987"/>
                  </a:lnTo>
                  <a:cubicBezTo>
                    <a:pt x="59512" y="39023"/>
                    <a:pt x="58128" y="39714"/>
                    <a:pt x="56398" y="39714"/>
                  </a:cubicBezTo>
                  <a:lnTo>
                    <a:pt x="28372" y="39714"/>
                  </a:lnTo>
                  <a:cubicBezTo>
                    <a:pt x="26642" y="39714"/>
                    <a:pt x="25258" y="38333"/>
                    <a:pt x="25258" y="36606"/>
                  </a:cubicBezTo>
                  <a:lnTo>
                    <a:pt x="25258" y="0"/>
                  </a:lnTo>
                  <a:lnTo>
                    <a:pt x="0" y="0"/>
                  </a:lnTo>
                  <a:lnTo>
                    <a:pt x="0" y="102221"/>
                  </a:lnTo>
                  <a:lnTo>
                    <a:pt x="25258" y="102221"/>
                  </a:lnTo>
                  <a:lnTo>
                    <a:pt x="25258" y="65615"/>
                  </a:lnTo>
                  <a:cubicBezTo>
                    <a:pt x="25258" y="63888"/>
                    <a:pt x="26642" y="62507"/>
                    <a:pt x="28372" y="62507"/>
                  </a:cubicBezTo>
                  <a:lnTo>
                    <a:pt x="56398" y="62507"/>
                  </a:lnTo>
                  <a:cubicBezTo>
                    <a:pt x="57782" y="62507"/>
                    <a:pt x="59512" y="62852"/>
                    <a:pt x="60550" y="64233"/>
                  </a:cubicBezTo>
                  <a:lnTo>
                    <a:pt x="100686" y="100494"/>
                  </a:lnTo>
                  <a:cubicBezTo>
                    <a:pt x="102070" y="101530"/>
                    <a:pt x="103800" y="102221"/>
                    <a:pt x="105530" y="102221"/>
                  </a:cubicBezTo>
                  <a:lnTo>
                    <a:pt x="128020" y="102221"/>
                  </a:lnTo>
                  <a:lnTo>
                    <a:pt x="128020" y="76665"/>
                  </a:lnTo>
                  <a:lnTo>
                    <a:pt x="115564" y="76665"/>
                  </a:lnTo>
                  <a:cubicBezTo>
                    <a:pt x="111758" y="76665"/>
                    <a:pt x="107952" y="75284"/>
                    <a:pt x="105184" y="72867"/>
                  </a:cubicBezTo>
                  <a:lnTo>
                    <a:pt x="86154" y="55945"/>
                  </a:lnTo>
                  <a:cubicBezTo>
                    <a:pt x="83040" y="53528"/>
                    <a:pt x="83040" y="48693"/>
                    <a:pt x="86154" y="45930"/>
                  </a:cubicBezTo>
                  <a:lnTo>
                    <a:pt x="105184" y="29009"/>
                  </a:lnTo>
                  <a:cubicBezTo>
                    <a:pt x="108298" y="26591"/>
                    <a:pt x="111758" y="25210"/>
                    <a:pt x="115564" y="25210"/>
                  </a:cubicBezTo>
                  <a:lnTo>
                    <a:pt x="128020" y="25210"/>
                  </a:lnTo>
                  <a:close/>
                </a:path>
              </a:pathLst>
            </a:custGeom>
            <a:grpFill/>
            <a:ln w="3458" cap="flat">
              <a:noFill/>
              <a:prstDash val="solid"/>
              <a:miter/>
            </a:ln>
          </p:spPr>
          <p:txBody>
            <a:bodyPr rtlCol="0" anchor="ctr"/>
            <a:lstStyle/>
            <a:p>
              <a:endParaRPr lang="en-US" sz="1800"/>
            </a:p>
          </p:txBody>
        </p:sp>
        <p:sp>
          <p:nvSpPr>
            <p:cNvPr id="17" name="Freeform 16">
              <a:extLst>
                <a:ext uri="{FF2B5EF4-FFF2-40B4-BE49-F238E27FC236}">
                  <a16:creationId xmlns:a16="http://schemas.microsoft.com/office/drawing/2014/main" id="{350DF4B3-93D1-2890-10D6-A3012E685754}"/>
                </a:ext>
              </a:extLst>
            </p:cNvPr>
            <p:cNvSpPr/>
            <p:nvPr/>
          </p:nvSpPr>
          <p:spPr>
            <a:xfrm>
              <a:off x="8623760" y="7684742"/>
              <a:ext cx="138053" cy="102565"/>
            </a:xfrm>
            <a:custGeom>
              <a:avLst/>
              <a:gdLst>
                <a:gd name="connsiteX0" fmla="*/ 99302 w 138053"/>
                <a:gd name="connsiteY0" fmla="*/ 345 h 102565"/>
                <a:gd name="connsiteX1" fmla="*/ 70238 w 138053"/>
                <a:gd name="connsiteY1" fmla="*/ 14850 h 102565"/>
                <a:gd name="connsiteX2" fmla="*/ 0 w 138053"/>
                <a:gd name="connsiteY2" fmla="*/ 102566 h 102565"/>
                <a:gd name="connsiteX3" fmla="*/ 35638 w 138053"/>
                <a:gd name="connsiteY3" fmla="*/ 102566 h 102565"/>
                <a:gd name="connsiteX4" fmla="*/ 93420 w 138053"/>
                <a:gd name="connsiteY4" fmla="*/ 31426 h 102565"/>
                <a:gd name="connsiteX5" fmla="*/ 102762 w 138053"/>
                <a:gd name="connsiteY5" fmla="*/ 26246 h 102565"/>
                <a:gd name="connsiteX6" fmla="*/ 112450 w 138053"/>
                <a:gd name="connsiteY6" fmla="*/ 36951 h 102565"/>
                <a:gd name="connsiteX7" fmla="*/ 112450 w 138053"/>
                <a:gd name="connsiteY7" fmla="*/ 68032 h 102565"/>
                <a:gd name="connsiteX8" fmla="*/ 105184 w 138053"/>
                <a:gd name="connsiteY8" fmla="*/ 77011 h 102565"/>
                <a:gd name="connsiteX9" fmla="*/ 97918 w 138053"/>
                <a:gd name="connsiteY9" fmla="*/ 77011 h 102565"/>
                <a:gd name="connsiteX10" fmla="*/ 97918 w 138053"/>
                <a:gd name="connsiteY10" fmla="*/ 102566 h 102565"/>
                <a:gd name="connsiteX11" fmla="*/ 138054 w 138053"/>
                <a:gd name="connsiteY11" fmla="*/ 102566 h 102565"/>
                <a:gd name="connsiteX12" fmla="*/ 138054 w 138053"/>
                <a:gd name="connsiteY12" fmla="*/ 38333 h 102565"/>
                <a:gd name="connsiteX13" fmla="*/ 98956 w 138053"/>
                <a:gd name="connsiteY13" fmla="*/ 0 h 102565"/>
                <a:gd name="connsiteX14" fmla="*/ 98956 w 138053"/>
                <a:gd name="connsiteY14" fmla="*/ 0 h 10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3" h="102565">
                  <a:moveTo>
                    <a:pt x="99302" y="345"/>
                  </a:moveTo>
                  <a:cubicBezTo>
                    <a:pt x="87884" y="345"/>
                    <a:pt x="77158" y="5871"/>
                    <a:pt x="70238" y="14850"/>
                  </a:cubicBezTo>
                  <a:lnTo>
                    <a:pt x="0" y="102566"/>
                  </a:lnTo>
                  <a:lnTo>
                    <a:pt x="35638" y="102566"/>
                  </a:lnTo>
                  <a:lnTo>
                    <a:pt x="93420" y="31426"/>
                  </a:lnTo>
                  <a:cubicBezTo>
                    <a:pt x="96188" y="27973"/>
                    <a:pt x="98264" y="26246"/>
                    <a:pt x="102762" y="26246"/>
                  </a:cubicBezTo>
                  <a:cubicBezTo>
                    <a:pt x="107260" y="26246"/>
                    <a:pt x="112450" y="31081"/>
                    <a:pt x="112450" y="36951"/>
                  </a:cubicBezTo>
                  <a:lnTo>
                    <a:pt x="112450" y="68032"/>
                  </a:lnTo>
                  <a:cubicBezTo>
                    <a:pt x="112450" y="72867"/>
                    <a:pt x="110028" y="77011"/>
                    <a:pt x="105184" y="77011"/>
                  </a:cubicBezTo>
                  <a:lnTo>
                    <a:pt x="97918" y="77011"/>
                  </a:lnTo>
                  <a:lnTo>
                    <a:pt x="97918" y="102566"/>
                  </a:lnTo>
                  <a:lnTo>
                    <a:pt x="138054" y="102566"/>
                  </a:lnTo>
                  <a:lnTo>
                    <a:pt x="138054" y="38333"/>
                  </a:lnTo>
                  <a:cubicBezTo>
                    <a:pt x="138054" y="33153"/>
                    <a:pt x="138054" y="0"/>
                    <a:pt x="98956" y="0"/>
                  </a:cubicBezTo>
                  <a:lnTo>
                    <a:pt x="98956" y="0"/>
                  </a:lnTo>
                  <a:close/>
                </a:path>
              </a:pathLst>
            </a:custGeom>
            <a:grpFill/>
            <a:ln w="3458" cap="flat">
              <a:noFill/>
              <a:prstDash val="solid"/>
              <a:miter/>
            </a:ln>
          </p:spPr>
          <p:txBody>
            <a:bodyPr rtlCol="0" anchor="ctr"/>
            <a:lstStyle/>
            <a:p>
              <a:endParaRPr lang="en-US" sz="1800"/>
            </a:p>
          </p:txBody>
        </p:sp>
        <p:sp>
          <p:nvSpPr>
            <p:cNvPr id="18" name="Freeform 17">
              <a:extLst>
                <a:ext uri="{FF2B5EF4-FFF2-40B4-BE49-F238E27FC236}">
                  <a16:creationId xmlns:a16="http://schemas.microsoft.com/office/drawing/2014/main" id="{0460BAFC-E4E4-EAA6-70B5-71D6F786DA05}"/>
                </a:ext>
              </a:extLst>
            </p:cNvPr>
            <p:cNvSpPr/>
            <p:nvPr/>
          </p:nvSpPr>
          <p:spPr>
            <a:xfrm>
              <a:off x="9480453" y="7685087"/>
              <a:ext cx="30793" cy="25555"/>
            </a:xfrm>
            <a:custGeom>
              <a:avLst/>
              <a:gdLst>
                <a:gd name="connsiteX0" fmla="*/ 30448 w 30793"/>
                <a:gd name="connsiteY0" fmla="*/ 0 h 25555"/>
                <a:gd name="connsiteX1" fmla="*/ 30448 w 30793"/>
                <a:gd name="connsiteY1" fmla="*/ 25555 h 25555"/>
                <a:gd name="connsiteX2" fmla="*/ 24912 w 30793"/>
                <a:gd name="connsiteY2" fmla="*/ 25555 h 25555"/>
                <a:gd name="connsiteX3" fmla="*/ 24912 w 30793"/>
                <a:gd name="connsiteY3" fmla="*/ 5180 h 25555"/>
                <a:gd name="connsiteX4" fmla="*/ 24912 w 30793"/>
                <a:gd name="connsiteY4" fmla="*/ 5180 h 25555"/>
                <a:gd name="connsiteX5" fmla="*/ 17646 w 30793"/>
                <a:gd name="connsiteY5" fmla="*/ 25555 h 25555"/>
                <a:gd name="connsiteX6" fmla="*/ 12802 w 30793"/>
                <a:gd name="connsiteY6" fmla="*/ 25555 h 25555"/>
                <a:gd name="connsiteX7" fmla="*/ 5536 w 30793"/>
                <a:gd name="connsiteY7" fmla="*/ 5180 h 25555"/>
                <a:gd name="connsiteX8" fmla="*/ 5536 w 30793"/>
                <a:gd name="connsiteY8" fmla="*/ 5180 h 25555"/>
                <a:gd name="connsiteX9" fmla="*/ 5536 w 30793"/>
                <a:gd name="connsiteY9" fmla="*/ 25555 h 25555"/>
                <a:gd name="connsiteX10" fmla="*/ 0 w 30793"/>
                <a:gd name="connsiteY10" fmla="*/ 25555 h 25555"/>
                <a:gd name="connsiteX11" fmla="*/ 0 w 30793"/>
                <a:gd name="connsiteY11" fmla="*/ 0 h 25555"/>
                <a:gd name="connsiteX12" fmla="*/ 9688 w 30793"/>
                <a:gd name="connsiteY12" fmla="*/ 0 h 25555"/>
                <a:gd name="connsiteX13" fmla="*/ 15570 w 30793"/>
                <a:gd name="connsiteY13" fmla="*/ 17267 h 25555"/>
                <a:gd name="connsiteX14" fmla="*/ 15570 w 30793"/>
                <a:gd name="connsiteY14" fmla="*/ 17267 h 25555"/>
                <a:gd name="connsiteX15" fmla="*/ 21798 w 30793"/>
                <a:gd name="connsiteY15" fmla="*/ 0 h 25555"/>
                <a:gd name="connsiteX16" fmla="*/ 30794 w 30793"/>
                <a:gd name="connsiteY16" fmla="*/ 0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93" h="25555">
                  <a:moveTo>
                    <a:pt x="30448" y="0"/>
                  </a:moveTo>
                  <a:lnTo>
                    <a:pt x="30448" y="25555"/>
                  </a:lnTo>
                  <a:lnTo>
                    <a:pt x="24912" y="25555"/>
                  </a:lnTo>
                  <a:lnTo>
                    <a:pt x="24912" y="5180"/>
                  </a:lnTo>
                  <a:lnTo>
                    <a:pt x="24912" y="5180"/>
                  </a:lnTo>
                  <a:lnTo>
                    <a:pt x="17646" y="25555"/>
                  </a:lnTo>
                  <a:lnTo>
                    <a:pt x="12802" y="25555"/>
                  </a:lnTo>
                  <a:lnTo>
                    <a:pt x="5536" y="5180"/>
                  </a:lnTo>
                  <a:lnTo>
                    <a:pt x="5536" y="5180"/>
                  </a:lnTo>
                  <a:lnTo>
                    <a:pt x="5536" y="25555"/>
                  </a:lnTo>
                  <a:lnTo>
                    <a:pt x="0" y="25555"/>
                  </a:lnTo>
                  <a:lnTo>
                    <a:pt x="0" y="0"/>
                  </a:lnTo>
                  <a:lnTo>
                    <a:pt x="9688" y="0"/>
                  </a:lnTo>
                  <a:lnTo>
                    <a:pt x="15570" y="17267"/>
                  </a:lnTo>
                  <a:lnTo>
                    <a:pt x="15570" y="17267"/>
                  </a:lnTo>
                  <a:lnTo>
                    <a:pt x="21798" y="0"/>
                  </a:lnTo>
                  <a:lnTo>
                    <a:pt x="30794" y="0"/>
                  </a:lnTo>
                  <a:close/>
                </a:path>
              </a:pathLst>
            </a:custGeom>
            <a:grpFill/>
            <a:ln w="3458" cap="flat">
              <a:noFill/>
              <a:prstDash val="solid"/>
              <a:miter/>
            </a:ln>
          </p:spPr>
          <p:txBody>
            <a:bodyPr rtlCol="0" anchor="ctr"/>
            <a:lstStyle/>
            <a:p>
              <a:endParaRPr lang="en-US" sz="1800"/>
            </a:p>
          </p:txBody>
        </p:sp>
        <p:sp>
          <p:nvSpPr>
            <p:cNvPr id="32" name="Freeform 31">
              <a:extLst>
                <a:ext uri="{FF2B5EF4-FFF2-40B4-BE49-F238E27FC236}">
                  <a16:creationId xmlns:a16="http://schemas.microsoft.com/office/drawing/2014/main" id="{044CEE59-9DC5-3F05-311A-36DA10537F80}"/>
                </a:ext>
              </a:extLst>
            </p:cNvPr>
            <p:cNvSpPr/>
            <p:nvPr/>
          </p:nvSpPr>
          <p:spPr>
            <a:xfrm>
              <a:off x="9453811" y="7685087"/>
              <a:ext cx="21451" cy="25555"/>
            </a:xfrm>
            <a:custGeom>
              <a:avLst/>
              <a:gdLst>
                <a:gd name="connsiteX0" fmla="*/ 13840 w 21451"/>
                <a:gd name="connsiteY0" fmla="*/ 4835 h 25555"/>
                <a:gd name="connsiteX1" fmla="*/ 13840 w 21451"/>
                <a:gd name="connsiteY1" fmla="*/ 25555 h 25555"/>
                <a:gd name="connsiteX2" fmla="*/ 7958 w 21451"/>
                <a:gd name="connsiteY2" fmla="*/ 25555 h 25555"/>
                <a:gd name="connsiteX3" fmla="*/ 7958 w 21451"/>
                <a:gd name="connsiteY3" fmla="*/ 4835 h 25555"/>
                <a:gd name="connsiteX4" fmla="*/ 0 w 21451"/>
                <a:gd name="connsiteY4" fmla="*/ 4835 h 25555"/>
                <a:gd name="connsiteX5" fmla="*/ 0 w 21451"/>
                <a:gd name="connsiteY5" fmla="*/ 0 h 25555"/>
                <a:gd name="connsiteX6" fmla="*/ 21452 w 21451"/>
                <a:gd name="connsiteY6" fmla="*/ 0 h 25555"/>
                <a:gd name="connsiteX7" fmla="*/ 21452 w 21451"/>
                <a:gd name="connsiteY7" fmla="*/ 4835 h 25555"/>
                <a:gd name="connsiteX8" fmla="*/ 13494 w 21451"/>
                <a:gd name="connsiteY8" fmla="*/ 4835 h 25555"/>
                <a:gd name="connsiteX9" fmla="*/ 13494 w 21451"/>
                <a:gd name="connsiteY9" fmla="*/ 4835 h 2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51" h="25555">
                  <a:moveTo>
                    <a:pt x="13840" y="4835"/>
                  </a:moveTo>
                  <a:lnTo>
                    <a:pt x="13840" y="25555"/>
                  </a:lnTo>
                  <a:lnTo>
                    <a:pt x="7958" y="25555"/>
                  </a:lnTo>
                  <a:lnTo>
                    <a:pt x="7958" y="4835"/>
                  </a:lnTo>
                  <a:lnTo>
                    <a:pt x="0" y="4835"/>
                  </a:lnTo>
                  <a:lnTo>
                    <a:pt x="0" y="0"/>
                  </a:lnTo>
                  <a:lnTo>
                    <a:pt x="21452" y="0"/>
                  </a:lnTo>
                  <a:lnTo>
                    <a:pt x="21452" y="4835"/>
                  </a:lnTo>
                  <a:lnTo>
                    <a:pt x="13494" y="4835"/>
                  </a:lnTo>
                  <a:lnTo>
                    <a:pt x="13494" y="4835"/>
                  </a:lnTo>
                  <a:close/>
                </a:path>
              </a:pathLst>
            </a:custGeom>
            <a:grpFill/>
            <a:ln w="3458" cap="flat">
              <a:noFill/>
              <a:prstDash val="solid"/>
              <a:miter/>
            </a:ln>
          </p:spPr>
          <p:txBody>
            <a:bodyPr rtlCol="0" anchor="ctr"/>
            <a:lstStyle/>
            <a:p>
              <a:endParaRPr lang="en-US" sz="1800"/>
            </a:p>
          </p:txBody>
        </p:sp>
      </p:grpSp>
      <p:sp>
        <p:nvSpPr>
          <p:cNvPr id="34" name="Title 1">
            <a:extLst>
              <a:ext uri="{FF2B5EF4-FFF2-40B4-BE49-F238E27FC236}">
                <a16:creationId xmlns:a16="http://schemas.microsoft.com/office/drawing/2014/main" id="{C4DFF970-9E2C-FEF7-38ED-FDDBF80175D6}"/>
              </a:ext>
            </a:extLst>
          </p:cNvPr>
          <p:cNvSpPr>
            <a:spLocks noGrp="1"/>
          </p:cNvSpPr>
          <p:nvPr>
            <p:ph type="title" hasCustomPrompt="1"/>
          </p:nvPr>
        </p:nvSpPr>
        <p:spPr>
          <a:xfrm>
            <a:off x="292099" y="442939"/>
            <a:ext cx="11607801" cy="960120"/>
          </a:xfrm>
          <a:prstGeom prst="rect">
            <a:avLst/>
          </a:prstGeom>
        </p:spPr>
        <p:txBody>
          <a:bodyPr wrap="square" lIns="0" anchor="b">
            <a:noAutofit/>
          </a:bodyPr>
          <a:lstStyle>
            <a:lvl1pPr>
              <a:lnSpc>
                <a:spcPct val="100000"/>
              </a:lnSpc>
              <a:defRPr sz="3000" b="0" spc="0" baseline="0">
                <a:solidFill>
                  <a:schemeClr val="tx1"/>
                </a:solidFill>
                <a:latin typeface="+mj-lt"/>
              </a:defRPr>
            </a:lvl1pPr>
          </a:lstStyle>
          <a:p>
            <a:r>
              <a:rPr lang="en-US" dirty="0"/>
              <a:t>CLICK TO ADD TITLE</a:t>
            </a:r>
          </a:p>
        </p:txBody>
      </p:sp>
      <p:sp>
        <p:nvSpPr>
          <p:cNvPr id="35" name="Text Placeholder 13">
            <a:extLst>
              <a:ext uri="{FF2B5EF4-FFF2-40B4-BE49-F238E27FC236}">
                <a16:creationId xmlns:a16="http://schemas.microsoft.com/office/drawing/2014/main" id="{61817AE3-6D4F-1951-DB2F-C9FD0AB6045E}"/>
              </a:ext>
            </a:extLst>
          </p:cNvPr>
          <p:cNvSpPr>
            <a:spLocks noGrp="1"/>
          </p:cNvSpPr>
          <p:nvPr>
            <p:ph type="body" sz="quarter" idx="12" hasCustomPrompt="1"/>
          </p:nvPr>
        </p:nvSpPr>
        <p:spPr>
          <a:xfrm>
            <a:off x="292099" y="1407519"/>
            <a:ext cx="11607801" cy="496143"/>
          </a:xfrm>
          <a:prstGeom prst="rect">
            <a:avLst/>
          </a:prstGeom>
        </p:spPr>
        <p:txBody>
          <a:bodyPr wrap="none" lIns="0" bIns="0">
            <a:noAutofit/>
          </a:bodyPr>
          <a:lstStyle>
            <a:lvl1pPr marL="0" indent="0">
              <a:lnSpc>
                <a:spcPct val="100000"/>
              </a:lnSpc>
              <a:spcAft>
                <a:spcPts val="0"/>
              </a:spcAft>
              <a:buNone/>
              <a:defRPr sz="3000" b="0" spc="0" baseline="0">
                <a:solidFill>
                  <a:schemeClr val="accent1">
                    <a:lumMod val="75000"/>
                  </a:schemeClr>
                </a:solidFill>
                <a:latin typeface="+mj-lt"/>
              </a:defRPr>
            </a:lvl1pPr>
            <a:lvl2pPr marL="274304" indent="0">
              <a:buNone/>
              <a:defRPr/>
            </a:lvl2pPr>
            <a:lvl3pPr marL="914346" indent="0">
              <a:buNone/>
              <a:defRPr/>
            </a:lvl3pPr>
            <a:lvl4pPr marL="1371519" indent="0">
              <a:buNone/>
              <a:defRPr/>
            </a:lvl4pPr>
            <a:lvl5pPr marL="1828693" indent="0">
              <a:buNone/>
              <a:defRPr/>
            </a:lvl5pPr>
          </a:lstStyle>
          <a:p>
            <a:pPr lvl="0"/>
            <a:r>
              <a:rPr lang="en-US" dirty="0"/>
              <a:t>Click to Add Subtitle</a:t>
            </a:r>
          </a:p>
        </p:txBody>
      </p:sp>
      <p:sp>
        <p:nvSpPr>
          <p:cNvPr id="36" name="name_2024 sandisk or its affiliates All rights reserved">
            <a:extLst>
              <a:ext uri="{FF2B5EF4-FFF2-40B4-BE49-F238E27FC236}">
                <a16:creationId xmlns:a16="http://schemas.microsoft.com/office/drawing/2014/main" id="{C0349B19-74A8-2BA4-C454-99E1B90E52D7}"/>
              </a:ext>
            </a:extLst>
          </p:cNvPr>
          <p:cNvSpPr txBox="1"/>
          <p:nvPr/>
        </p:nvSpPr>
        <p:spPr>
          <a:xfrm>
            <a:off x="6096000" y="6437971"/>
            <a:ext cx="5803900"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r" defTabSz="609412" hangingPunct="0">
              <a:lnSpc>
                <a:spcPct val="100000"/>
              </a:lnSpc>
            </a:pPr>
            <a:r>
              <a:rPr lang="en-US" sz="1000" b="0" i="0" kern="0" spc="0" baseline="0" dirty="0">
                <a:solidFill>
                  <a:schemeClr val="tx2"/>
                </a:solidFill>
                <a:latin typeface="NB Architekt Pro Neue" panose="02010509020201040001" pitchFamily="49" charset="77"/>
                <a:cs typeface="Consolas" panose="020B0609020204030204" pitchFamily="49" charset="0"/>
              </a:rPr>
              <a:t>©2025 SANDISK CORPORATION OR ITS AFFILIATES ALL RIGHTS RESERVED</a:t>
            </a:r>
          </a:p>
        </p:txBody>
      </p:sp>
      <p:sp>
        <p:nvSpPr>
          <p:cNvPr id="37" name="name_2024 sandisk or its affiliates All rights reserved">
            <a:extLst>
              <a:ext uri="{FF2B5EF4-FFF2-40B4-BE49-F238E27FC236}">
                <a16:creationId xmlns:a16="http://schemas.microsoft.com/office/drawing/2014/main" id="{C201CB10-31EE-857F-EB82-9121DFC97799}"/>
              </a:ext>
            </a:extLst>
          </p:cNvPr>
          <p:cNvSpPr txBox="1"/>
          <p:nvPr/>
        </p:nvSpPr>
        <p:spPr>
          <a:xfrm>
            <a:off x="8997951" y="267518"/>
            <a:ext cx="2242276" cy="153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t">
            <a:spAutoFit/>
          </a:bodyPr>
          <a:lstStyle>
            <a:lvl1pPr>
              <a:lnSpc>
                <a:spcPts val="1600"/>
              </a:lnSpc>
              <a:defRPr sz="1300">
                <a:solidFill>
                  <a:schemeClr val="accent3">
                    <a:lumOff val="8823"/>
                  </a:schemeClr>
                </a:solidFill>
                <a:latin typeface="NB Architekt Pro Neue Regular"/>
                <a:ea typeface="NB Architekt Pro Neue Regular"/>
                <a:cs typeface="NB Architekt Pro Neue Regular"/>
                <a:sym typeface="NB Architekt Pro Neue Regular"/>
              </a:defRPr>
            </a:lvl1pPr>
          </a:lstStyle>
          <a:p>
            <a:pPr algn="l" defTabSz="609412" hangingPunct="0">
              <a:lnSpc>
                <a:spcPct val="100000"/>
              </a:lnSpc>
            </a:pPr>
            <a:r>
              <a:rPr lang="en-US" sz="1000" b="0" i="0" kern="0" spc="0" baseline="0" dirty="0">
                <a:solidFill>
                  <a:schemeClr val="tx1"/>
                </a:solidFill>
                <a:latin typeface="NB Architekt Pro Neue" panose="02010509020201040001" pitchFamily="49" charset="77"/>
                <a:cs typeface="Consolas" panose="020B0609020204030204" pitchFamily="49" charset="0"/>
              </a:rPr>
              <a:t>“START” “REPEAT” “1988/2025”</a:t>
            </a:r>
          </a:p>
        </p:txBody>
      </p:sp>
      <p:sp>
        <p:nvSpPr>
          <p:cNvPr id="38" name="Rectangle 37">
            <a:extLst>
              <a:ext uri="{FF2B5EF4-FFF2-40B4-BE49-F238E27FC236}">
                <a16:creationId xmlns:a16="http://schemas.microsoft.com/office/drawing/2014/main" id="{243DDDCE-1011-E237-1B5F-5219B04D7505}"/>
              </a:ext>
            </a:extLst>
          </p:cNvPr>
          <p:cNvSpPr/>
          <p:nvPr/>
        </p:nvSpPr>
        <p:spPr>
          <a:xfrm>
            <a:off x="11808843" y="296581"/>
            <a:ext cx="91057" cy="910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Content Placeholder 8">
            <a:extLst>
              <a:ext uri="{FF2B5EF4-FFF2-40B4-BE49-F238E27FC236}">
                <a16:creationId xmlns:a16="http://schemas.microsoft.com/office/drawing/2014/main" id="{70F7847F-B361-D8CC-63C3-57A37D825540}"/>
              </a:ext>
            </a:extLst>
          </p:cNvPr>
          <p:cNvSpPr>
            <a:spLocks noGrp="1"/>
          </p:cNvSpPr>
          <p:nvPr>
            <p:ph sz="quarter" idx="11" hasCustomPrompt="1"/>
          </p:nvPr>
        </p:nvSpPr>
        <p:spPr>
          <a:xfrm>
            <a:off x="292099" y="2284930"/>
            <a:ext cx="11607801" cy="3885745"/>
          </a:xfrm>
          <a:prstGeom prst="rect">
            <a:avLst/>
          </a:prstGeom>
        </p:spPr>
        <p:txBody>
          <a:bodyPr lIns="0" bIns="0">
            <a:noAutofit/>
          </a:bodyPr>
          <a:lstStyle>
            <a:lvl1pPr marL="292608"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1pPr>
            <a:lvl2pPr marL="585216"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2pPr>
            <a:lvl3pPr marL="877824"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3pPr>
            <a:lvl4pPr marL="1170432"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4pPr>
            <a:lvl5pPr marL="1463040" indent="-292608">
              <a:lnSpc>
                <a:spcPct val="100000"/>
              </a:lnSpc>
              <a:spcBef>
                <a:spcPts val="0"/>
              </a:spcBef>
              <a:spcAft>
                <a:spcPts val="1000"/>
              </a:spcAft>
              <a:buClrTx/>
              <a:buSzPct val="100000"/>
              <a:buFont typeface="Pilat Regular" panose="020B0604020202020204" pitchFamily="34" charset="0"/>
              <a:buChar char="•"/>
              <a:defRPr sz="2000" spc="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573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1FDC8262-8DF2-1640-BFF9-41E3C7903326}"/>
              </a:ext>
            </a:extLst>
          </p:cNvPr>
          <p:cNvSpPr>
            <a:spLocks noGrp="1"/>
          </p:cNvSpPr>
          <p:nvPr>
            <p:ph type="title"/>
          </p:nvPr>
        </p:nvSpPr>
        <p:spPr>
          <a:xfrm>
            <a:off x="292100" y="438200"/>
            <a:ext cx="11607799" cy="1426391"/>
          </a:xfrm>
          <a:prstGeom prst="rect">
            <a:avLst/>
          </a:prstGeom>
        </p:spPr>
        <p:txBody>
          <a:bodyPr vert="horz" wrap="square" lIns="0" tIns="0" rIns="0" bIns="0" rtlCol="0" anchor="b">
            <a:noAutofit/>
          </a:bodyPr>
          <a:lstStyle/>
          <a:p>
            <a:r>
              <a:rPr lang="en-US" dirty="0"/>
              <a:t>CLICK TO ADD TITLE</a:t>
            </a:r>
          </a:p>
        </p:txBody>
      </p:sp>
      <p:sp>
        <p:nvSpPr>
          <p:cNvPr id="26" name="Text Placeholder 2">
            <a:extLst>
              <a:ext uri="{FF2B5EF4-FFF2-40B4-BE49-F238E27FC236}">
                <a16:creationId xmlns:a16="http://schemas.microsoft.com/office/drawing/2014/main" id="{E1E62C54-3B91-7A43-B1C6-5766DA4F8354}"/>
              </a:ext>
            </a:extLst>
          </p:cNvPr>
          <p:cNvSpPr>
            <a:spLocks noGrp="1"/>
          </p:cNvSpPr>
          <p:nvPr>
            <p:ph type="body" idx="1"/>
          </p:nvPr>
        </p:nvSpPr>
        <p:spPr>
          <a:xfrm>
            <a:off x="292100" y="2084388"/>
            <a:ext cx="11595101" cy="4035857"/>
          </a:xfrm>
          <a:prstGeom prst="rect">
            <a:avLst/>
          </a:prstGeom>
        </p:spPr>
        <p:txBody>
          <a:bodyPr vert="horz" lIns="0" tIns="0" rIns="0" bIns="0" rtlCol="0">
            <a:noAutofit/>
          </a:bodyPr>
          <a:lstStyle/>
          <a:p>
            <a:pPr marL="219443" marR="0" lvl="0" indent="-219443" algn="l" defTabSz="914346" rtl="0" eaLnBrk="1" fontAlgn="auto" latinLnBrk="0" hangingPunct="1">
              <a:lnSpc>
                <a:spcPct val="1000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Click to add text</a:t>
            </a:r>
          </a:p>
          <a:p>
            <a:pPr marL="438887" marR="0" lvl="1"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Second level</a:t>
            </a:r>
          </a:p>
          <a:p>
            <a:pPr marL="658330" marR="0" lvl="2"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Third level</a:t>
            </a:r>
          </a:p>
          <a:p>
            <a:pPr marL="877772" marR="0" lvl="3"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Fourth level</a:t>
            </a:r>
          </a:p>
          <a:p>
            <a:pPr marL="1097216" marR="0" lvl="4"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sym typeface="Wingdings" pitchFamily="2" charset="2"/>
              </a:rPr>
              <a:t>Fifth level</a:t>
            </a:r>
          </a:p>
        </p:txBody>
      </p:sp>
    </p:spTree>
    <p:extLst>
      <p:ext uri="{BB962C8B-B14F-4D97-AF65-F5344CB8AC3E}">
        <p14:creationId xmlns:p14="http://schemas.microsoft.com/office/powerpoint/2010/main" val="11020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p:titleStyle>
    <p:body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3" algn="l" defTabSz="914346" rtl="0" eaLnBrk="1" latinLnBrk="0" hangingPunct="1">
        <a:defRPr sz="1800" kern="1200">
          <a:solidFill>
            <a:schemeClr val="tx1"/>
          </a:solidFill>
          <a:latin typeface="+mn-lt"/>
          <a:ea typeface="+mn-ea"/>
          <a:cs typeface="+mn-cs"/>
        </a:defRPr>
      </a:lvl5pPr>
      <a:lvl6pPr marL="2285866" algn="l" defTabSz="914346" rtl="0" eaLnBrk="1" latinLnBrk="0" hangingPunct="1">
        <a:defRPr sz="1800" kern="1200">
          <a:solidFill>
            <a:schemeClr val="tx1"/>
          </a:solidFill>
          <a:latin typeface="+mn-lt"/>
          <a:ea typeface="+mn-ea"/>
          <a:cs typeface="+mn-cs"/>
        </a:defRPr>
      </a:lvl6pPr>
      <a:lvl7pPr marL="2743039" algn="l" defTabSz="914346" rtl="0" eaLnBrk="1" latinLnBrk="0" hangingPunct="1">
        <a:defRPr sz="1800" kern="1200">
          <a:solidFill>
            <a:schemeClr val="tx1"/>
          </a:solidFill>
          <a:latin typeface="+mn-lt"/>
          <a:ea typeface="+mn-ea"/>
          <a:cs typeface="+mn-cs"/>
        </a:defRPr>
      </a:lvl7pPr>
      <a:lvl8pPr marL="3200213" algn="l" defTabSz="914346" rtl="0" eaLnBrk="1" latinLnBrk="0" hangingPunct="1">
        <a:defRPr sz="1800" kern="1200">
          <a:solidFill>
            <a:schemeClr val="tx1"/>
          </a:solidFill>
          <a:latin typeface="+mn-lt"/>
          <a:ea typeface="+mn-ea"/>
          <a:cs typeface="+mn-cs"/>
        </a:defRPr>
      </a:lvl8pPr>
      <a:lvl9pPr marL="3657387" algn="l" defTabSz="9143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4">
          <p15:clr>
            <a:srgbClr val="C35EA4"/>
          </p15:clr>
        </p15:guide>
        <p15:guide id="13" pos="7496">
          <p15:clr>
            <a:srgbClr val="C35EA4"/>
          </p15:clr>
        </p15:guide>
        <p15:guide id="18" orient="horz" pos="185">
          <p15:clr>
            <a:srgbClr val="C35EA4"/>
          </p15:clr>
        </p15:guide>
        <p15:guide id="22" orient="horz" pos="4133">
          <p15:clr>
            <a:srgbClr val="C35EA4"/>
          </p15:clr>
        </p15:guide>
        <p15:guide id="55" pos="2012">
          <p15:clr>
            <a:srgbClr val="5ACBF0"/>
          </p15:clr>
        </p15:guide>
        <p15:guide id="61" pos="5668">
          <p15:clr>
            <a:srgbClr val="5ACBF0"/>
          </p15:clr>
        </p15:guide>
        <p15:guide id="85" pos="3840">
          <p15:clr>
            <a:srgbClr val="5ACBF0"/>
          </p15:clr>
        </p15:guide>
        <p15:guide id="88" pos="5059">
          <p15:clr>
            <a:srgbClr val="9FCC3B"/>
          </p15:clr>
        </p15:guide>
        <p15:guide id="89" pos="2620">
          <p15:clr>
            <a:srgbClr val="9FCC3B"/>
          </p15:clr>
        </p15:guide>
        <p15:guide id="90" pos="1099">
          <p15:clr>
            <a:srgbClr val="5ACBF0"/>
          </p15:clr>
        </p15:guide>
        <p15:guide id="91" pos="2926">
          <p15:clr>
            <a:srgbClr val="5ACBF0"/>
          </p15:clr>
        </p15:guide>
        <p15:guide id="92" pos="4754">
          <p15:clr>
            <a:srgbClr val="5ACBF0"/>
          </p15:clr>
        </p15:guide>
        <p15:guide id="93" pos="658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1FDC8262-8DF2-1640-BFF9-41E3C7903326}"/>
              </a:ext>
            </a:extLst>
          </p:cNvPr>
          <p:cNvSpPr>
            <a:spLocks noGrp="1"/>
          </p:cNvSpPr>
          <p:nvPr>
            <p:ph type="title"/>
          </p:nvPr>
        </p:nvSpPr>
        <p:spPr>
          <a:xfrm>
            <a:off x="292100" y="438200"/>
            <a:ext cx="11607799" cy="1426391"/>
          </a:xfrm>
          <a:prstGeom prst="rect">
            <a:avLst/>
          </a:prstGeom>
        </p:spPr>
        <p:txBody>
          <a:bodyPr vert="horz" wrap="square" lIns="0" tIns="0" rIns="0" bIns="0" rtlCol="0" anchor="b">
            <a:noAutofit/>
          </a:bodyPr>
          <a:lstStyle/>
          <a:p>
            <a:r>
              <a:rPr lang="en-US" dirty="0"/>
              <a:t>CLICK TO ADD TITLE</a:t>
            </a:r>
          </a:p>
        </p:txBody>
      </p:sp>
      <p:sp>
        <p:nvSpPr>
          <p:cNvPr id="26" name="Text Placeholder 2">
            <a:extLst>
              <a:ext uri="{FF2B5EF4-FFF2-40B4-BE49-F238E27FC236}">
                <a16:creationId xmlns:a16="http://schemas.microsoft.com/office/drawing/2014/main" id="{E1E62C54-3B91-7A43-B1C6-5766DA4F8354}"/>
              </a:ext>
            </a:extLst>
          </p:cNvPr>
          <p:cNvSpPr>
            <a:spLocks noGrp="1"/>
          </p:cNvSpPr>
          <p:nvPr>
            <p:ph type="body" idx="1"/>
          </p:nvPr>
        </p:nvSpPr>
        <p:spPr>
          <a:xfrm>
            <a:off x="292100" y="2084388"/>
            <a:ext cx="11595101" cy="4035857"/>
          </a:xfrm>
          <a:prstGeom prst="rect">
            <a:avLst/>
          </a:prstGeom>
        </p:spPr>
        <p:txBody>
          <a:bodyPr vert="horz" lIns="0" tIns="0" rIns="0" bIns="0" rtlCol="0">
            <a:noAutofit/>
          </a:bodyPr>
          <a:lstStyle/>
          <a:p>
            <a:pPr marL="219443" marR="0" lvl="0" indent="-219443" algn="l" defTabSz="914346" rtl="0" eaLnBrk="1" fontAlgn="auto" latinLnBrk="0" hangingPunct="1">
              <a:lnSpc>
                <a:spcPct val="1000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Click to add text</a:t>
            </a:r>
          </a:p>
          <a:p>
            <a:pPr marL="438887" marR="0" lvl="1"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Second level</a:t>
            </a:r>
          </a:p>
          <a:p>
            <a:pPr marL="658330" marR="0" lvl="2"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Third level</a:t>
            </a:r>
          </a:p>
          <a:p>
            <a:pPr marL="877772" marR="0" lvl="3"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rPr>
              <a:t>Fourth level</a:t>
            </a:r>
          </a:p>
          <a:p>
            <a:pPr marL="1097216" marR="0" lvl="4" indent="-219443" algn="l" defTabSz="914346" rtl="0" eaLnBrk="1" fontAlgn="auto" latinLnBrk="0" hangingPunct="1">
              <a:lnSpc>
                <a:spcPts val="2400"/>
              </a:lnSpc>
              <a:spcBef>
                <a:spcPts val="0"/>
              </a:spcBef>
              <a:spcAft>
                <a:spcPts val="1000"/>
              </a:spcAft>
              <a:buClrTx/>
              <a:buSzPct val="100000"/>
              <a:buFont typeface="Pilat Regular"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ilat Book"/>
                <a:ea typeface="+mn-ea"/>
                <a:cs typeface="+mn-cs"/>
                <a:sym typeface="Wingdings" pitchFamily="2" charset="2"/>
              </a:rPr>
              <a:t>Fifth level</a:t>
            </a:r>
          </a:p>
        </p:txBody>
      </p:sp>
    </p:spTree>
    <p:extLst>
      <p:ext uri="{BB962C8B-B14F-4D97-AF65-F5344CB8AC3E}">
        <p14:creationId xmlns:p14="http://schemas.microsoft.com/office/powerpoint/2010/main" val="2052674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46" rtl="0" eaLnBrk="1" latinLnBrk="0" hangingPunct="1">
        <a:lnSpc>
          <a:spcPct val="100000"/>
        </a:lnSpc>
        <a:spcBef>
          <a:spcPct val="0"/>
        </a:spcBef>
        <a:buNone/>
        <a:defRPr sz="3000" b="0" i="0" kern="1200" spc="0" baseline="0">
          <a:ln w="19050">
            <a:noFill/>
            <a:miter lim="800000"/>
          </a:ln>
          <a:solidFill>
            <a:schemeClr val="tx1"/>
          </a:solidFill>
          <a:latin typeface="+mj-lt"/>
          <a:ea typeface="+mj-ea"/>
          <a:cs typeface="Pilat Regular" panose="020B0604020202020204" pitchFamily="34" charset="0"/>
        </a:defRPr>
      </a:lvl1pPr>
    </p:titleStyle>
    <p:bodyStyle>
      <a:lvl1pPr marL="274320" indent="-274320" algn="l" defTabSz="914346" rtl="0" eaLnBrk="1" latinLnBrk="0" hangingPunct="1">
        <a:lnSpc>
          <a:spcPct val="1000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1pPr>
      <a:lvl2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2pPr>
      <a:lvl3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3pPr>
      <a:lvl4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defRPr>
      </a:lvl4pPr>
      <a:lvl5pPr marL="548640" indent="-274320" algn="l" defTabSz="914346" rtl="0" eaLnBrk="1" latinLnBrk="0" hangingPunct="1">
        <a:lnSpc>
          <a:spcPts val="2400"/>
        </a:lnSpc>
        <a:spcBef>
          <a:spcPts val="0"/>
        </a:spcBef>
        <a:spcAft>
          <a:spcPts val="1000"/>
        </a:spcAft>
        <a:buClrTx/>
        <a:buSzPct val="100000"/>
        <a:buFont typeface="Pilat Regular" panose="020B0604020202020204" pitchFamily="34" charset="0"/>
        <a:buChar char="•"/>
        <a:defRPr sz="2000" b="0" i="0" kern="1200" spc="0" baseline="0">
          <a:solidFill>
            <a:schemeClr val="tx1"/>
          </a:solidFill>
          <a:latin typeface="+mn-lt"/>
          <a:ea typeface="+mn-ea"/>
          <a:cs typeface="+mn-cs"/>
          <a:sym typeface="Wingdings" pitchFamily="2" charset="2"/>
        </a:defRPr>
      </a:lvl5pPr>
      <a:lvl6pPr marL="251445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6pPr>
      <a:lvl7pPr marL="2971626"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7pPr>
      <a:lvl8pPr marL="3428799"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8pPr>
      <a:lvl9pPr marL="3885973" indent="-228586" algn="l" defTabSz="914346" rtl="0" eaLnBrk="1" latinLnBrk="0" hangingPunct="1">
        <a:lnSpc>
          <a:spcPct val="90000"/>
        </a:lnSpc>
        <a:spcBef>
          <a:spcPts val="500"/>
        </a:spcBef>
        <a:buFont typeface="Pilat Regular"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6" rtl="0" eaLnBrk="1" latinLnBrk="0" hangingPunct="1">
        <a:defRPr sz="1800" kern="1200">
          <a:solidFill>
            <a:schemeClr val="tx1"/>
          </a:solidFill>
          <a:latin typeface="+mn-lt"/>
          <a:ea typeface="+mn-ea"/>
          <a:cs typeface="+mn-cs"/>
        </a:defRPr>
      </a:lvl1pPr>
      <a:lvl2pPr marL="457173" algn="l" defTabSz="914346" rtl="0" eaLnBrk="1" latinLnBrk="0" hangingPunct="1">
        <a:defRPr sz="1800" kern="1200">
          <a:solidFill>
            <a:schemeClr val="tx1"/>
          </a:solidFill>
          <a:latin typeface="+mn-lt"/>
          <a:ea typeface="+mn-ea"/>
          <a:cs typeface="+mn-cs"/>
        </a:defRPr>
      </a:lvl2pPr>
      <a:lvl3pPr marL="914346" algn="l" defTabSz="914346" rtl="0" eaLnBrk="1" latinLnBrk="0" hangingPunct="1">
        <a:defRPr sz="1800" kern="1200">
          <a:solidFill>
            <a:schemeClr val="tx1"/>
          </a:solidFill>
          <a:latin typeface="+mn-lt"/>
          <a:ea typeface="+mn-ea"/>
          <a:cs typeface="+mn-cs"/>
        </a:defRPr>
      </a:lvl3pPr>
      <a:lvl4pPr marL="1371519" algn="l" defTabSz="914346" rtl="0" eaLnBrk="1" latinLnBrk="0" hangingPunct="1">
        <a:defRPr sz="1800" kern="1200">
          <a:solidFill>
            <a:schemeClr val="tx1"/>
          </a:solidFill>
          <a:latin typeface="+mn-lt"/>
          <a:ea typeface="+mn-ea"/>
          <a:cs typeface="+mn-cs"/>
        </a:defRPr>
      </a:lvl4pPr>
      <a:lvl5pPr marL="1828693" algn="l" defTabSz="914346" rtl="0" eaLnBrk="1" latinLnBrk="0" hangingPunct="1">
        <a:defRPr sz="1800" kern="1200">
          <a:solidFill>
            <a:schemeClr val="tx1"/>
          </a:solidFill>
          <a:latin typeface="+mn-lt"/>
          <a:ea typeface="+mn-ea"/>
          <a:cs typeface="+mn-cs"/>
        </a:defRPr>
      </a:lvl5pPr>
      <a:lvl6pPr marL="2285866" algn="l" defTabSz="914346" rtl="0" eaLnBrk="1" latinLnBrk="0" hangingPunct="1">
        <a:defRPr sz="1800" kern="1200">
          <a:solidFill>
            <a:schemeClr val="tx1"/>
          </a:solidFill>
          <a:latin typeface="+mn-lt"/>
          <a:ea typeface="+mn-ea"/>
          <a:cs typeface="+mn-cs"/>
        </a:defRPr>
      </a:lvl6pPr>
      <a:lvl7pPr marL="2743039" algn="l" defTabSz="914346" rtl="0" eaLnBrk="1" latinLnBrk="0" hangingPunct="1">
        <a:defRPr sz="1800" kern="1200">
          <a:solidFill>
            <a:schemeClr val="tx1"/>
          </a:solidFill>
          <a:latin typeface="+mn-lt"/>
          <a:ea typeface="+mn-ea"/>
          <a:cs typeface="+mn-cs"/>
        </a:defRPr>
      </a:lvl7pPr>
      <a:lvl8pPr marL="3200213" algn="l" defTabSz="914346" rtl="0" eaLnBrk="1" latinLnBrk="0" hangingPunct="1">
        <a:defRPr sz="1800" kern="1200">
          <a:solidFill>
            <a:schemeClr val="tx1"/>
          </a:solidFill>
          <a:latin typeface="+mn-lt"/>
          <a:ea typeface="+mn-ea"/>
          <a:cs typeface="+mn-cs"/>
        </a:defRPr>
      </a:lvl8pPr>
      <a:lvl9pPr marL="3657387" algn="l" defTabSz="9143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4">
          <p15:clr>
            <a:srgbClr val="C35EA4"/>
          </p15:clr>
        </p15:guide>
        <p15:guide id="13" pos="7496">
          <p15:clr>
            <a:srgbClr val="C35EA4"/>
          </p15:clr>
        </p15:guide>
        <p15:guide id="18" orient="horz" pos="185">
          <p15:clr>
            <a:srgbClr val="C35EA4"/>
          </p15:clr>
        </p15:guide>
        <p15:guide id="22" orient="horz" pos="4133">
          <p15:clr>
            <a:srgbClr val="C35EA4"/>
          </p15:clr>
        </p15:guide>
        <p15:guide id="55" pos="2012">
          <p15:clr>
            <a:srgbClr val="5ACBF0"/>
          </p15:clr>
        </p15:guide>
        <p15:guide id="61" pos="5668">
          <p15:clr>
            <a:srgbClr val="5ACBF0"/>
          </p15:clr>
        </p15:guide>
        <p15:guide id="85" pos="3840">
          <p15:clr>
            <a:srgbClr val="5ACBF0"/>
          </p15:clr>
        </p15:guide>
        <p15:guide id="88" pos="5059">
          <p15:clr>
            <a:srgbClr val="9FCC3B"/>
          </p15:clr>
        </p15:guide>
        <p15:guide id="89" pos="2620">
          <p15:clr>
            <a:srgbClr val="9FCC3B"/>
          </p15:clr>
        </p15:guide>
        <p15:guide id="90" pos="1099">
          <p15:clr>
            <a:srgbClr val="5ACBF0"/>
          </p15:clr>
        </p15:guide>
        <p15:guide id="91" pos="2926">
          <p15:clr>
            <a:srgbClr val="5ACBF0"/>
          </p15:clr>
        </p15:guide>
        <p15:guide id="92" pos="4754">
          <p15:clr>
            <a:srgbClr val="5ACBF0"/>
          </p15:clr>
        </p15:guide>
        <p15:guide id="93" pos="658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1A9156-E609-C227-EF1C-599F4A321619}"/>
              </a:ext>
            </a:extLst>
          </p:cNvPr>
          <p:cNvSpPr>
            <a:spLocks noGrp="1"/>
          </p:cNvSpPr>
          <p:nvPr>
            <p:ph type="body" sz="quarter" idx="11"/>
          </p:nvPr>
        </p:nvSpPr>
        <p:spPr/>
        <p:txBody>
          <a:bodyPr/>
          <a:lstStyle/>
          <a:p>
            <a:r>
              <a:rPr lang="en-US" dirty="0"/>
              <a:t>DM BUSINESS SUPPORT</a:t>
            </a:r>
            <a:endParaRPr lang="en-MY" dirty="0"/>
          </a:p>
        </p:txBody>
      </p:sp>
      <p:sp>
        <p:nvSpPr>
          <p:cNvPr id="4" name="Title 3">
            <a:extLst>
              <a:ext uri="{FF2B5EF4-FFF2-40B4-BE49-F238E27FC236}">
                <a16:creationId xmlns:a16="http://schemas.microsoft.com/office/drawing/2014/main" id="{E417D505-F085-9B6A-325D-9EAAD907A38C}"/>
              </a:ext>
            </a:extLst>
          </p:cNvPr>
          <p:cNvSpPr>
            <a:spLocks noGrp="1"/>
          </p:cNvSpPr>
          <p:nvPr>
            <p:ph type="title"/>
          </p:nvPr>
        </p:nvSpPr>
        <p:spPr>
          <a:xfrm>
            <a:off x="292100" y="208998"/>
            <a:ext cx="10871200" cy="2310682"/>
          </a:xfrm>
        </p:spPr>
        <p:txBody>
          <a:bodyPr/>
          <a:lstStyle/>
          <a:p>
            <a:r>
              <a:rPr lang="en-US" dirty="0"/>
              <a:t>4A – CONSIGNED INVENTORY</a:t>
            </a:r>
            <a:br>
              <a:rPr lang="en-US" dirty="0"/>
            </a:br>
            <a:endParaRPr lang="en-MY" dirty="0"/>
          </a:p>
        </p:txBody>
      </p:sp>
      <p:sp>
        <p:nvSpPr>
          <p:cNvPr id="6" name="Text Placeholder 5">
            <a:extLst>
              <a:ext uri="{FF2B5EF4-FFF2-40B4-BE49-F238E27FC236}">
                <a16:creationId xmlns:a16="http://schemas.microsoft.com/office/drawing/2014/main" id="{B152F59A-C7F1-CD63-CB3B-71F56D5DDEE6}"/>
              </a:ext>
            </a:extLst>
          </p:cNvPr>
          <p:cNvSpPr>
            <a:spLocks noGrp="1"/>
          </p:cNvSpPr>
          <p:nvPr>
            <p:ph type="body" sz="quarter" idx="12"/>
          </p:nvPr>
        </p:nvSpPr>
        <p:spPr/>
        <p:txBody>
          <a:bodyPr/>
          <a:lstStyle/>
          <a:p>
            <a:r>
              <a:rPr lang="en-US" dirty="0"/>
              <a:t>25 June 2021</a:t>
            </a:r>
            <a:endParaRPr lang="en-MY" dirty="0"/>
          </a:p>
        </p:txBody>
      </p:sp>
    </p:spTree>
    <p:extLst>
      <p:ext uri="{BB962C8B-B14F-4D97-AF65-F5344CB8AC3E}">
        <p14:creationId xmlns:p14="http://schemas.microsoft.com/office/powerpoint/2010/main" val="14218887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94C865-DD78-CAEF-8070-1E96AD7191F5}"/>
              </a:ext>
            </a:extLst>
          </p:cNvPr>
          <p:cNvSpPr>
            <a:spLocks noGrp="1"/>
          </p:cNvSpPr>
          <p:nvPr>
            <p:ph type="title"/>
          </p:nvPr>
        </p:nvSpPr>
        <p:spPr>
          <a:xfrm>
            <a:off x="325120" y="2458720"/>
            <a:ext cx="11226800" cy="1625600"/>
          </a:xfrm>
        </p:spPr>
        <p:txBody>
          <a:bodyPr/>
          <a:lstStyle/>
          <a:p>
            <a:r>
              <a:rPr lang="en-US" sz="5400" dirty="0">
                <a:cs typeface="Arial"/>
              </a:rPr>
              <a:t>3) REVIEW CONSIGNED INVENTORY TRANSACTIONS</a:t>
            </a:r>
            <a:endParaRPr lang="en-US" sz="5400" dirty="0"/>
          </a:p>
        </p:txBody>
      </p:sp>
    </p:spTree>
    <p:extLst>
      <p:ext uri="{BB962C8B-B14F-4D97-AF65-F5344CB8AC3E}">
        <p14:creationId xmlns:p14="http://schemas.microsoft.com/office/powerpoint/2010/main" val="34034746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891A-E4C8-ED6E-7D79-AC4876179BD5}"/>
              </a:ext>
            </a:extLst>
          </p:cNvPr>
          <p:cNvSpPr>
            <a:spLocks noGrp="1"/>
          </p:cNvSpPr>
          <p:nvPr>
            <p:ph type="title"/>
          </p:nvPr>
        </p:nvSpPr>
        <p:spPr>
          <a:xfrm>
            <a:off x="292100" y="439245"/>
            <a:ext cx="11607800" cy="505636"/>
          </a:xfrm>
        </p:spPr>
        <p:txBody>
          <a:bodyPr/>
          <a:lstStyle/>
          <a:p>
            <a:r>
              <a:rPr lang="en-US" sz="3200" dirty="0">
                <a:latin typeface="+mj-lt"/>
                <a:cs typeface="Arial"/>
              </a:rPr>
              <a:t>Review Consigned Inventory Transactions</a:t>
            </a:r>
            <a:endParaRPr lang="en-MY" u="sng" dirty="0"/>
          </a:p>
        </p:txBody>
      </p:sp>
      <p:sp>
        <p:nvSpPr>
          <p:cNvPr id="3" name="Content Placeholder 2">
            <a:extLst>
              <a:ext uri="{FF2B5EF4-FFF2-40B4-BE49-F238E27FC236}">
                <a16:creationId xmlns:a16="http://schemas.microsoft.com/office/drawing/2014/main" id="{9EC3A2E9-99C3-17DD-1999-6E094D4CB22D}"/>
              </a:ext>
            </a:extLst>
          </p:cNvPr>
          <p:cNvSpPr>
            <a:spLocks noGrp="1"/>
          </p:cNvSpPr>
          <p:nvPr>
            <p:ph sz="quarter" idx="11"/>
          </p:nvPr>
        </p:nvSpPr>
        <p:spPr>
          <a:xfrm>
            <a:off x="292098" y="1096211"/>
            <a:ext cx="11607801" cy="444506"/>
          </a:xfrm>
        </p:spPr>
        <p:txBody>
          <a:bodyPr/>
          <a:lstStyle/>
          <a:p>
            <a:pPr marL="0" lvl="1" defTabSz="731063" fontAlgn="base">
              <a:spcBef>
                <a:spcPct val="20000"/>
              </a:spcBef>
              <a:spcAft>
                <a:spcPct val="0"/>
              </a:spcAft>
              <a:buSzPct val="145000"/>
            </a:pPr>
            <a:r>
              <a:rPr lang="en-US" dirty="0"/>
              <a:t>Consigned  Inventory transaction refer to ownership changes for the consigned inventory</a:t>
            </a:r>
            <a:endParaRPr lang="en-US" sz="1800" dirty="0">
              <a:solidFill>
                <a:schemeClr val="dk1"/>
              </a:solidFill>
              <a:latin typeface="Calibri" panose="020F0502020204030204" pitchFamily="34" charset="0"/>
            </a:endParaRPr>
          </a:p>
          <a:p>
            <a:pPr marL="0" indent="0">
              <a:buNone/>
            </a:pPr>
            <a:endParaRPr lang="en-MY" dirty="0"/>
          </a:p>
        </p:txBody>
      </p:sp>
      <p:grpSp>
        <p:nvGrpSpPr>
          <p:cNvPr id="19" name="Group 18">
            <a:extLst>
              <a:ext uri="{FF2B5EF4-FFF2-40B4-BE49-F238E27FC236}">
                <a16:creationId xmlns:a16="http://schemas.microsoft.com/office/drawing/2014/main" id="{56D6A53E-332D-D08E-B302-5472FD3EAC6D}"/>
              </a:ext>
            </a:extLst>
          </p:cNvPr>
          <p:cNvGrpSpPr/>
          <p:nvPr/>
        </p:nvGrpSpPr>
        <p:grpSpPr>
          <a:xfrm>
            <a:off x="1554480" y="1424809"/>
            <a:ext cx="9408160" cy="4993947"/>
            <a:chOff x="1554480" y="1424809"/>
            <a:chExt cx="9408160" cy="4993947"/>
          </a:xfrm>
        </p:grpSpPr>
        <p:pic>
          <p:nvPicPr>
            <p:cNvPr id="16" name="Picture 15">
              <a:extLst>
                <a:ext uri="{FF2B5EF4-FFF2-40B4-BE49-F238E27FC236}">
                  <a16:creationId xmlns:a16="http://schemas.microsoft.com/office/drawing/2014/main" id="{D58C7CE8-19A5-D4D7-E2FB-A3D215A3FD1D}"/>
                </a:ext>
              </a:extLst>
            </p:cNvPr>
            <p:cNvPicPr>
              <a:picLocks noChangeAspect="1"/>
            </p:cNvPicPr>
            <p:nvPr/>
          </p:nvPicPr>
          <p:blipFill>
            <a:blip r:embed="rId2"/>
            <a:stretch>
              <a:fillRect/>
            </a:stretch>
          </p:blipFill>
          <p:spPr>
            <a:xfrm>
              <a:off x="1554480" y="1424809"/>
              <a:ext cx="9083040" cy="4803271"/>
            </a:xfrm>
            <a:prstGeom prst="rect">
              <a:avLst/>
            </a:prstGeom>
          </p:spPr>
        </p:pic>
        <p:sp>
          <p:nvSpPr>
            <p:cNvPr id="17" name="TextBox 16">
              <a:extLst>
                <a:ext uri="{FF2B5EF4-FFF2-40B4-BE49-F238E27FC236}">
                  <a16:creationId xmlns:a16="http://schemas.microsoft.com/office/drawing/2014/main" id="{76F0BB6C-4B29-39BB-E7EA-AF6D2A4A164C}"/>
                </a:ext>
              </a:extLst>
            </p:cNvPr>
            <p:cNvSpPr txBox="1"/>
            <p:nvPr/>
          </p:nvSpPr>
          <p:spPr>
            <a:xfrm>
              <a:off x="6939280" y="4693921"/>
              <a:ext cx="3505200" cy="646331"/>
            </a:xfrm>
            <a:prstGeom prst="rect">
              <a:avLst/>
            </a:prstGeom>
            <a:solidFill>
              <a:schemeClr val="accent3">
                <a:lumMod val="20000"/>
                <a:lumOff val="80000"/>
              </a:schemeClr>
            </a:solidFill>
          </p:spPr>
          <p:txBody>
            <a:bodyPr wrap="square" rtlCol="0">
              <a:spAutoFit/>
            </a:bodyPr>
            <a:lstStyle/>
            <a:p>
              <a:r>
                <a:rPr lang="en-US" dirty="0"/>
                <a:t>Click on the report and the report will open in a new window</a:t>
              </a:r>
              <a:endParaRPr lang="en-MY" dirty="0"/>
            </a:p>
          </p:txBody>
        </p:sp>
        <p:sp>
          <p:nvSpPr>
            <p:cNvPr id="18" name="TextBox 17">
              <a:extLst>
                <a:ext uri="{FF2B5EF4-FFF2-40B4-BE49-F238E27FC236}">
                  <a16:creationId xmlns:a16="http://schemas.microsoft.com/office/drawing/2014/main" id="{14498757-93DD-AF55-4B2D-DFBF938A25B2}"/>
                </a:ext>
              </a:extLst>
            </p:cNvPr>
            <p:cNvSpPr txBox="1"/>
            <p:nvPr/>
          </p:nvSpPr>
          <p:spPr>
            <a:xfrm>
              <a:off x="5415280" y="5761790"/>
              <a:ext cx="5547360" cy="656966"/>
            </a:xfrm>
            <a:prstGeom prst="rect">
              <a:avLst/>
            </a:prstGeom>
            <a:solidFill>
              <a:schemeClr val="bg1"/>
            </a:solidFill>
          </p:spPr>
          <p:txBody>
            <a:bodyPr wrap="square" rtlCol="0">
              <a:spAutoFit/>
            </a:bodyPr>
            <a:lstStyle/>
            <a:p>
              <a:endParaRPr lang="en-MY" dirty="0"/>
            </a:p>
          </p:txBody>
        </p:sp>
      </p:grpSp>
    </p:spTree>
    <p:extLst>
      <p:ext uri="{BB962C8B-B14F-4D97-AF65-F5344CB8AC3E}">
        <p14:creationId xmlns:p14="http://schemas.microsoft.com/office/powerpoint/2010/main" val="21553720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891A-E4C8-ED6E-7D79-AC4876179BD5}"/>
              </a:ext>
            </a:extLst>
          </p:cNvPr>
          <p:cNvSpPr>
            <a:spLocks noGrp="1"/>
          </p:cNvSpPr>
          <p:nvPr>
            <p:ph type="title"/>
          </p:nvPr>
        </p:nvSpPr>
        <p:spPr>
          <a:xfrm>
            <a:off x="292100" y="439245"/>
            <a:ext cx="11607800" cy="505636"/>
          </a:xfrm>
        </p:spPr>
        <p:txBody>
          <a:bodyPr/>
          <a:lstStyle/>
          <a:p>
            <a:r>
              <a:rPr lang="en-US" sz="3200" dirty="0">
                <a:cs typeface="Arial"/>
              </a:rPr>
              <a:t>Review Consigned Inventory Transactions– Parameters</a:t>
            </a:r>
            <a:endParaRPr lang="en-MY" u="sng" dirty="0"/>
          </a:p>
        </p:txBody>
      </p:sp>
      <p:sp>
        <p:nvSpPr>
          <p:cNvPr id="3" name="Content Placeholder 2">
            <a:extLst>
              <a:ext uri="{FF2B5EF4-FFF2-40B4-BE49-F238E27FC236}">
                <a16:creationId xmlns:a16="http://schemas.microsoft.com/office/drawing/2014/main" id="{9EC3A2E9-99C3-17DD-1999-6E094D4CB22D}"/>
              </a:ext>
            </a:extLst>
          </p:cNvPr>
          <p:cNvSpPr>
            <a:spLocks noGrp="1"/>
          </p:cNvSpPr>
          <p:nvPr>
            <p:ph sz="quarter" idx="11"/>
          </p:nvPr>
        </p:nvSpPr>
        <p:spPr>
          <a:xfrm>
            <a:off x="292098" y="1096211"/>
            <a:ext cx="11607801" cy="444506"/>
          </a:xfrm>
        </p:spPr>
        <p:txBody>
          <a:bodyPr/>
          <a:lstStyle/>
          <a:p>
            <a:pPr marL="0" lvl="1" defTabSz="731063" fontAlgn="base">
              <a:spcBef>
                <a:spcPct val="20000"/>
              </a:spcBef>
              <a:spcAft>
                <a:spcPct val="0"/>
              </a:spcAft>
              <a:buSzPct val="145000"/>
            </a:pPr>
            <a:r>
              <a:rPr lang="en-US" sz="2000" dirty="0">
                <a:solidFill>
                  <a:schemeClr val="dk1"/>
                </a:solidFill>
              </a:rPr>
              <a:t>When Click on Open, a new page will open which has parameter window</a:t>
            </a:r>
          </a:p>
          <a:p>
            <a:pPr marL="0" indent="0">
              <a:buNone/>
            </a:pPr>
            <a:endParaRPr lang="en-MY" dirty="0"/>
          </a:p>
        </p:txBody>
      </p:sp>
      <p:grpSp>
        <p:nvGrpSpPr>
          <p:cNvPr id="4" name="Group 3">
            <a:extLst>
              <a:ext uri="{FF2B5EF4-FFF2-40B4-BE49-F238E27FC236}">
                <a16:creationId xmlns:a16="http://schemas.microsoft.com/office/drawing/2014/main" id="{03EE6901-DC9C-032B-38B4-D545B4833E01}"/>
              </a:ext>
            </a:extLst>
          </p:cNvPr>
          <p:cNvGrpSpPr/>
          <p:nvPr/>
        </p:nvGrpSpPr>
        <p:grpSpPr>
          <a:xfrm>
            <a:off x="1300480" y="1692047"/>
            <a:ext cx="9928225" cy="4609892"/>
            <a:chOff x="377825" y="1962150"/>
            <a:chExt cx="8991600" cy="3867828"/>
          </a:xfrm>
        </p:grpSpPr>
        <p:pic>
          <p:nvPicPr>
            <p:cNvPr id="5" name="Picture 4">
              <a:extLst>
                <a:ext uri="{FF2B5EF4-FFF2-40B4-BE49-F238E27FC236}">
                  <a16:creationId xmlns:a16="http://schemas.microsoft.com/office/drawing/2014/main" id="{C657DC7B-7490-3010-F5FF-82C96701CAEA}"/>
                </a:ext>
              </a:extLst>
            </p:cNvPr>
            <p:cNvPicPr>
              <a:picLocks noChangeAspect="1"/>
            </p:cNvPicPr>
            <p:nvPr/>
          </p:nvPicPr>
          <p:blipFill>
            <a:blip r:embed="rId2"/>
            <a:stretch>
              <a:fillRect/>
            </a:stretch>
          </p:blipFill>
          <p:spPr>
            <a:xfrm>
              <a:off x="377825" y="1962150"/>
              <a:ext cx="8991600" cy="2476500"/>
            </a:xfrm>
            <a:prstGeom prst="rect">
              <a:avLst/>
            </a:prstGeom>
          </p:spPr>
        </p:pic>
        <p:sp>
          <p:nvSpPr>
            <p:cNvPr id="6" name="TextBox 5">
              <a:extLst>
                <a:ext uri="{FF2B5EF4-FFF2-40B4-BE49-F238E27FC236}">
                  <a16:creationId xmlns:a16="http://schemas.microsoft.com/office/drawing/2014/main" id="{ACEF5479-BFFE-8781-D0CD-145581024BEC}"/>
                </a:ext>
              </a:extLst>
            </p:cNvPr>
            <p:cNvSpPr txBox="1"/>
            <p:nvPr/>
          </p:nvSpPr>
          <p:spPr>
            <a:xfrm>
              <a:off x="4445975" y="4977808"/>
              <a:ext cx="3164236" cy="852170"/>
            </a:xfrm>
            <a:prstGeom prst="rect">
              <a:avLst/>
            </a:prstGeom>
            <a:solidFill>
              <a:schemeClr val="accent3">
                <a:lumMod val="20000"/>
                <a:lumOff val="80000"/>
              </a:schemeClr>
            </a:solidFill>
          </p:spPr>
          <p:txBody>
            <a:bodyPr wrap="square" rtlCol="0">
              <a:spAutoFit/>
            </a:bodyPr>
            <a:lstStyle/>
            <a:p>
              <a:pPr defTabSz="1219170"/>
              <a:r>
                <a:rPr lang="en-US" sz="1200" dirty="0">
                  <a:solidFill>
                    <a:prstClr val="black"/>
                  </a:solidFill>
                </a:rPr>
                <a:t>Provide different parameters to execute the report. Some of the parameters are mandatory and some optional. Select relevant parameters as applicable and click on Search to run the report</a:t>
              </a:r>
            </a:p>
            <a:p>
              <a:pPr marL="342900" indent="-342900" defTabSz="1219170">
                <a:buFontTx/>
                <a:buAutoNum type="arabicPeriod"/>
              </a:pPr>
              <a:endParaRPr lang="en-US" sz="1200" dirty="0">
                <a:solidFill>
                  <a:prstClr val="black"/>
                </a:solidFill>
              </a:endParaRPr>
            </a:p>
          </p:txBody>
        </p:sp>
        <p:cxnSp>
          <p:nvCxnSpPr>
            <p:cNvPr id="7" name="Straight Arrow Connector 6">
              <a:extLst>
                <a:ext uri="{FF2B5EF4-FFF2-40B4-BE49-F238E27FC236}">
                  <a16:creationId xmlns:a16="http://schemas.microsoft.com/office/drawing/2014/main" id="{806398ED-C51D-8582-8AEE-589D105B1D60}"/>
                </a:ext>
              </a:extLst>
            </p:cNvPr>
            <p:cNvCxnSpPr>
              <a:cxnSpLocks/>
            </p:cNvCxnSpPr>
            <p:nvPr/>
          </p:nvCxnSpPr>
          <p:spPr>
            <a:xfrm flipH="1" flipV="1">
              <a:off x="3120887" y="3240157"/>
              <a:ext cx="1441352" cy="173765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11087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08F1-62AD-43D3-5D05-2B235E66FC91}"/>
              </a:ext>
            </a:extLst>
          </p:cNvPr>
          <p:cNvSpPr>
            <a:spLocks noGrp="1"/>
          </p:cNvSpPr>
          <p:nvPr>
            <p:ph type="title"/>
          </p:nvPr>
        </p:nvSpPr>
        <p:spPr>
          <a:xfrm>
            <a:off x="292100" y="558800"/>
            <a:ext cx="11607800" cy="452351"/>
          </a:xfrm>
        </p:spPr>
        <p:txBody>
          <a:bodyPr/>
          <a:lstStyle/>
          <a:p>
            <a:r>
              <a:rPr lang="en-US" sz="3200" dirty="0">
                <a:cs typeface="Arial"/>
              </a:rPr>
              <a:t>Review Consigned Inventory Transactions – Output</a:t>
            </a:r>
            <a:endParaRPr lang="en-MY" dirty="0"/>
          </a:p>
        </p:txBody>
      </p:sp>
      <p:sp>
        <p:nvSpPr>
          <p:cNvPr id="3" name="Content Placeholder 2">
            <a:extLst>
              <a:ext uri="{FF2B5EF4-FFF2-40B4-BE49-F238E27FC236}">
                <a16:creationId xmlns:a16="http://schemas.microsoft.com/office/drawing/2014/main" id="{9FE86104-EFE6-5721-3139-26629D9AC471}"/>
              </a:ext>
            </a:extLst>
          </p:cNvPr>
          <p:cNvSpPr>
            <a:spLocks noGrp="1"/>
          </p:cNvSpPr>
          <p:nvPr>
            <p:ph sz="quarter" idx="11"/>
          </p:nvPr>
        </p:nvSpPr>
        <p:spPr>
          <a:xfrm>
            <a:off x="292099" y="1096211"/>
            <a:ext cx="11607801" cy="452352"/>
          </a:xfrm>
        </p:spPr>
        <p:txBody>
          <a:bodyPr/>
          <a:lstStyle/>
          <a:p>
            <a:r>
              <a:rPr lang="en-US" sz="2000" dirty="0">
                <a:solidFill>
                  <a:schemeClr val="dk1"/>
                </a:solidFill>
                <a:latin typeface="Calibri" panose="020F0502020204030204" pitchFamily="34" charset="0"/>
              </a:rPr>
              <a:t>The result returned will be depending on search parameter</a:t>
            </a:r>
          </a:p>
          <a:p>
            <a:endParaRPr lang="en-MY" dirty="0"/>
          </a:p>
        </p:txBody>
      </p:sp>
      <p:grpSp>
        <p:nvGrpSpPr>
          <p:cNvPr id="4" name="Group 3">
            <a:extLst>
              <a:ext uri="{FF2B5EF4-FFF2-40B4-BE49-F238E27FC236}">
                <a16:creationId xmlns:a16="http://schemas.microsoft.com/office/drawing/2014/main" id="{E00B3B80-B7DE-95B5-18DE-31A48A89267A}"/>
              </a:ext>
            </a:extLst>
          </p:cNvPr>
          <p:cNvGrpSpPr/>
          <p:nvPr/>
        </p:nvGrpSpPr>
        <p:grpSpPr>
          <a:xfrm>
            <a:off x="782319" y="1457124"/>
            <a:ext cx="9479281" cy="4750637"/>
            <a:chOff x="455027" y="1670282"/>
            <a:chExt cx="7996435" cy="3152775"/>
          </a:xfrm>
        </p:grpSpPr>
        <p:pic>
          <p:nvPicPr>
            <p:cNvPr id="5" name="Picture 4">
              <a:extLst>
                <a:ext uri="{FF2B5EF4-FFF2-40B4-BE49-F238E27FC236}">
                  <a16:creationId xmlns:a16="http://schemas.microsoft.com/office/drawing/2014/main" id="{6DBA4C99-6339-6BF2-C19A-BD8BEF7D579C}"/>
                </a:ext>
              </a:extLst>
            </p:cNvPr>
            <p:cNvPicPr>
              <a:picLocks noChangeAspect="1"/>
            </p:cNvPicPr>
            <p:nvPr/>
          </p:nvPicPr>
          <p:blipFill>
            <a:blip r:embed="rId2"/>
            <a:stretch>
              <a:fillRect/>
            </a:stretch>
          </p:blipFill>
          <p:spPr>
            <a:xfrm>
              <a:off x="455027" y="1670282"/>
              <a:ext cx="7115175" cy="3152775"/>
            </a:xfrm>
            <a:prstGeom prst="rect">
              <a:avLst/>
            </a:prstGeom>
          </p:spPr>
        </p:pic>
        <p:sp>
          <p:nvSpPr>
            <p:cNvPr id="6" name="TextBox 5">
              <a:extLst>
                <a:ext uri="{FF2B5EF4-FFF2-40B4-BE49-F238E27FC236}">
                  <a16:creationId xmlns:a16="http://schemas.microsoft.com/office/drawing/2014/main" id="{BD03AD05-1597-C7ED-9EEA-193D01257A5C}"/>
                </a:ext>
              </a:extLst>
            </p:cNvPr>
            <p:cNvSpPr txBox="1"/>
            <p:nvPr/>
          </p:nvSpPr>
          <p:spPr>
            <a:xfrm>
              <a:off x="5754757" y="1943033"/>
              <a:ext cx="2696705" cy="183831"/>
            </a:xfrm>
            <a:prstGeom prst="rect">
              <a:avLst/>
            </a:prstGeom>
            <a:solidFill>
              <a:schemeClr val="accent3">
                <a:lumMod val="20000"/>
                <a:lumOff val="80000"/>
              </a:schemeClr>
            </a:solidFill>
          </p:spPr>
          <p:txBody>
            <a:bodyPr wrap="square" rtlCol="0">
              <a:spAutoFit/>
            </a:bodyPr>
            <a:lstStyle/>
            <a:p>
              <a:pPr defTabSz="1219170"/>
              <a:r>
                <a:rPr lang="en-US" sz="1200" b="1" dirty="0">
                  <a:solidFill>
                    <a:prstClr val="black"/>
                  </a:solidFill>
                </a:rPr>
                <a:t>Search output can be viewed on the screen</a:t>
              </a:r>
              <a:endParaRPr lang="en-US" sz="1200" dirty="0">
                <a:solidFill>
                  <a:prstClr val="black"/>
                </a:solidFill>
              </a:endParaRPr>
            </a:p>
          </p:txBody>
        </p:sp>
        <p:cxnSp>
          <p:nvCxnSpPr>
            <p:cNvPr id="7" name="Straight Arrow Connector 6">
              <a:extLst>
                <a:ext uri="{FF2B5EF4-FFF2-40B4-BE49-F238E27FC236}">
                  <a16:creationId xmlns:a16="http://schemas.microsoft.com/office/drawing/2014/main" id="{DC882E1A-AF98-6B89-236A-FFE694A53DEB}"/>
                </a:ext>
              </a:extLst>
            </p:cNvPr>
            <p:cNvCxnSpPr>
              <a:cxnSpLocks/>
            </p:cNvCxnSpPr>
            <p:nvPr/>
          </p:nvCxnSpPr>
          <p:spPr>
            <a:xfrm flipH="1">
              <a:off x="2375453" y="2100029"/>
              <a:ext cx="3379304" cy="7156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40206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5665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94C865-DD78-CAEF-8070-1E96AD7191F5}"/>
              </a:ext>
            </a:extLst>
          </p:cNvPr>
          <p:cNvSpPr>
            <a:spLocks noGrp="1"/>
          </p:cNvSpPr>
          <p:nvPr>
            <p:ph type="title"/>
          </p:nvPr>
        </p:nvSpPr>
        <p:spPr>
          <a:xfrm>
            <a:off x="292100" y="2804160"/>
            <a:ext cx="11607800" cy="797791"/>
          </a:xfrm>
        </p:spPr>
        <p:txBody>
          <a:bodyPr/>
          <a:lstStyle/>
          <a:p>
            <a:r>
              <a:rPr lang="en-US" sz="5400" dirty="0"/>
              <a:t>1) REVIEW CONSUMPTION ADVICES</a:t>
            </a:r>
            <a:endParaRPr lang="en-MY" sz="5400" dirty="0"/>
          </a:p>
        </p:txBody>
      </p:sp>
    </p:spTree>
    <p:extLst>
      <p:ext uri="{BB962C8B-B14F-4D97-AF65-F5344CB8AC3E}">
        <p14:creationId xmlns:p14="http://schemas.microsoft.com/office/powerpoint/2010/main" val="2198576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A7C43E-9DB9-CC85-646C-5547AEFF1030}"/>
              </a:ext>
            </a:extLst>
          </p:cNvPr>
          <p:cNvSpPr>
            <a:spLocks noGrp="1"/>
          </p:cNvSpPr>
          <p:nvPr>
            <p:ph type="title"/>
          </p:nvPr>
        </p:nvSpPr>
        <p:spPr>
          <a:xfrm>
            <a:off x="292097" y="245022"/>
            <a:ext cx="11607800" cy="627556"/>
          </a:xfrm>
        </p:spPr>
        <p:txBody>
          <a:bodyPr/>
          <a:lstStyle/>
          <a:p>
            <a:r>
              <a:rPr lang="en-US" sz="3200" dirty="0">
                <a:latin typeface="+mj-lt"/>
                <a:cs typeface="Arial"/>
              </a:rPr>
              <a:t>Review Consumption Advices</a:t>
            </a:r>
            <a:endParaRPr lang="en-MY" u="sng" dirty="0"/>
          </a:p>
        </p:txBody>
      </p:sp>
      <p:sp>
        <p:nvSpPr>
          <p:cNvPr id="4" name="Content Placeholder 3">
            <a:extLst>
              <a:ext uri="{FF2B5EF4-FFF2-40B4-BE49-F238E27FC236}">
                <a16:creationId xmlns:a16="http://schemas.microsoft.com/office/drawing/2014/main" id="{28E9D27B-4E4D-A152-886B-C3BFCD109458}"/>
              </a:ext>
            </a:extLst>
          </p:cNvPr>
          <p:cNvSpPr>
            <a:spLocks noGrp="1"/>
          </p:cNvSpPr>
          <p:nvPr>
            <p:ph sz="quarter" idx="11"/>
          </p:nvPr>
        </p:nvSpPr>
        <p:spPr>
          <a:xfrm>
            <a:off x="292097" y="913219"/>
            <a:ext cx="11076943" cy="986702"/>
          </a:xfrm>
        </p:spPr>
        <p:txBody>
          <a:bodyPr/>
          <a:lstStyle/>
          <a:p>
            <a:pPr marL="0" lvl="1" defTabSz="731063" fontAlgn="base">
              <a:spcBef>
                <a:spcPct val="20000"/>
              </a:spcBef>
              <a:spcAft>
                <a:spcPct val="0"/>
              </a:spcAft>
              <a:buSzPct val="145000"/>
            </a:pPr>
            <a:r>
              <a:rPr lang="en-US" sz="1600" dirty="0"/>
              <a:t>A consumption advice is a periodic summary report of consumption transactions that reports the usage of consigned inventory to the supplier based upon a consumption advice frequency. The consumption advice stores the details needed to communicate information to the supplier such as item quantity and value of the inventory consumed in the warehouse. The consumption advice also serves as the document to initiate financial settlement for the consumed material</a:t>
            </a:r>
            <a:endParaRPr lang="en-US" sz="1600" dirty="0">
              <a:solidFill>
                <a:schemeClr val="dk1"/>
              </a:solidFill>
              <a:latin typeface="Calibri" panose="020F0502020204030204" pitchFamily="34" charset="0"/>
            </a:endParaRPr>
          </a:p>
          <a:p>
            <a:endParaRPr lang="en-MY" dirty="0"/>
          </a:p>
        </p:txBody>
      </p:sp>
      <p:grpSp>
        <p:nvGrpSpPr>
          <p:cNvPr id="9" name="Group 8">
            <a:extLst>
              <a:ext uri="{FF2B5EF4-FFF2-40B4-BE49-F238E27FC236}">
                <a16:creationId xmlns:a16="http://schemas.microsoft.com/office/drawing/2014/main" id="{A1F6D176-DEFA-6770-925C-1FB795885B9F}"/>
              </a:ext>
            </a:extLst>
          </p:cNvPr>
          <p:cNvGrpSpPr/>
          <p:nvPr/>
        </p:nvGrpSpPr>
        <p:grpSpPr>
          <a:xfrm>
            <a:off x="822960" y="2072640"/>
            <a:ext cx="9824720" cy="3999188"/>
            <a:chOff x="775252" y="2260162"/>
            <a:chExt cx="6833083" cy="3466226"/>
          </a:xfrm>
        </p:grpSpPr>
        <p:pic>
          <p:nvPicPr>
            <p:cNvPr id="10" name="Picture 9">
              <a:extLst>
                <a:ext uri="{FF2B5EF4-FFF2-40B4-BE49-F238E27FC236}">
                  <a16:creationId xmlns:a16="http://schemas.microsoft.com/office/drawing/2014/main" id="{CAC5F43B-8622-7D74-8C0E-EA1CE6873E90}"/>
                </a:ext>
              </a:extLst>
            </p:cNvPr>
            <p:cNvPicPr>
              <a:picLocks noChangeAspect="1"/>
            </p:cNvPicPr>
            <p:nvPr/>
          </p:nvPicPr>
          <p:blipFill>
            <a:blip r:embed="rId2"/>
            <a:stretch>
              <a:fillRect/>
            </a:stretch>
          </p:blipFill>
          <p:spPr>
            <a:xfrm>
              <a:off x="775252" y="2260162"/>
              <a:ext cx="6833083" cy="3466226"/>
            </a:xfrm>
            <a:prstGeom prst="rect">
              <a:avLst/>
            </a:prstGeom>
          </p:spPr>
        </p:pic>
        <p:sp>
          <p:nvSpPr>
            <p:cNvPr id="11" name="TextBox 10">
              <a:extLst>
                <a:ext uri="{FF2B5EF4-FFF2-40B4-BE49-F238E27FC236}">
                  <a16:creationId xmlns:a16="http://schemas.microsoft.com/office/drawing/2014/main" id="{C8F91072-8ACF-2976-AE0C-FE287B15E343}"/>
                </a:ext>
              </a:extLst>
            </p:cNvPr>
            <p:cNvSpPr txBox="1"/>
            <p:nvPr/>
          </p:nvSpPr>
          <p:spPr>
            <a:xfrm>
              <a:off x="5480306" y="3908611"/>
              <a:ext cx="1723488" cy="646331"/>
            </a:xfrm>
            <a:prstGeom prst="rect">
              <a:avLst/>
            </a:prstGeom>
            <a:solidFill>
              <a:schemeClr val="accent3">
                <a:lumMod val="20000"/>
                <a:lumOff val="80000"/>
              </a:schemeClr>
            </a:solidFill>
          </p:spPr>
          <p:txBody>
            <a:bodyPr wrap="square" rtlCol="0">
              <a:spAutoFit/>
            </a:bodyPr>
            <a:lstStyle/>
            <a:p>
              <a:pPr defTabSz="1219170"/>
              <a:r>
                <a:rPr lang="en-US" sz="1200" dirty="0">
                  <a:solidFill>
                    <a:prstClr val="black"/>
                  </a:solidFill>
                </a:rPr>
                <a:t>Click on report and the report will open in a new window</a:t>
              </a:r>
            </a:p>
          </p:txBody>
        </p:sp>
        <p:cxnSp>
          <p:nvCxnSpPr>
            <p:cNvPr id="12" name="Straight Arrow Connector 11">
              <a:extLst>
                <a:ext uri="{FF2B5EF4-FFF2-40B4-BE49-F238E27FC236}">
                  <a16:creationId xmlns:a16="http://schemas.microsoft.com/office/drawing/2014/main" id="{58129638-4836-34D2-20E2-FA3E1246D653}"/>
                </a:ext>
              </a:extLst>
            </p:cNvPr>
            <p:cNvCxnSpPr>
              <a:cxnSpLocks/>
            </p:cNvCxnSpPr>
            <p:nvPr/>
          </p:nvCxnSpPr>
          <p:spPr>
            <a:xfrm flipH="1">
              <a:off x="3038809" y="4271532"/>
              <a:ext cx="2441497" cy="84712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64723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56E4-6FF5-2605-A2BC-C335C4318358}"/>
              </a:ext>
            </a:extLst>
          </p:cNvPr>
          <p:cNvSpPr>
            <a:spLocks noGrp="1"/>
          </p:cNvSpPr>
          <p:nvPr>
            <p:ph type="title"/>
          </p:nvPr>
        </p:nvSpPr>
        <p:spPr>
          <a:xfrm>
            <a:off x="292100" y="466229"/>
            <a:ext cx="11607800" cy="442191"/>
          </a:xfrm>
        </p:spPr>
        <p:txBody>
          <a:bodyPr/>
          <a:lstStyle/>
          <a:p>
            <a:r>
              <a:rPr lang="en-US" sz="3200" dirty="0">
                <a:cs typeface="Arial"/>
              </a:rPr>
              <a:t>Review Consumption Advices – Parameters</a:t>
            </a:r>
            <a:endParaRPr lang="en-MY" u="sng" dirty="0"/>
          </a:p>
        </p:txBody>
      </p:sp>
      <p:sp>
        <p:nvSpPr>
          <p:cNvPr id="3" name="Content Placeholder 2">
            <a:extLst>
              <a:ext uri="{FF2B5EF4-FFF2-40B4-BE49-F238E27FC236}">
                <a16:creationId xmlns:a16="http://schemas.microsoft.com/office/drawing/2014/main" id="{E4B86F29-6D20-AA75-EA82-4904BDDD18CC}"/>
              </a:ext>
            </a:extLst>
          </p:cNvPr>
          <p:cNvSpPr>
            <a:spLocks noGrp="1"/>
          </p:cNvSpPr>
          <p:nvPr>
            <p:ph sz="quarter" idx="11"/>
          </p:nvPr>
        </p:nvSpPr>
        <p:spPr>
          <a:xfrm>
            <a:off x="400105" y="1044596"/>
            <a:ext cx="11499794" cy="332208"/>
          </a:xfrm>
        </p:spPr>
        <p:txBody>
          <a:bodyPr/>
          <a:lstStyle/>
          <a:p>
            <a:pPr marL="0" lvl="1" defTabSz="731063" fontAlgn="base">
              <a:spcBef>
                <a:spcPct val="20000"/>
              </a:spcBef>
              <a:spcAft>
                <a:spcPct val="0"/>
              </a:spcAft>
              <a:buSzPct val="145000"/>
            </a:pPr>
            <a:r>
              <a:rPr lang="en-US" sz="2000" dirty="0">
                <a:solidFill>
                  <a:schemeClr val="dk1"/>
                </a:solidFill>
              </a:rPr>
              <a:t>When Click on Open, a new page will open which has parameter window</a:t>
            </a:r>
          </a:p>
          <a:p>
            <a:endParaRPr lang="en-MY" dirty="0"/>
          </a:p>
        </p:txBody>
      </p:sp>
      <p:grpSp>
        <p:nvGrpSpPr>
          <p:cNvPr id="10" name="Group 9">
            <a:extLst>
              <a:ext uri="{FF2B5EF4-FFF2-40B4-BE49-F238E27FC236}">
                <a16:creationId xmlns:a16="http://schemas.microsoft.com/office/drawing/2014/main" id="{2BB099B1-52E7-C5EB-906D-F8BECC3483D2}"/>
              </a:ext>
            </a:extLst>
          </p:cNvPr>
          <p:cNvGrpSpPr/>
          <p:nvPr/>
        </p:nvGrpSpPr>
        <p:grpSpPr>
          <a:xfrm>
            <a:off x="400105" y="1615384"/>
            <a:ext cx="11499794" cy="4317870"/>
            <a:chOff x="577169" y="1607585"/>
            <a:chExt cx="8288535" cy="2763197"/>
          </a:xfrm>
        </p:grpSpPr>
        <p:pic>
          <p:nvPicPr>
            <p:cNvPr id="11" name="Picture 10">
              <a:extLst>
                <a:ext uri="{FF2B5EF4-FFF2-40B4-BE49-F238E27FC236}">
                  <a16:creationId xmlns:a16="http://schemas.microsoft.com/office/drawing/2014/main" id="{63B72C75-3377-B097-9048-7AFF5CD81DEB}"/>
                </a:ext>
              </a:extLst>
            </p:cNvPr>
            <p:cNvPicPr>
              <a:picLocks noChangeAspect="1"/>
            </p:cNvPicPr>
            <p:nvPr/>
          </p:nvPicPr>
          <p:blipFill>
            <a:blip r:embed="rId2"/>
            <a:stretch>
              <a:fillRect/>
            </a:stretch>
          </p:blipFill>
          <p:spPr>
            <a:xfrm>
              <a:off x="577169" y="1607585"/>
              <a:ext cx="8288535" cy="2479939"/>
            </a:xfrm>
            <a:prstGeom prst="rect">
              <a:avLst/>
            </a:prstGeom>
          </p:spPr>
        </p:pic>
        <p:sp>
          <p:nvSpPr>
            <p:cNvPr id="12" name="TextBox 11">
              <a:extLst>
                <a:ext uri="{FF2B5EF4-FFF2-40B4-BE49-F238E27FC236}">
                  <a16:creationId xmlns:a16="http://schemas.microsoft.com/office/drawing/2014/main" id="{DB150E77-C6F8-C687-D4D5-2FF0296EE86D}"/>
                </a:ext>
              </a:extLst>
            </p:cNvPr>
            <p:cNvSpPr txBox="1"/>
            <p:nvPr/>
          </p:nvSpPr>
          <p:spPr>
            <a:xfrm>
              <a:off x="1638048" y="3642030"/>
              <a:ext cx="3283416" cy="728752"/>
            </a:xfrm>
            <a:prstGeom prst="rect">
              <a:avLst/>
            </a:prstGeom>
            <a:solidFill>
              <a:schemeClr val="accent3">
                <a:lumMod val="20000"/>
                <a:lumOff val="80000"/>
              </a:schemeClr>
            </a:solidFill>
          </p:spPr>
          <p:txBody>
            <a:bodyPr wrap="square" rtlCol="0">
              <a:spAutoFit/>
            </a:bodyPr>
            <a:lstStyle/>
            <a:p>
              <a:pPr defTabSz="1219170"/>
              <a:r>
                <a:rPr lang="en-US" sz="1400" dirty="0">
                  <a:solidFill>
                    <a:prstClr val="black"/>
                  </a:solidFill>
                </a:rPr>
                <a:t>Provide different parameters to execute the report. Some of the parameters are mandatory and some optional. Select relevant parameters as applicable and click on Search to run the report</a:t>
              </a:r>
            </a:p>
            <a:p>
              <a:pPr marL="342900" indent="-342900" defTabSz="1219170">
                <a:buFontTx/>
                <a:buAutoNum type="arabicPeriod"/>
              </a:pPr>
              <a:endParaRPr lang="en-US" sz="1200" dirty="0">
                <a:solidFill>
                  <a:prstClr val="black"/>
                </a:solidFill>
              </a:endParaRPr>
            </a:p>
          </p:txBody>
        </p:sp>
        <p:cxnSp>
          <p:nvCxnSpPr>
            <p:cNvPr id="13" name="Straight Arrow Connector 12">
              <a:extLst>
                <a:ext uri="{FF2B5EF4-FFF2-40B4-BE49-F238E27FC236}">
                  <a16:creationId xmlns:a16="http://schemas.microsoft.com/office/drawing/2014/main" id="{EB228BDC-1717-EF28-69A0-1F11604FE2BA}"/>
                </a:ext>
              </a:extLst>
            </p:cNvPr>
            <p:cNvCxnSpPr>
              <a:cxnSpLocks/>
            </p:cNvCxnSpPr>
            <p:nvPr/>
          </p:nvCxnSpPr>
          <p:spPr>
            <a:xfrm flipV="1">
              <a:off x="2246243" y="2365832"/>
              <a:ext cx="150692" cy="127619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3E33CA4-2F56-677F-C167-99824EBBF40B}"/>
                </a:ext>
              </a:extLst>
            </p:cNvPr>
            <p:cNvCxnSpPr>
              <a:cxnSpLocks/>
            </p:cNvCxnSpPr>
            <p:nvPr/>
          </p:nvCxnSpPr>
          <p:spPr>
            <a:xfrm flipV="1">
              <a:off x="7176052" y="2008023"/>
              <a:ext cx="309718" cy="1676636"/>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025125C-44E3-09AE-0EB3-460C5A34BA96}"/>
                </a:ext>
              </a:extLst>
            </p:cNvPr>
            <p:cNvSpPr txBox="1"/>
            <p:nvPr/>
          </p:nvSpPr>
          <p:spPr>
            <a:xfrm>
              <a:off x="5510226" y="3781125"/>
              <a:ext cx="3057128" cy="527507"/>
            </a:xfrm>
            <a:prstGeom prst="rect">
              <a:avLst/>
            </a:prstGeom>
            <a:solidFill>
              <a:schemeClr val="accent3">
                <a:lumMod val="20000"/>
                <a:lumOff val="80000"/>
              </a:schemeClr>
            </a:solidFill>
          </p:spPr>
          <p:txBody>
            <a:bodyPr wrap="square" rtlCol="0">
              <a:spAutoFit/>
            </a:bodyPr>
            <a:lstStyle/>
            <a:p>
              <a:pPr defTabSz="1219170"/>
              <a:r>
                <a:rPr lang="en-US" sz="1400" dirty="0"/>
                <a:t>Click on Advance Search to  add creation date;  select </a:t>
              </a:r>
              <a:r>
                <a:rPr lang="en-US" sz="1400" b="1" u="sng" dirty="0"/>
                <a:t>between</a:t>
              </a:r>
              <a:r>
                <a:rPr lang="en-US" sz="1400" dirty="0"/>
                <a:t> in order to review the period of consumption advice</a:t>
              </a:r>
              <a:endParaRPr lang="en-US" sz="1400" dirty="0">
                <a:solidFill>
                  <a:prstClr val="black"/>
                </a:solidFill>
              </a:endParaRPr>
            </a:p>
          </p:txBody>
        </p:sp>
      </p:grpSp>
    </p:spTree>
    <p:extLst>
      <p:ext uri="{BB962C8B-B14F-4D97-AF65-F5344CB8AC3E}">
        <p14:creationId xmlns:p14="http://schemas.microsoft.com/office/powerpoint/2010/main" val="38731438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89CB-8F7E-B874-3467-63A8C68B66CE}"/>
              </a:ext>
            </a:extLst>
          </p:cNvPr>
          <p:cNvSpPr>
            <a:spLocks noGrp="1"/>
          </p:cNvSpPr>
          <p:nvPr>
            <p:ph type="title"/>
          </p:nvPr>
        </p:nvSpPr>
        <p:spPr>
          <a:xfrm>
            <a:off x="292099" y="450989"/>
            <a:ext cx="11607800" cy="472671"/>
          </a:xfrm>
        </p:spPr>
        <p:txBody>
          <a:bodyPr/>
          <a:lstStyle/>
          <a:p>
            <a:r>
              <a:rPr lang="en-US" sz="3200" dirty="0">
                <a:cs typeface="Arial"/>
              </a:rPr>
              <a:t>Review Consumption Advices – Output</a:t>
            </a:r>
            <a:endParaRPr lang="en-MY" dirty="0"/>
          </a:p>
        </p:txBody>
      </p:sp>
      <p:sp>
        <p:nvSpPr>
          <p:cNvPr id="3" name="Content Placeholder 2">
            <a:extLst>
              <a:ext uri="{FF2B5EF4-FFF2-40B4-BE49-F238E27FC236}">
                <a16:creationId xmlns:a16="http://schemas.microsoft.com/office/drawing/2014/main" id="{EE9EFC8B-B39F-34F5-B877-711507EDFEAF}"/>
              </a:ext>
            </a:extLst>
          </p:cNvPr>
          <p:cNvSpPr>
            <a:spLocks noGrp="1"/>
          </p:cNvSpPr>
          <p:nvPr>
            <p:ph sz="quarter" idx="11"/>
          </p:nvPr>
        </p:nvSpPr>
        <p:spPr>
          <a:xfrm>
            <a:off x="369568" y="1070701"/>
            <a:ext cx="11452861" cy="326019"/>
          </a:xfrm>
        </p:spPr>
        <p:txBody>
          <a:bodyPr/>
          <a:lstStyle/>
          <a:p>
            <a:pPr marL="0" lvl="1" defTabSz="731063" fontAlgn="base">
              <a:spcBef>
                <a:spcPct val="20000"/>
              </a:spcBef>
              <a:spcAft>
                <a:spcPct val="0"/>
              </a:spcAft>
              <a:buSzPct val="145000"/>
            </a:pPr>
            <a:r>
              <a:rPr lang="en-US" sz="2000" dirty="0">
                <a:solidFill>
                  <a:schemeClr val="dk1"/>
                </a:solidFill>
              </a:rPr>
              <a:t>The result returned will be depending on search parameter</a:t>
            </a:r>
          </a:p>
          <a:p>
            <a:endParaRPr lang="en-MY" dirty="0"/>
          </a:p>
        </p:txBody>
      </p:sp>
      <p:grpSp>
        <p:nvGrpSpPr>
          <p:cNvPr id="8" name="Group 7">
            <a:extLst>
              <a:ext uri="{FF2B5EF4-FFF2-40B4-BE49-F238E27FC236}">
                <a16:creationId xmlns:a16="http://schemas.microsoft.com/office/drawing/2014/main" id="{38D92ECF-2690-64D9-52F7-7895FFB26799}"/>
              </a:ext>
            </a:extLst>
          </p:cNvPr>
          <p:cNvGrpSpPr/>
          <p:nvPr/>
        </p:nvGrpSpPr>
        <p:grpSpPr>
          <a:xfrm>
            <a:off x="558192" y="1656080"/>
            <a:ext cx="11264237" cy="4378960"/>
            <a:chOff x="564124" y="2003143"/>
            <a:chExt cx="9106011" cy="3401738"/>
          </a:xfrm>
        </p:grpSpPr>
        <p:pic>
          <p:nvPicPr>
            <p:cNvPr id="9" name="Picture 8">
              <a:extLst>
                <a:ext uri="{FF2B5EF4-FFF2-40B4-BE49-F238E27FC236}">
                  <a16:creationId xmlns:a16="http://schemas.microsoft.com/office/drawing/2014/main" id="{607A67A1-2098-0A30-F8DD-13ED5FD80826}"/>
                </a:ext>
              </a:extLst>
            </p:cNvPr>
            <p:cNvPicPr>
              <a:picLocks noChangeAspect="1"/>
            </p:cNvPicPr>
            <p:nvPr/>
          </p:nvPicPr>
          <p:blipFill>
            <a:blip r:embed="rId2"/>
            <a:stretch>
              <a:fillRect/>
            </a:stretch>
          </p:blipFill>
          <p:spPr>
            <a:xfrm>
              <a:off x="564124" y="2319339"/>
              <a:ext cx="8480942" cy="2480742"/>
            </a:xfrm>
            <a:prstGeom prst="rect">
              <a:avLst/>
            </a:prstGeom>
          </p:spPr>
        </p:pic>
        <p:sp>
          <p:nvSpPr>
            <p:cNvPr id="10" name="TextBox 9">
              <a:extLst>
                <a:ext uri="{FF2B5EF4-FFF2-40B4-BE49-F238E27FC236}">
                  <a16:creationId xmlns:a16="http://schemas.microsoft.com/office/drawing/2014/main" id="{8F26183D-7BD5-5DF5-EEA0-ADC3BC68D69D}"/>
                </a:ext>
              </a:extLst>
            </p:cNvPr>
            <p:cNvSpPr txBox="1"/>
            <p:nvPr/>
          </p:nvSpPr>
          <p:spPr>
            <a:xfrm>
              <a:off x="5953539" y="2319339"/>
              <a:ext cx="3716596" cy="276999"/>
            </a:xfrm>
            <a:prstGeom prst="rect">
              <a:avLst/>
            </a:prstGeom>
            <a:solidFill>
              <a:schemeClr val="accent3">
                <a:lumMod val="20000"/>
                <a:lumOff val="80000"/>
              </a:schemeClr>
            </a:solidFill>
          </p:spPr>
          <p:txBody>
            <a:bodyPr wrap="square" rtlCol="0">
              <a:spAutoFit/>
            </a:bodyPr>
            <a:lstStyle/>
            <a:p>
              <a:pPr defTabSz="1219170"/>
              <a:r>
                <a:rPr lang="en-US" sz="1200" b="1" dirty="0">
                  <a:solidFill>
                    <a:prstClr val="black"/>
                  </a:solidFill>
                </a:rPr>
                <a:t>Search output can be viewed on the screen</a:t>
              </a:r>
              <a:endParaRPr lang="en-US" sz="1200" dirty="0">
                <a:solidFill>
                  <a:prstClr val="black"/>
                </a:solidFill>
              </a:endParaRPr>
            </a:p>
          </p:txBody>
        </p:sp>
        <p:cxnSp>
          <p:nvCxnSpPr>
            <p:cNvPr id="11" name="Straight Arrow Connector 10">
              <a:extLst>
                <a:ext uri="{FF2B5EF4-FFF2-40B4-BE49-F238E27FC236}">
                  <a16:creationId xmlns:a16="http://schemas.microsoft.com/office/drawing/2014/main" id="{F9AB6792-B813-9247-8694-355E63815F87}"/>
                </a:ext>
              </a:extLst>
            </p:cNvPr>
            <p:cNvCxnSpPr>
              <a:cxnSpLocks/>
            </p:cNvCxnSpPr>
            <p:nvPr/>
          </p:nvCxnSpPr>
          <p:spPr>
            <a:xfrm flipH="1">
              <a:off x="4581940" y="2635535"/>
              <a:ext cx="1371599" cy="480231"/>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9B15A35-53E9-5C05-67B3-487E4F0581C3}"/>
                </a:ext>
              </a:extLst>
            </p:cNvPr>
            <p:cNvCxnSpPr>
              <a:cxnSpLocks/>
            </p:cNvCxnSpPr>
            <p:nvPr/>
          </p:nvCxnSpPr>
          <p:spPr>
            <a:xfrm flipH="1">
              <a:off x="1689652" y="2238529"/>
              <a:ext cx="3379304" cy="7156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332C587-31E0-BEED-FF77-18F51A6C2906}"/>
                </a:ext>
              </a:extLst>
            </p:cNvPr>
            <p:cNvSpPr txBox="1"/>
            <p:nvPr/>
          </p:nvSpPr>
          <p:spPr>
            <a:xfrm>
              <a:off x="5068956" y="2003143"/>
              <a:ext cx="3716596" cy="276999"/>
            </a:xfrm>
            <a:prstGeom prst="rect">
              <a:avLst/>
            </a:prstGeom>
            <a:solidFill>
              <a:schemeClr val="accent3">
                <a:lumMod val="20000"/>
                <a:lumOff val="80000"/>
              </a:schemeClr>
            </a:solidFill>
          </p:spPr>
          <p:txBody>
            <a:bodyPr wrap="square" rtlCol="0">
              <a:spAutoFit/>
            </a:bodyPr>
            <a:lstStyle/>
            <a:p>
              <a:pPr defTabSz="1219170"/>
              <a:r>
                <a:rPr lang="en-US" sz="1200" b="1" dirty="0">
                  <a:solidFill>
                    <a:prstClr val="black"/>
                  </a:solidFill>
                </a:rPr>
                <a:t>Search this icon to export output to Excel</a:t>
              </a:r>
              <a:endParaRPr lang="en-US" sz="1200" dirty="0">
                <a:solidFill>
                  <a:prstClr val="black"/>
                </a:solidFill>
              </a:endParaRPr>
            </a:p>
          </p:txBody>
        </p:sp>
        <p:cxnSp>
          <p:nvCxnSpPr>
            <p:cNvPr id="15" name="Straight Arrow Connector 14">
              <a:extLst>
                <a:ext uri="{FF2B5EF4-FFF2-40B4-BE49-F238E27FC236}">
                  <a16:creationId xmlns:a16="http://schemas.microsoft.com/office/drawing/2014/main" id="{D56C069B-17F1-9613-E42B-E9451F2FBFDA}"/>
                </a:ext>
              </a:extLst>
            </p:cNvPr>
            <p:cNvCxnSpPr>
              <a:cxnSpLocks/>
            </p:cNvCxnSpPr>
            <p:nvPr/>
          </p:nvCxnSpPr>
          <p:spPr>
            <a:xfrm flipH="1" flipV="1">
              <a:off x="1316061" y="4280140"/>
              <a:ext cx="2063243" cy="89814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84D66AA-7082-E3BE-A0D5-83DAC7A8851A}"/>
                </a:ext>
              </a:extLst>
            </p:cNvPr>
            <p:cNvSpPr txBox="1"/>
            <p:nvPr/>
          </p:nvSpPr>
          <p:spPr>
            <a:xfrm>
              <a:off x="3409441" y="5127882"/>
              <a:ext cx="3716596" cy="276999"/>
            </a:xfrm>
            <a:prstGeom prst="rect">
              <a:avLst/>
            </a:prstGeom>
            <a:solidFill>
              <a:schemeClr val="accent3">
                <a:lumMod val="20000"/>
                <a:lumOff val="80000"/>
              </a:schemeClr>
            </a:solidFill>
          </p:spPr>
          <p:txBody>
            <a:bodyPr wrap="square" rtlCol="0">
              <a:spAutoFit/>
            </a:bodyPr>
            <a:lstStyle/>
            <a:p>
              <a:pPr defTabSz="1219170"/>
              <a:r>
                <a:rPr lang="en-US" sz="1200" b="1" dirty="0">
                  <a:solidFill>
                    <a:prstClr val="black"/>
                  </a:solidFill>
                </a:rPr>
                <a:t>Click View to </a:t>
              </a:r>
              <a:r>
                <a:rPr lang="en-US" sz="1200" b="1" dirty="0" err="1">
                  <a:solidFill>
                    <a:prstClr val="black"/>
                  </a:solidFill>
                </a:rPr>
                <a:t>to</a:t>
              </a:r>
              <a:r>
                <a:rPr lang="en-US" sz="1200" b="1" dirty="0">
                  <a:solidFill>
                    <a:prstClr val="black"/>
                  </a:solidFill>
                </a:rPr>
                <a:t> select Lot # in details</a:t>
              </a:r>
              <a:endParaRPr lang="en-US" sz="1200" dirty="0">
                <a:solidFill>
                  <a:prstClr val="black"/>
                </a:solidFill>
              </a:endParaRPr>
            </a:p>
          </p:txBody>
        </p:sp>
      </p:grpSp>
    </p:spTree>
    <p:extLst>
      <p:ext uri="{BB962C8B-B14F-4D97-AF65-F5344CB8AC3E}">
        <p14:creationId xmlns:p14="http://schemas.microsoft.com/office/powerpoint/2010/main" val="33463071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94C865-DD78-CAEF-8070-1E96AD7191F5}"/>
              </a:ext>
            </a:extLst>
          </p:cNvPr>
          <p:cNvSpPr>
            <a:spLocks noGrp="1"/>
          </p:cNvSpPr>
          <p:nvPr>
            <p:ph type="title"/>
          </p:nvPr>
        </p:nvSpPr>
        <p:spPr>
          <a:xfrm>
            <a:off x="353060" y="2895600"/>
            <a:ext cx="12275820" cy="853440"/>
          </a:xfrm>
        </p:spPr>
        <p:txBody>
          <a:bodyPr/>
          <a:lstStyle/>
          <a:p>
            <a:r>
              <a:rPr lang="en-US" sz="5400" dirty="0"/>
              <a:t>2) REVIEW CONSIGNED INVENTORY</a:t>
            </a:r>
          </a:p>
        </p:txBody>
      </p:sp>
    </p:spTree>
    <p:extLst>
      <p:ext uri="{BB962C8B-B14F-4D97-AF65-F5344CB8AC3E}">
        <p14:creationId xmlns:p14="http://schemas.microsoft.com/office/powerpoint/2010/main" val="394037291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C329C-2FA5-4BA0-52D7-9A2D7C25EA67}"/>
              </a:ext>
            </a:extLst>
          </p:cNvPr>
          <p:cNvSpPr>
            <a:spLocks noGrp="1"/>
          </p:cNvSpPr>
          <p:nvPr>
            <p:ph type="title"/>
          </p:nvPr>
        </p:nvSpPr>
        <p:spPr>
          <a:xfrm>
            <a:off x="292100" y="440829"/>
            <a:ext cx="11607800" cy="492991"/>
          </a:xfrm>
        </p:spPr>
        <p:txBody>
          <a:bodyPr/>
          <a:lstStyle/>
          <a:p>
            <a:r>
              <a:rPr lang="en-US" sz="3200" dirty="0">
                <a:latin typeface="+mj-lt"/>
                <a:cs typeface="Arial"/>
              </a:rPr>
              <a:t>Review Consigned Inventory</a:t>
            </a:r>
            <a:endParaRPr lang="en-MY" u="sng" dirty="0"/>
          </a:p>
        </p:txBody>
      </p:sp>
      <p:sp>
        <p:nvSpPr>
          <p:cNvPr id="3" name="Content Placeholder 2">
            <a:extLst>
              <a:ext uri="{FF2B5EF4-FFF2-40B4-BE49-F238E27FC236}">
                <a16:creationId xmlns:a16="http://schemas.microsoft.com/office/drawing/2014/main" id="{9805ABBB-B49D-1D86-F3E7-BCBE87B03E5D}"/>
              </a:ext>
            </a:extLst>
          </p:cNvPr>
          <p:cNvSpPr>
            <a:spLocks noGrp="1"/>
          </p:cNvSpPr>
          <p:nvPr>
            <p:ph sz="quarter" idx="11"/>
          </p:nvPr>
        </p:nvSpPr>
        <p:spPr>
          <a:xfrm>
            <a:off x="292100" y="1025090"/>
            <a:ext cx="11607801" cy="661470"/>
          </a:xfrm>
        </p:spPr>
        <p:txBody>
          <a:bodyPr/>
          <a:lstStyle/>
          <a:p>
            <a:pPr marL="0" lvl="1" defTabSz="731063" fontAlgn="base">
              <a:spcBef>
                <a:spcPct val="20000"/>
              </a:spcBef>
              <a:spcAft>
                <a:spcPct val="0"/>
              </a:spcAft>
              <a:buSzPct val="145000"/>
            </a:pPr>
            <a:r>
              <a:rPr lang="en-US" dirty="0"/>
              <a:t>Consigned inventory refers to items that are in the possession of one party, but remain the property of another party by mutual agreement</a:t>
            </a:r>
            <a:endParaRPr lang="en-US" sz="1800" dirty="0">
              <a:solidFill>
                <a:schemeClr val="dk1"/>
              </a:solidFill>
              <a:latin typeface="Calibri" panose="020F0502020204030204" pitchFamily="34" charset="0"/>
            </a:endParaRPr>
          </a:p>
          <a:p>
            <a:endParaRPr lang="en-MY" dirty="0"/>
          </a:p>
        </p:txBody>
      </p:sp>
      <p:grpSp>
        <p:nvGrpSpPr>
          <p:cNvPr id="11" name="Group 10">
            <a:extLst>
              <a:ext uri="{FF2B5EF4-FFF2-40B4-BE49-F238E27FC236}">
                <a16:creationId xmlns:a16="http://schemas.microsoft.com/office/drawing/2014/main" id="{8C85B845-403D-E630-D98C-F9D5B9C7D093}"/>
              </a:ext>
            </a:extLst>
          </p:cNvPr>
          <p:cNvGrpSpPr/>
          <p:nvPr/>
        </p:nvGrpSpPr>
        <p:grpSpPr>
          <a:xfrm>
            <a:off x="2072362" y="1686560"/>
            <a:ext cx="7620278" cy="4465199"/>
            <a:chOff x="426442" y="1327402"/>
            <a:chExt cx="7299323" cy="4556469"/>
          </a:xfrm>
        </p:grpSpPr>
        <p:pic>
          <p:nvPicPr>
            <p:cNvPr id="12" name="Picture 11">
              <a:extLst>
                <a:ext uri="{FF2B5EF4-FFF2-40B4-BE49-F238E27FC236}">
                  <a16:creationId xmlns:a16="http://schemas.microsoft.com/office/drawing/2014/main" id="{7248F286-78E8-87C8-990C-3C843423775E}"/>
                </a:ext>
              </a:extLst>
            </p:cNvPr>
            <p:cNvPicPr>
              <a:picLocks noChangeAspect="1"/>
            </p:cNvPicPr>
            <p:nvPr/>
          </p:nvPicPr>
          <p:blipFill>
            <a:blip r:embed="rId2"/>
            <a:stretch>
              <a:fillRect/>
            </a:stretch>
          </p:blipFill>
          <p:spPr>
            <a:xfrm>
              <a:off x="426442" y="1327402"/>
              <a:ext cx="7299323" cy="4556469"/>
            </a:xfrm>
            <a:prstGeom prst="rect">
              <a:avLst/>
            </a:prstGeom>
          </p:spPr>
        </p:pic>
        <p:sp>
          <p:nvSpPr>
            <p:cNvPr id="13" name="TextBox 12">
              <a:extLst>
                <a:ext uri="{FF2B5EF4-FFF2-40B4-BE49-F238E27FC236}">
                  <a16:creationId xmlns:a16="http://schemas.microsoft.com/office/drawing/2014/main" id="{45AED9DF-6827-658C-ABD8-B40CC6E92C72}"/>
                </a:ext>
              </a:extLst>
            </p:cNvPr>
            <p:cNvSpPr txBox="1"/>
            <p:nvPr/>
          </p:nvSpPr>
          <p:spPr>
            <a:xfrm>
              <a:off x="5480306" y="3908611"/>
              <a:ext cx="1723488" cy="646331"/>
            </a:xfrm>
            <a:prstGeom prst="rect">
              <a:avLst/>
            </a:prstGeom>
            <a:solidFill>
              <a:schemeClr val="accent3">
                <a:lumMod val="20000"/>
                <a:lumOff val="80000"/>
              </a:schemeClr>
            </a:solidFill>
          </p:spPr>
          <p:txBody>
            <a:bodyPr wrap="square" rtlCol="0">
              <a:spAutoFit/>
            </a:bodyPr>
            <a:lstStyle/>
            <a:p>
              <a:pPr defTabSz="1219170"/>
              <a:r>
                <a:rPr lang="en-US" sz="1200" dirty="0">
                  <a:solidFill>
                    <a:prstClr val="black"/>
                  </a:solidFill>
                </a:rPr>
                <a:t>Click on report and the report will open in a new window</a:t>
              </a:r>
            </a:p>
          </p:txBody>
        </p:sp>
        <p:cxnSp>
          <p:nvCxnSpPr>
            <p:cNvPr id="14" name="Straight Arrow Connector 13">
              <a:extLst>
                <a:ext uri="{FF2B5EF4-FFF2-40B4-BE49-F238E27FC236}">
                  <a16:creationId xmlns:a16="http://schemas.microsoft.com/office/drawing/2014/main" id="{9521928C-31B5-C6D7-04F9-43CAF6EC952D}"/>
                </a:ext>
              </a:extLst>
            </p:cNvPr>
            <p:cNvCxnSpPr>
              <a:cxnSpLocks/>
            </p:cNvCxnSpPr>
            <p:nvPr/>
          </p:nvCxnSpPr>
          <p:spPr>
            <a:xfrm flipH="1">
              <a:off x="2064775" y="4383157"/>
              <a:ext cx="3163208" cy="125233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96734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C6B0E-78C2-EC50-2B44-56AB0FDAAE7A}"/>
              </a:ext>
            </a:extLst>
          </p:cNvPr>
          <p:cNvSpPr>
            <a:spLocks noGrp="1"/>
          </p:cNvSpPr>
          <p:nvPr>
            <p:ph type="title"/>
          </p:nvPr>
        </p:nvSpPr>
        <p:spPr>
          <a:xfrm>
            <a:off x="292100" y="439245"/>
            <a:ext cx="11607800" cy="516906"/>
          </a:xfrm>
        </p:spPr>
        <p:txBody>
          <a:bodyPr/>
          <a:lstStyle/>
          <a:p>
            <a:r>
              <a:rPr lang="en-US" sz="3200" dirty="0">
                <a:cs typeface="Arial"/>
              </a:rPr>
              <a:t>Review Consigned Inventory– Parameters</a:t>
            </a:r>
            <a:endParaRPr lang="en-MY" u="sng" dirty="0"/>
          </a:p>
        </p:txBody>
      </p:sp>
      <p:sp>
        <p:nvSpPr>
          <p:cNvPr id="3" name="Content Placeholder 2">
            <a:extLst>
              <a:ext uri="{FF2B5EF4-FFF2-40B4-BE49-F238E27FC236}">
                <a16:creationId xmlns:a16="http://schemas.microsoft.com/office/drawing/2014/main" id="{D1C3A4C2-3345-49E5-AD62-69CFBDE47225}"/>
              </a:ext>
            </a:extLst>
          </p:cNvPr>
          <p:cNvSpPr>
            <a:spLocks noGrp="1"/>
          </p:cNvSpPr>
          <p:nvPr>
            <p:ph sz="quarter" idx="11"/>
          </p:nvPr>
        </p:nvSpPr>
        <p:spPr>
          <a:xfrm>
            <a:off x="292098" y="1097502"/>
            <a:ext cx="11607801" cy="407470"/>
          </a:xfrm>
        </p:spPr>
        <p:txBody>
          <a:bodyPr/>
          <a:lstStyle/>
          <a:p>
            <a:pPr marL="0" lvl="1" defTabSz="731063" fontAlgn="base">
              <a:spcBef>
                <a:spcPct val="20000"/>
              </a:spcBef>
              <a:spcAft>
                <a:spcPct val="0"/>
              </a:spcAft>
              <a:buSzPct val="145000"/>
            </a:pPr>
            <a:r>
              <a:rPr lang="en-US" sz="2000" dirty="0">
                <a:solidFill>
                  <a:schemeClr val="dk1"/>
                </a:solidFill>
              </a:rPr>
              <a:t>When Click on Open, a new page will open which has parameter window</a:t>
            </a:r>
          </a:p>
          <a:p>
            <a:endParaRPr lang="en-MY" dirty="0"/>
          </a:p>
        </p:txBody>
      </p:sp>
      <p:grpSp>
        <p:nvGrpSpPr>
          <p:cNvPr id="9" name="Group 8">
            <a:extLst>
              <a:ext uri="{FF2B5EF4-FFF2-40B4-BE49-F238E27FC236}">
                <a16:creationId xmlns:a16="http://schemas.microsoft.com/office/drawing/2014/main" id="{2DDEC59A-4528-A5E5-E7B3-F153161463F9}"/>
              </a:ext>
            </a:extLst>
          </p:cNvPr>
          <p:cNvGrpSpPr/>
          <p:nvPr/>
        </p:nvGrpSpPr>
        <p:grpSpPr>
          <a:xfrm>
            <a:off x="757172" y="1770164"/>
            <a:ext cx="10677654" cy="4131686"/>
            <a:chOff x="488186" y="1602652"/>
            <a:chExt cx="7481217" cy="2694977"/>
          </a:xfrm>
        </p:grpSpPr>
        <p:sp>
          <p:nvSpPr>
            <p:cNvPr id="10" name="TextBox 9">
              <a:extLst>
                <a:ext uri="{FF2B5EF4-FFF2-40B4-BE49-F238E27FC236}">
                  <a16:creationId xmlns:a16="http://schemas.microsoft.com/office/drawing/2014/main" id="{28C75832-393B-5985-B208-1F59F71EC731}"/>
                </a:ext>
              </a:extLst>
            </p:cNvPr>
            <p:cNvSpPr txBox="1"/>
            <p:nvPr/>
          </p:nvSpPr>
          <p:spPr>
            <a:xfrm>
              <a:off x="4106506" y="3629692"/>
              <a:ext cx="3740608" cy="667937"/>
            </a:xfrm>
            <a:prstGeom prst="rect">
              <a:avLst/>
            </a:prstGeom>
            <a:solidFill>
              <a:schemeClr val="accent3">
                <a:lumMod val="20000"/>
                <a:lumOff val="80000"/>
              </a:schemeClr>
            </a:solidFill>
          </p:spPr>
          <p:txBody>
            <a:bodyPr wrap="square" rtlCol="0">
              <a:spAutoFit/>
            </a:bodyPr>
            <a:lstStyle/>
            <a:p>
              <a:pPr defTabSz="1219170"/>
              <a:r>
                <a:rPr lang="en-US" sz="1400" dirty="0">
                  <a:solidFill>
                    <a:prstClr val="black"/>
                  </a:solidFill>
                </a:rPr>
                <a:t>Provide different parameters to execute the report. Some of the parameters are mandatory and some optional. Select relevant parameters as applicable and click on Search to run the report</a:t>
              </a:r>
            </a:p>
            <a:p>
              <a:pPr marL="342900" indent="-342900" defTabSz="1219170">
                <a:buFontTx/>
                <a:buAutoNum type="arabicPeriod"/>
              </a:pPr>
              <a:endParaRPr lang="en-US" sz="1200" dirty="0">
                <a:solidFill>
                  <a:prstClr val="black"/>
                </a:solidFill>
              </a:endParaRPr>
            </a:p>
          </p:txBody>
        </p:sp>
        <p:pic>
          <p:nvPicPr>
            <p:cNvPr id="11" name="Picture 10">
              <a:extLst>
                <a:ext uri="{FF2B5EF4-FFF2-40B4-BE49-F238E27FC236}">
                  <a16:creationId xmlns:a16="http://schemas.microsoft.com/office/drawing/2014/main" id="{98E3A703-285B-8FD7-1E6E-37575E028812}"/>
                </a:ext>
              </a:extLst>
            </p:cNvPr>
            <p:cNvPicPr>
              <a:picLocks noChangeAspect="1"/>
            </p:cNvPicPr>
            <p:nvPr/>
          </p:nvPicPr>
          <p:blipFill>
            <a:blip r:embed="rId2"/>
            <a:stretch>
              <a:fillRect/>
            </a:stretch>
          </p:blipFill>
          <p:spPr>
            <a:xfrm>
              <a:off x="488186" y="1602652"/>
              <a:ext cx="7481217" cy="1854063"/>
            </a:xfrm>
            <a:prstGeom prst="rect">
              <a:avLst/>
            </a:prstGeom>
          </p:spPr>
        </p:pic>
        <p:cxnSp>
          <p:nvCxnSpPr>
            <p:cNvPr id="12" name="Straight Arrow Connector 11">
              <a:extLst>
                <a:ext uri="{FF2B5EF4-FFF2-40B4-BE49-F238E27FC236}">
                  <a16:creationId xmlns:a16="http://schemas.microsoft.com/office/drawing/2014/main" id="{DCF60AFD-C62A-999E-3F8C-B0DF46B16AAE}"/>
                </a:ext>
              </a:extLst>
            </p:cNvPr>
            <p:cNvCxnSpPr>
              <a:cxnSpLocks/>
            </p:cNvCxnSpPr>
            <p:nvPr/>
          </p:nvCxnSpPr>
          <p:spPr>
            <a:xfrm flipH="1" flipV="1">
              <a:off x="2268799" y="2529684"/>
              <a:ext cx="1837707" cy="1276198"/>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90306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891A-E4C8-ED6E-7D79-AC4876179BD5}"/>
              </a:ext>
            </a:extLst>
          </p:cNvPr>
          <p:cNvSpPr>
            <a:spLocks noGrp="1"/>
          </p:cNvSpPr>
          <p:nvPr>
            <p:ph type="title"/>
          </p:nvPr>
        </p:nvSpPr>
        <p:spPr>
          <a:xfrm>
            <a:off x="292100" y="439245"/>
            <a:ext cx="11607800" cy="505636"/>
          </a:xfrm>
        </p:spPr>
        <p:txBody>
          <a:bodyPr/>
          <a:lstStyle/>
          <a:p>
            <a:r>
              <a:rPr lang="en-US" sz="3200" dirty="0">
                <a:cs typeface="Arial"/>
              </a:rPr>
              <a:t>Review Consigned Inventory– Output</a:t>
            </a:r>
            <a:endParaRPr lang="en-MY" u="sng" dirty="0"/>
          </a:p>
        </p:txBody>
      </p:sp>
      <p:sp>
        <p:nvSpPr>
          <p:cNvPr id="3" name="Content Placeholder 2">
            <a:extLst>
              <a:ext uri="{FF2B5EF4-FFF2-40B4-BE49-F238E27FC236}">
                <a16:creationId xmlns:a16="http://schemas.microsoft.com/office/drawing/2014/main" id="{9EC3A2E9-99C3-17DD-1999-6E094D4CB22D}"/>
              </a:ext>
            </a:extLst>
          </p:cNvPr>
          <p:cNvSpPr>
            <a:spLocks noGrp="1"/>
          </p:cNvSpPr>
          <p:nvPr>
            <p:ph sz="quarter" idx="11"/>
          </p:nvPr>
        </p:nvSpPr>
        <p:spPr>
          <a:xfrm>
            <a:off x="292098" y="1096211"/>
            <a:ext cx="11607801" cy="444506"/>
          </a:xfrm>
        </p:spPr>
        <p:txBody>
          <a:bodyPr/>
          <a:lstStyle/>
          <a:p>
            <a:pPr marL="0" lvl="1" defTabSz="731063" fontAlgn="base">
              <a:spcBef>
                <a:spcPct val="20000"/>
              </a:spcBef>
              <a:spcAft>
                <a:spcPct val="0"/>
              </a:spcAft>
              <a:buSzPct val="145000"/>
            </a:pPr>
            <a:r>
              <a:rPr lang="en-US" sz="2000" dirty="0">
                <a:solidFill>
                  <a:schemeClr val="dk1"/>
                </a:solidFill>
              </a:rPr>
              <a:t>The result returned will be depending on search parameter</a:t>
            </a:r>
          </a:p>
          <a:p>
            <a:pPr marL="0" indent="0">
              <a:buNone/>
            </a:pPr>
            <a:endParaRPr lang="en-MY" dirty="0"/>
          </a:p>
        </p:txBody>
      </p:sp>
      <p:grpSp>
        <p:nvGrpSpPr>
          <p:cNvPr id="8" name="Group 7">
            <a:extLst>
              <a:ext uri="{FF2B5EF4-FFF2-40B4-BE49-F238E27FC236}">
                <a16:creationId xmlns:a16="http://schemas.microsoft.com/office/drawing/2014/main" id="{86F00218-22DF-6FB9-214B-823443997FF7}"/>
              </a:ext>
            </a:extLst>
          </p:cNvPr>
          <p:cNvGrpSpPr/>
          <p:nvPr/>
        </p:nvGrpSpPr>
        <p:grpSpPr>
          <a:xfrm>
            <a:off x="782042" y="1540717"/>
            <a:ext cx="9243693" cy="4554223"/>
            <a:chOff x="426442" y="1327702"/>
            <a:chExt cx="9243693" cy="4554223"/>
          </a:xfrm>
        </p:grpSpPr>
        <p:pic>
          <p:nvPicPr>
            <p:cNvPr id="9" name="Picture 8">
              <a:extLst>
                <a:ext uri="{FF2B5EF4-FFF2-40B4-BE49-F238E27FC236}">
                  <a16:creationId xmlns:a16="http://schemas.microsoft.com/office/drawing/2014/main" id="{13B773ED-B6F9-DFD2-3B9B-93F113BD043E}"/>
                </a:ext>
              </a:extLst>
            </p:cNvPr>
            <p:cNvPicPr>
              <a:picLocks noChangeAspect="1"/>
            </p:cNvPicPr>
            <p:nvPr/>
          </p:nvPicPr>
          <p:blipFill>
            <a:blip r:embed="rId2"/>
            <a:stretch>
              <a:fillRect/>
            </a:stretch>
          </p:blipFill>
          <p:spPr>
            <a:xfrm>
              <a:off x="426442" y="1327702"/>
              <a:ext cx="5781675" cy="3467100"/>
            </a:xfrm>
            <a:prstGeom prst="rect">
              <a:avLst/>
            </a:prstGeom>
          </p:spPr>
        </p:pic>
        <p:sp>
          <p:nvSpPr>
            <p:cNvPr id="10" name="TextBox 9">
              <a:extLst>
                <a:ext uri="{FF2B5EF4-FFF2-40B4-BE49-F238E27FC236}">
                  <a16:creationId xmlns:a16="http://schemas.microsoft.com/office/drawing/2014/main" id="{B5E46686-9379-A21F-1DCF-A0CC549F404E}"/>
                </a:ext>
              </a:extLst>
            </p:cNvPr>
            <p:cNvSpPr txBox="1"/>
            <p:nvPr/>
          </p:nvSpPr>
          <p:spPr>
            <a:xfrm>
              <a:off x="5953539" y="2319339"/>
              <a:ext cx="3716596" cy="276999"/>
            </a:xfrm>
            <a:prstGeom prst="rect">
              <a:avLst/>
            </a:prstGeom>
            <a:solidFill>
              <a:schemeClr val="accent3">
                <a:lumMod val="20000"/>
                <a:lumOff val="80000"/>
              </a:schemeClr>
            </a:solidFill>
          </p:spPr>
          <p:txBody>
            <a:bodyPr wrap="square" rtlCol="0">
              <a:spAutoFit/>
            </a:bodyPr>
            <a:lstStyle/>
            <a:p>
              <a:pPr defTabSz="1219170"/>
              <a:r>
                <a:rPr lang="en-US" sz="1200" b="1" dirty="0">
                  <a:solidFill>
                    <a:prstClr val="black"/>
                  </a:solidFill>
                </a:rPr>
                <a:t>Search output can be viewed on the screen</a:t>
              </a:r>
              <a:endParaRPr lang="en-US" sz="1200" dirty="0">
                <a:solidFill>
                  <a:prstClr val="black"/>
                </a:solidFill>
              </a:endParaRPr>
            </a:p>
          </p:txBody>
        </p:sp>
        <p:cxnSp>
          <p:nvCxnSpPr>
            <p:cNvPr id="11" name="Straight Arrow Connector 10">
              <a:extLst>
                <a:ext uri="{FF2B5EF4-FFF2-40B4-BE49-F238E27FC236}">
                  <a16:creationId xmlns:a16="http://schemas.microsoft.com/office/drawing/2014/main" id="{315B8A4D-C8A4-C6F8-A8A1-A729CC6D37B6}"/>
                </a:ext>
              </a:extLst>
            </p:cNvPr>
            <p:cNvCxnSpPr>
              <a:cxnSpLocks/>
            </p:cNvCxnSpPr>
            <p:nvPr/>
          </p:nvCxnSpPr>
          <p:spPr>
            <a:xfrm flipH="1">
              <a:off x="2574235" y="2421350"/>
              <a:ext cx="3379304" cy="7156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0DED36-3DDA-86A9-FDE0-40652D3A40D0}"/>
                </a:ext>
              </a:extLst>
            </p:cNvPr>
            <p:cNvCxnSpPr>
              <a:cxnSpLocks/>
            </p:cNvCxnSpPr>
            <p:nvPr/>
          </p:nvCxnSpPr>
          <p:spPr>
            <a:xfrm flipH="1" flipV="1">
              <a:off x="1620078" y="2855941"/>
              <a:ext cx="3284007" cy="2930499"/>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CB917F6-383E-83D1-F297-A58DC6DA502B}"/>
                </a:ext>
              </a:extLst>
            </p:cNvPr>
            <p:cNvCxnSpPr>
              <a:cxnSpLocks/>
            </p:cNvCxnSpPr>
            <p:nvPr/>
          </p:nvCxnSpPr>
          <p:spPr>
            <a:xfrm flipH="1">
              <a:off x="1818861" y="1904938"/>
              <a:ext cx="3379304" cy="715617"/>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941C377-3B04-2970-9C06-21D0530DAB71}"/>
                </a:ext>
              </a:extLst>
            </p:cNvPr>
            <p:cNvSpPr txBox="1"/>
            <p:nvPr/>
          </p:nvSpPr>
          <p:spPr>
            <a:xfrm>
              <a:off x="5198165" y="1669552"/>
              <a:ext cx="3716596" cy="276999"/>
            </a:xfrm>
            <a:prstGeom prst="rect">
              <a:avLst/>
            </a:prstGeom>
            <a:solidFill>
              <a:schemeClr val="accent3">
                <a:lumMod val="20000"/>
                <a:lumOff val="80000"/>
              </a:schemeClr>
            </a:solidFill>
          </p:spPr>
          <p:txBody>
            <a:bodyPr wrap="square" rtlCol="0">
              <a:spAutoFit/>
            </a:bodyPr>
            <a:lstStyle/>
            <a:p>
              <a:pPr defTabSz="1219170"/>
              <a:r>
                <a:rPr lang="en-US" sz="1200" b="1" dirty="0">
                  <a:solidFill>
                    <a:prstClr val="black"/>
                  </a:solidFill>
                </a:rPr>
                <a:t>Search this icon to export output to Excel</a:t>
              </a:r>
              <a:endParaRPr lang="en-US" sz="1200" dirty="0">
                <a:solidFill>
                  <a:prstClr val="black"/>
                </a:solidFill>
              </a:endParaRPr>
            </a:p>
          </p:txBody>
        </p:sp>
        <p:sp>
          <p:nvSpPr>
            <p:cNvPr id="15" name="TextBox 14">
              <a:extLst>
                <a:ext uri="{FF2B5EF4-FFF2-40B4-BE49-F238E27FC236}">
                  <a16:creationId xmlns:a16="http://schemas.microsoft.com/office/drawing/2014/main" id="{361CA69F-B4A6-B28D-CEEC-22943F66A524}"/>
                </a:ext>
              </a:extLst>
            </p:cNvPr>
            <p:cNvSpPr txBox="1"/>
            <p:nvPr/>
          </p:nvSpPr>
          <p:spPr>
            <a:xfrm>
              <a:off x="4870428" y="5604926"/>
              <a:ext cx="3716596" cy="276999"/>
            </a:xfrm>
            <a:prstGeom prst="rect">
              <a:avLst/>
            </a:prstGeom>
            <a:solidFill>
              <a:schemeClr val="accent3">
                <a:lumMod val="20000"/>
                <a:lumOff val="80000"/>
              </a:schemeClr>
            </a:solidFill>
          </p:spPr>
          <p:txBody>
            <a:bodyPr wrap="square" rtlCol="0">
              <a:spAutoFit/>
            </a:bodyPr>
            <a:lstStyle/>
            <a:p>
              <a:pPr defTabSz="1219170"/>
              <a:r>
                <a:rPr lang="en-US" sz="1200" dirty="0"/>
                <a:t>Click to item to view detail lot# info</a:t>
              </a:r>
              <a:endParaRPr lang="en-US" sz="1200" dirty="0">
                <a:solidFill>
                  <a:prstClr val="black"/>
                </a:solidFill>
              </a:endParaRPr>
            </a:p>
          </p:txBody>
        </p:sp>
      </p:grpSp>
    </p:spTree>
    <p:extLst>
      <p:ext uri="{BB962C8B-B14F-4D97-AF65-F5344CB8AC3E}">
        <p14:creationId xmlns:p14="http://schemas.microsoft.com/office/powerpoint/2010/main" val="3863757174"/>
      </p:ext>
    </p:extLst>
  </p:cSld>
  <p:clrMapOvr>
    <a:masterClrMapping/>
  </p:clrMapOvr>
  <p:transition>
    <p:fade/>
  </p:transition>
</p:sld>
</file>

<file path=ppt/theme/theme1.xml><?xml version="1.0" encoding="utf-8"?>
<a:theme xmlns:a="http://schemas.openxmlformats.org/drawingml/2006/main" name="Sandisk PPT Template v2">
  <a:themeElements>
    <a:clrScheme name="Sandisk Corporate Colors 021625">
      <a:dk1>
        <a:srgbClr val="000000"/>
      </a:dk1>
      <a:lt1>
        <a:srgbClr val="FFFCF9"/>
      </a:lt1>
      <a:dk2>
        <a:srgbClr val="000000"/>
      </a:dk2>
      <a:lt2>
        <a:srgbClr val="FFFCF9"/>
      </a:lt2>
      <a:accent1>
        <a:srgbClr val="BCBCBC"/>
      </a:accent1>
      <a:accent2>
        <a:srgbClr val="772C22"/>
      </a:accent2>
      <a:accent3>
        <a:srgbClr val="E10600"/>
      </a:accent3>
      <a:accent4>
        <a:srgbClr val="BCBCBC"/>
      </a:accent4>
      <a:accent5>
        <a:srgbClr val="772C22"/>
      </a:accent5>
      <a:accent6>
        <a:srgbClr val="E10600"/>
      </a:accent6>
      <a:hlink>
        <a:srgbClr val="E10600"/>
      </a:hlink>
      <a:folHlink>
        <a:srgbClr val="772C22"/>
      </a:folHlink>
    </a:clrScheme>
    <a:fontScheme name="Sandisk Fonts 1.1">
      <a:majorFont>
        <a:latin typeface="Pilat Book"/>
        <a:ea typeface=""/>
        <a:cs typeface=""/>
      </a:majorFont>
      <a:minorFont>
        <a:latin typeface="Pil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disk_PPT_Template_v2_022025a (1)  -  Read-Only" id="{DB15DF9D-2B17-4BA6-98C9-B38CFD64E06D}" vid="{AD431983-8973-4F70-A684-DD342EA55ACB}"/>
    </a:ext>
  </a:extLst>
</a:theme>
</file>

<file path=ppt/theme/theme2.xml><?xml version="1.0" encoding="utf-8"?>
<a:theme xmlns:a="http://schemas.openxmlformats.org/drawingml/2006/main" name="Sandisk Corporate PPT v2">
  <a:themeElements>
    <a:clrScheme name="Sandisk Corporate Colors 021625">
      <a:dk1>
        <a:srgbClr val="000000"/>
      </a:dk1>
      <a:lt1>
        <a:srgbClr val="FFFCF9"/>
      </a:lt1>
      <a:dk2>
        <a:srgbClr val="000000"/>
      </a:dk2>
      <a:lt2>
        <a:srgbClr val="FFFCF9"/>
      </a:lt2>
      <a:accent1>
        <a:srgbClr val="BCBCBC"/>
      </a:accent1>
      <a:accent2>
        <a:srgbClr val="772C22"/>
      </a:accent2>
      <a:accent3>
        <a:srgbClr val="E10600"/>
      </a:accent3>
      <a:accent4>
        <a:srgbClr val="BCBCBC"/>
      </a:accent4>
      <a:accent5>
        <a:srgbClr val="772C22"/>
      </a:accent5>
      <a:accent6>
        <a:srgbClr val="E10600"/>
      </a:accent6>
      <a:hlink>
        <a:srgbClr val="E10600"/>
      </a:hlink>
      <a:folHlink>
        <a:srgbClr val="772C22"/>
      </a:folHlink>
    </a:clrScheme>
    <a:fontScheme name="Sandisk Fonts 1.1">
      <a:majorFont>
        <a:latin typeface="Pilat Book"/>
        <a:ea typeface=""/>
        <a:cs typeface=""/>
      </a:majorFont>
      <a:minorFont>
        <a:latin typeface="Pil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ndisk Corporate PPT v2" id="{2EB53DAD-E446-4DBD-A8D1-992F5A5F82AE}" vid="{C6376895-933C-4C31-97C9-96B976EF097B}"/>
    </a:ext>
  </a:extLst>
</a:theme>
</file>

<file path=docProps/app.xml><?xml version="1.0" encoding="utf-8"?>
<Properties xmlns="http://schemas.openxmlformats.org/officeDocument/2006/extended-properties" xmlns:vt="http://schemas.openxmlformats.org/officeDocument/2006/docPropsVTypes">
  <Template>Sandisk_PPT_Template_v2_022025a (1)</Template>
  <TotalTime>75</TotalTime>
  <Words>452</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NB Architekt Pro Neue</vt:lpstr>
      <vt:lpstr>Pilat Book</vt:lpstr>
      <vt:lpstr>Pilat Regular</vt:lpstr>
      <vt:lpstr>Sandisk PPT Template v2</vt:lpstr>
      <vt:lpstr>Sandisk Corporate PPT v2</vt:lpstr>
      <vt:lpstr>4A – CONSIGNED INVENTORY </vt:lpstr>
      <vt:lpstr>1) REVIEW CONSUMPTION ADVICES</vt:lpstr>
      <vt:lpstr>Review Consumption Advices</vt:lpstr>
      <vt:lpstr>Review Consumption Advices – Parameters</vt:lpstr>
      <vt:lpstr>Review Consumption Advices – Output</vt:lpstr>
      <vt:lpstr>2) REVIEW CONSIGNED INVENTORY</vt:lpstr>
      <vt:lpstr>Review Consigned Inventory</vt:lpstr>
      <vt:lpstr>Review Consigned Inventory– Parameters</vt:lpstr>
      <vt:lpstr>Review Consigned Inventory– Output</vt:lpstr>
      <vt:lpstr>3) REVIEW CONSIGNED INVENTORY TRANSACTIONS</vt:lpstr>
      <vt:lpstr>Review Consigned Inventory Transactions</vt:lpstr>
      <vt:lpstr>Review Consigned Inventory Transactions– Parameters</vt:lpstr>
      <vt:lpstr>Review Consigned Inventory Transactions – Output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Nur Ilyana Binti Ibrahim</dc:creator>
  <cp:lastModifiedBy>Nur Ilyana Binti Ibrahim</cp:lastModifiedBy>
  <cp:revision>2</cp:revision>
  <dcterms:created xsi:type="dcterms:W3CDTF">2025-05-14T02:17:52Z</dcterms:created>
  <dcterms:modified xsi:type="dcterms:W3CDTF">2025-05-14T03:32:52Z</dcterms:modified>
</cp:coreProperties>
</file>