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311" rtl="0" eaLnBrk="1" latinLnBrk="0" hangingPunct="1">
      <a:defRPr sz="1800" kern="1200">
        <a:solidFill>
          <a:schemeClr val="tx1"/>
        </a:solidFill>
        <a:latin typeface="+mn-lt"/>
        <a:ea typeface="+mn-ea"/>
        <a:cs typeface="+mn-cs"/>
      </a:defRPr>
    </a:lvl1pPr>
    <a:lvl2pPr marL="457156" algn="l" defTabSz="914311" rtl="0" eaLnBrk="1" latinLnBrk="0" hangingPunct="1">
      <a:defRPr sz="1800" kern="1200">
        <a:solidFill>
          <a:schemeClr val="tx1"/>
        </a:solidFill>
        <a:latin typeface="+mn-lt"/>
        <a:ea typeface="+mn-ea"/>
        <a:cs typeface="+mn-cs"/>
      </a:defRPr>
    </a:lvl2pPr>
    <a:lvl3pPr marL="914311" algn="l" defTabSz="914311" rtl="0" eaLnBrk="1" latinLnBrk="0" hangingPunct="1">
      <a:defRPr sz="1800" kern="1200">
        <a:solidFill>
          <a:schemeClr val="tx1"/>
        </a:solidFill>
        <a:latin typeface="+mn-lt"/>
        <a:ea typeface="+mn-ea"/>
        <a:cs typeface="+mn-cs"/>
      </a:defRPr>
    </a:lvl3pPr>
    <a:lvl4pPr marL="1371468" algn="l" defTabSz="914311" rtl="0" eaLnBrk="1" latinLnBrk="0" hangingPunct="1">
      <a:defRPr sz="1800" kern="1200">
        <a:solidFill>
          <a:schemeClr val="tx1"/>
        </a:solidFill>
        <a:latin typeface="+mn-lt"/>
        <a:ea typeface="+mn-ea"/>
        <a:cs typeface="+mn-cs"/>
      </a:defRPr>
    </a:lvl4pPr>
    <a:lvl5pPr marL="1828623" algn="l" defTabSz="914311" rtl="0" eaLnBrk="1" latinLnBrk="0" hangingPunct="1">
      <a:defRPr sz="1800" kern="1200">
        <a:solidFill>
          <a:schemeClr val="tx1"/>
        </a:solidFill>
        <a:latin typeface="+mn-lt"/>
        <a:ea typeface="+mn-ea"/>
        <a:cs typeface="+mn-cs"/>
      </a:defRPr>
    </a:lvl5pPr>
    <a:lvl6pPr marL="2285779" algn="l" defTabSz="914311" rtl="0" eaLnBrk="1" latinLnBrk="0" hangingPunct="1">
      <a:defRPr sz="1800" kern="1200">
        <a:solidFill>
          <a:schemeClr val="tx1"/>
        </a:solidFill>
        <a:latin typeface="+mn-lt"/>
        <a:ea typeface="+mn-ea"/>
        <a:cs typeface="+mn-cs"/>
      </a:defRPr>
    </a:lvl6pPr>
    <a:lvl7pPr marL="2742934" algn="l" defTabSz="914311" rtl="0" eaLnBrk="1" latinLnBrk="0" hangingPunct="1">
      <a:defRPr sz="1800" kern="1200">
        <a:solidFill>
          <a:schemeClr val="tx1"/>
        </a:solidFill>
        <a:latin typeface="+mn-lt"/>
        <a:ea typeface="+mn-ea"/>
        <a:cs typeface="+mn-cs"/>
      </a:defRPr>
    </a:lvl7pPr>
    <a:lvl8pPr marL="3200090" algn="l" defTabSz="914311" rtl="0" eaLnBrk="1" latinLnBrk="0" hangingPunct="1">
      <a:defRPr sz="1800" kern="1200">
        <a:solidFill>
          <a:schemeClr val="tx1"/>
        </a:solidFill>
        <a:latin typeface="+mn-lt"/>
        <a:ea typeface="+mn-ea"/>
        <a:cs typeface="+mn-cs"/>
      </a:defRPr>
    </a:lvl8pPr>
    <a:lvl9pPr marL="3657246" algn="l" defTabSz="914311"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0D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resentation Title and Subtitle Black">
    <p:bg>
      <p:bgPr>
        <a:solidFill>
          <a:schemeClr val="tx1"/>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33C628C-D29E-A044-B2EB-3DC2477C6A1B}"/>
              </a:ext>
            </a:extLst>
          </p:cNvPr>
          <p:cNvSpPr>
            <a:spLocks noGrp="1"/>
          </p:cNvSpPr>
          <p:nvPr>
            <p:ph type="body" sz="quarter" idx="11" hasCustomPrompt="1"/>
          </p:nvPr>
        </p:nvSpPr>
        <p:spPr>
          <a:xfrm>
            <a:off x="6096001" y="5014684"/>
            <a:ext cx="5791200" cy="155448"/>
          </a:xfrm>
          <a:prstGeom prst="rect">
            <a:avLst/>
          </a:prstGeom>
        </p:spPr>
        <p:txBody>
          <a:bodyPr wrap="square" lIns="45720" tIns="0" rIns="0" bIns="0" anchor="t">
            <a:spAutoFit/>
          </a:bodyPr>
          <a:lstStyle>
            <a:lvl1pPr marL="0" indent="0" algn="r">
              <a:lnSpc>
                <a:spcPct val="100000"/>
              </a:lnSpc>
              <a:spcAft>
                <a:spcPts val="0"/>
              </a:spcAft>
              <a:buNone/>
              <a:defRPr sz="1000" b="0" i="0" spc="0">
                <a:solidFill>
                  <a:schemeClr val="bg1"/>
                </a:solidFill>
                <a:latin typeface="NB Architekt Pro Neue" panose="02010509020201040001" pitchFamily="49" charset="77"/>
                <a:cs typeface="Consolas" panose="020B0609020204030204" pitchFamily="49" charset="0"/>
              </a:defRPr>
            </a:lvl1pPr>
            <a:lvl2pPr marL="457173" indent="0">
              <a:buNone/>
              <a:defRPr sz="2400">
                <a:solidFill>
                  <a:schemeClr val="bg1"/>
                </a:solidFill>
              </a:defRPr>
            </a:lvl2pPr>
            <a:lvl3pPr marL="914346" indent="0">
              <a:buNone/>
              <a:defRPr sz="2400">
                <a:solidFill>
                  <a:schemeClr val="bg1"/>
                </a:solidFill>
              </a:defRPr>
            </a:lvl3pPr>
            <a:lvl4pPr marL="1371519" indent="0">
              <a:buNone/>
              <a:defRPr sz="2400">
                <a:solidFill>
                  <a:schemeClr val="bg1"/>
                </a:solidFill>
              </a:defRPr>
            </a:lvl4pPr>
            <a:lvl5pPr marL="1828693" indent="0">
              <a:buNone/>
              <a:defRPr sz="2400">
                <a:solidFill>
                  <a:schemeClr val="bg1"/>
                </a:solidFill>
              </a:defRPr>
            </a:lvl5pPr>
          </a:lstStyle>
          <a:p>
            <a:pPr lvl="0"/>
            <a:r>
              <a:rPr lang="en-US" dirty="0"/>
              <a:t>CLICK TO ADD PRESENTER’S NAME, TITLE</a:t>
            </a:r>
          </a:p>
        </p:txBody>
      </p:sp>
      <p:sp>
        <p:nvSpPr>
          <p:cNvPr id="24" name="name_2024 sandisk or its affiliates All rights reserved">
            <a:extLst>
              <a:ext uri="{FF2B5EF4-FFF2-40B4-BE49-F238E27FC236}">
                <a16:creationId xmlns:a16="http://schemas.microsoft.com/office/drawing/2014/main" id="{6D8CD1FC-8805-8BD2-8CBE-E0CCBB790C5D}"/>
              </a:ext>
            </a:extLst>
          </p:cNvPr>
          <p:cNvSpPr txBox="1"/>
          <p:nvPr/>
        </p:nvSpPr>
        <p:spPr>
          <a:xfrm>
            <a:off x="301625" y="5014684"/>
            <a:ext cx="14478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40" name="Title 2">
            <a:extLst>
              <a:ext uri="{FF2B5EF4-FFF2-40B4-BE49-F238E27FC236}">
                <a16:creationId xmlns:a16="http://schemas.microsoft.com/office/drawing/2014/main" id="{34F3AA0F-AE20-56C9-A000-E9EE240A3F05}"/>
              </a:ext>
            </a:extLst>
          </p:cNvPr>
          <p:cNvSpPr>
            <a:spLocks noGrp="1"/>
          </p:cNvSpPr>
          <p:nvPr>
            <p:ph type="title" hasCustomPrompt="1"/>
          </p:nvPr>
        </p:nvSpPr>
        <p:spPr>
          <a:xfrm>
            <a:off x="292100" y="208998"/>
            <a:ext cx="10871200" cy="4023804"/>
          </a:xfrm>
          <a:prstGeom prst="rect">
            <a:avLst/>
          </a:prstGeom>
        </p:spPr>
        <p:txBody>
          <a:bodyPr wrap="square" lIns="0" tIns="0" anchor="t">
            <a:noAutofit/>
          </a:bodyPr>
          <a:lstStyle>
            <a:lvl1pPr marL="0" indent="0">
              <a:lnSpc>
                <a:spcPct val="88000"/>
              </a:lnSpc>
              <a:defRPr sz="8000" b="0" spc="-220" baseline="0">
                <a:solidFill>
                  <a:schemeClr val="bg1"/>
                </a:solidFill>
                <a:latin typeface="+mj-lt"/>
              </a:defRPr>
            </a:lvl1pPr>
          </a:lstStyle>
          <a:p>
            <a:pPr lvl="0"/>
            <a:r>
              <a:rPr lang="en-US" dirty="0"/>
              <a:t>CLICK TO ADD TITLE</a:t>
            </a:r>
          </a:p>
        </p:txBody>
      </p:sp>
      <p:sp>
        <p:nvSpPr>
          <p:cNvPr id="66" name="Text Placeholder 65">
            <a:extLst>
              <a:ext uri="{FF2B5EF4-FFF2-40B4-BE49-F238E27FC236}">
                <a16:creationId xmlns:a16="http://schemas.microsoft.com/office/drawing/2014/main" id="{D58DA466-A993-04AF-B67A-65B6194E07EE}"/>
              </a:ext>
            </a:extLst>
          </p:cNvPr>
          <p:cNvSpPr>
            <a:spLocks noGrp="1"/>
          </p:cNvSpPr>
          <p:nvPr>
            <p:ph type="body" sz="quarter" idx="12" hasCustomPrompt="1"/>
          </p:nvPr>
        </p:nvSpPr>
        <p:spPr>
          <a:xfrm>
            <a:off x="3194050" y="5014684"/>
            <a:ext cx="2901950" cy="155448"/>
          </a:xfrm>
        </p:spPr>
        <p:txBody>
          <a:bodyPr lIns="0"/>
          <a:lstStyle>
            <a:lvl1pPr marL="0" indent="0">
              <a:buNone/>
              <a:defRPr sz="1000" b="0" i="0">
                <a:solidFill>
                  <a:schemeClr val="bg1"/>
                </a:solidFill>
                <a:latin typeface="NB Architekt Pro Neue" panose="02010509020201040001" pitchFamily="49" charset="77"/>
              </a:defRPr>
            </a:lvl1pPr>
          </a:lstStyle>
          <a:p>
            <a:pPr lvl="0"/>
            <a:r>
              <a:rPr lang="en-US" dirty="0"/>
              <a:t>CLICK TO ADD DATE</a:t>
            </a:r>
          </a:p>
        </p:txBody>
      </p:sp>
      <p:grpSp>
        <p:nvGrpSpPr>
          <p:cNvPr id="2" name="Group 1">
            <a:extLst>
              <a:ext uri="{FF2B5EF4-FFF2-40B4-BE49-F238E27FC236}">
                <a16:creationId xmlns:a16="http://schemas.microsoft.com/office/drawing/2014/main" id="{70AB061F-37F4-3371-0386-6DABF3BFE021}"/>
              </a:ext>
            </a:extLst>
          </p:cNvPr>
          <p:cNvGrpSpPr/>
          <p:nvPr/>
        </p:nvGrpSpPr>
        <p:grpSpPr>
          <a:xfrm>
            <a:off x="297005" y="5411270"/>
            <a:ext cx="11602895" cy="1158371"/>
            <a:chOff x="297005" y="5421618"/>
            <a:chExt cx="11585651" cy="1156649"/>
          </a:xfrm>
          <a:solidFill>
            <a:schemeClr val="bg1"/>
          </a:solidFill>
        </p:grpSpPr>
        <p:grpSp>
          <p:nvGrpSpPr>
            <p:cNvPr id="3" name="Group 2">
              <a:extLst>
                <a:ext uri="{FF2B5EF4-FFF2-40B4-BE49-F238E27FC236}">
                  <a16:creationId xmlns:a16="http://schemas.microsoft.com/office/drawing/2014/main" id="{FD9A9638-C2A3-1839-212D-304885625A61}"/>
                </a:ext>
              </a:extLst>
            </p:cNvPr>
            <p:cNvGrpSpPr/>
            <p:nvPr userDrawn="1"/>
          </p:nvGrpSpPr>
          <p:grpSpPr>
            <a:xfrm>
              <a:off x="297005" y="5421618"/>
              <a:ext cx="10643138" cy="1156649"/>
              <a:chOff x="3726006" y="3171824"/>
              <a:chExt cx="4740852" cy="515215"/>
            </a:xfrm>
            <a:grpFill/>
          </p:grpSpPr>
          <p:sp>
            <p:nvSpPr>
              <p:cNvPr id="8" name="Freeform 7">
                <a:extLst>
                  <a:ext uri="{FF2B5EF4-FFF2-40B4-BE49-F238E27FC236}">
                    <a16:creationId xmlns:a16="http://schemas.microsoft.com/office/drawing/2014/main" id="{16F0241C-1948-BF84-639D-E8E39C808944}"/>
                  </a:ext>
                </a:extLst>
              </p:cNvPr>
              <p:cNvSpPr/>
              <p:nvPr/>
            </p:nvSpPr>
            <p:spPr>
              <a:xfrm>
                <a:off x="5262995" y="3173556"/>
                <a:ext cx="639906" cy="512618"/>
              </a:xfrm>
              <a:custGeom>
                <a:avLst/>
                <a:gdLst>
                  <a:gd name="connsiteX0" fmla="*/ 512618 w 639906"/>
                  <a:gd name="connsiteY0" fmla="*/ 348961 h 512618"/>
                  <a:gd name="connsiteX1" fmla="*/ 482311 w 639906"/>
                  <a:gd name="connsiteY1" fmla="*/ 383598 h 512618"/>
                  <a:gd name="connsiteX2" fmla="*/ 446809 w 639906"/>
                  <a:gd name="connsiteY2" fmla="*/ 361950 h 512618"/>
                  <a:gd name="connsiteX3" fmla="*/ 329911 w 639906"/>
                  <a:gd name="connsiteY3" fmla="*/ 40698 h 512618"/>
                  <a:gd name="connsiteX4" fmla="*/ 274493 w 639906"/>
                  <a:gd name="connsiteY4" fmla="*/ 0 h 512618"/>
                  <a:gd name="connsiteX5" fmla="*/ 0 w 639906"/>
                  <a:gd name="connsiteY5" fmla="*/ 0 h 512618"/>
                  <a:gd name="connsiteX6" fmla="*/ 0 w 639906"/>
                  <a:gd name="connsiteY6" fmla="*/ 512618 h 512618"/>
                  <a:gd name="connsiteX7" fmla="*/ 200891 w 639906"/>
                  <a:gd name="connsiteY7" fmla="*/ 512618 h 512618"/>
                  <a:gd name="connsiteX8" fmla="*/ 200891 w 639906"/>
                  <a:gd name="connsiteY8" fmla="*/ 384464 h 512618"/>
                  <a:gd name="connsiteX9" fmla="*/ 165389 w 639906"/>
                  <a:gd name="connsiteY9" fmla="*/ 384464 h 512618"/>
                  <a:gd name="connsiteX10" fmla="*/ 128155 w 639906"/>
                  <a:gd name="connsiteY10" fmla="*/ 338571 h 512618"/>
                  <a:gd name="connsiteX11" fmla="*/ 128155 w 639906"/>
                  <a:gd name="connsiteY11" fmla="*/ 184439 h 512618"/>
                  <a:gd name="connsiteX12" fmla="*/ 200025 w 639906"/>
                  <a:gd name="connsiteY12" fmla="*/ 133350 h 512618"/>
                  <a:gd name="connsiteX13" fmla="*/ 228600 w 639906"/>
                  <a:gd name="connsiteY13" fmla="*/ 164523 h 512618"/>
                  <a:gd name="connsiteX14" fmla="*/ 322118 w 639906"/>
                  <a:gd name="connsiteY14" fmla="*/ 407843 h 512618"/>
                  <a:gd name="connsiteX15" fmla="*/ 475384 w 639906"/>
                  <a:gd name="connsiteY15" fmla="*/ 512618 h 512618"/>
                  <a:gd name="connsiteX16" fmla="*/ 478848 w 639906"/>
                  <a:gd name="connsiteY16" fmla="*/ 512618 h 512618"/>
                  <a:gd name="connsiteX17" fmla="*/ 639907 w 639906"/>
                  <a:gd name="connsiteY17" fmla="*/ 353291 h 512618"/>
                  <a:gd name="connsiteX18" fmla="*/ 639907 w 639906"/>
                  <a:gd name="connsiteY18" fmla="*/ 0 h 512618"/>
                  <a:gd name="connsiteX19" fmla="*/ 511752 w 639906"/>
                  <a:gd name="connsiteY19" fmla="*/ 0 h 512618"/>
                  <a:gd name="connsiteX20" fmla="*/ 511752 w 639906"/>
                  <a:gd name="connsiteY20" fmla="*/ 34982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9906" h="512618">
                    <a:moveTo>
                      <a:pt x="512618" y="348961"/>
                    </a:moveTo>
                    <a:cubicBezTo>
                      <a:pt x="512618" y="366279"/>
                      <a:pt x="499630" y="381000"/>
                      <a:pt x="482311" y="383598"/>
                    </a:cubicBezTo>
                    <a:cubicBezTo>
                      <a:pt x="466725" y="385330"/>
                      <a:pt x="452005" y="375805"/>
                      <a:pt x="446809" y="361950"/>
                    </a:cubicBezTo>
                    <a:lnTo>
                      <a:pt x="329911" y="40698"/>
                    </a:lnTo>
                    <a:cubicBezTo>
                      <a:pt x="321252" y="14721"/>
                      <a:pt x="299605" y="0"/>
                      <a:pt x="274493" y="0"/>
                    </a:cubicBezTo>
                    <a:lnTo>
                      <a:pt x="0" y="0"/>
                    </a:lnTo>
                    <a:lnTo>
                      <a:pt x="0" y="512618"/>
                    </a:lnTo>
                    <a:lnTo>
                      <a:pt x="200891" y="512618"/>
                    </a:lnTo>
                    <a:lnTo>
                      <a:pt x="200891" y="384464"/>
                    </a:lnTo>
                    <a:lnTo>
                      <a:pt x="165389" y="384464"/>
                    </a:lnTo>
                    <a:cubicBezTo>
                      <a:pt x="142009" y="384464"/>
                      <a:pt x="128155" y="363682"/>
                      <a:pt x="128155" y="338571"/>
                    </a:cubicBezTo>
                    <a:lnTo>
                      <a:pt x="128155" y="184439"/>
                    </a:lnTo>
                    <a:cubicBezTo>
                      <a:pt x="128155" y="146339"/>
                      <a:pt x="165389" y="118630"/>
                      <a:pt x="200025" y="133350"/>
                    </a:cubicBezTo>
                    <a:cubicBezTo>
                      <a:pt x="213014" y="139411"/>
                      <a:pt x="223405" y="150668"/>
                      <a:pt x="228600" y="164523"/>
                    </a:cubicBezTo>
                    <a:lnTo>
                      <a:pt x="322118" y="407843"/>
                    </a:lnTo>
                    <a:cubicBezTo>
                      <a:pt x="346364" y="471920"/>
                      <a:pt x="406977" y="512618"/>
                      <a:pt x="475384" y="512618"/>
                    </a:cubicBezTo>
                    <a:lnTo>
                      <a:pt x="478848" y="512618"/>
                    </a:lnTo>
                    <a:cubicBezTo>
                      <a:pt x="567170" y="512618"/>
                      <a:pt x="639907" y="442480"/>
                      <a:pt x="639907" y="353291"/>
                    </a:cubicBezTo>
                    <a:lnTo>
                      <a:pt x="639907" y="0"/>
                    </a:lnTo>
                    <a:lnTo>
                      <a:pt x="511752" y="0"/>
                    </a:lnTo>
                    <a:lnTo>
                      <a:pt x="511752" y="349827"/>
                    </a:lnTo>
                    <a:close/>
                  </a:path>
                </a:pathLst>
              </a:custGeom>
              <a:grpFill/>
              <a:ln w="8653" cap="flat">
                <a:noFill/>
                <a:prstDash val="solid"/>
                <a:miter/>
              </a:ln>
            </p:spPr>
            <p:txBody>
              <a:bodyPr rtlCol="0" anchor="ctr"/>
              <a:lstStyle/>
              <a:p>
                <a:endParaRPr lang="en-US">
                  <a:solidFill>
                    <a:schemeClr val="tx1"/>
                  </a:solidFill>
                </a:endParaRPr>
              </a:p>
            </p:txBody>
          </p:sp>
          <p:sp>
            <p:nvSpPr>
              <p:cNvPr id="9" name="Freeform 8">
                <a:extLst>
                  <a:ext uri="{FF2B5EF4-FFF2-40B4-BE49-F238E27FC236}">
                    <a16:creationId xmlns:a16="http://schemas.microsoft.com/office/drawing/2014/main" id="{64C98641-645D-0B20-1931-FC95777E3E93}"/>
                  </a:ext>
                </a:extLst>
              </p:cNvPr>
              <p:cNvSpPr/>
              <p:nvPr/>
            </p:nvSpPr>
            <p:spPr>
              <a:xfrm>
                <a:off x="6031922" y="3172690"/>
                <a:ext cx="640772" cy="512618"/>
              </a:xfrm>
              <a:custGeom>
                <a:avLst/>
                <a:gdLst>
                  <a:gd name="connsiteX0" fmla="*/ 384464 w 640772"/>
                  <a:gd name="connsiteY0" fmla="*/ 0 h 512618"/>
                  <a:gd name="connsiteX1" fmla="*/ 0 w 640772"/>
                  <a:gd name="connsiteY1" fmla="*/ 0 h 512618"/>
                  <a:gd name="connsiteX2" fmla="*/ 0 w 640772"/>
                  <a:gd name="connsiteY2" fmla="*/ 129020 h 512618"/>
                  <a:gd name="connsiteX3" fmla="*/ 384464 w 640772"/>
                  <a:gd name="connsiteY3" fmla="*/ 129020 h 512618"/>
                  <a:gd name="connsiteX4" fmla="*/ 511752 w 640772"/>
                  <a:gd name="connsiteY4" fmla="*/ 256309 h 512618"/>
                  <a:gd name="connsiteX5" fmla="*/ 384464 w 640772"/>
                  <a:gd name="connsiteY5" fmla="*/ 383598 h 512618"/>
                  <a:gd name="connsiteX6" fmla="*/ 0 w 640772"/>
                  <a:gd name="connsiteY6" fmla="*/ 383598 h 512618"/>
                  <a:gd name="connsiteX7" fmla="*/ 0 w 640772"/>
                  <a:gd name="connsiteY7" fmla="*/ 512618 h 512618"/>
                  <a:gd name="connsiteX8" fmla="*/ 384464 w 640772"/>
                  <a:gd name="connsiteY8" fmla="*/ 512618 h 512618"/>
                  <a:gd name="connsiteX9" fmla="*/ 609600 w 640772"/>
                  <a:gd name="connsiteY9" fmla="*/ 380134 h 512618"/>
                  <a:gd name="connsiteX10" fmla="*/ 640773 w 640772"/>
                  <a:gd name="connsiteY10" fmla="*/ 256309 h 512618"/>
                  <a:gd name="connsiteX11" fmla="*/ 609600 w 640772"/>
                  <a:gd name="connsiteY11" fmla="*/ 132484 h 512618"/>
                  <a:gd name="connsiteX12" fmla="*/ 384464 w 640772"/>
                  <a:gd name="connsiteY12" fmla="*/ 0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0772" h="512618">
                    <a:moveTo>
                      <a:pt x="384464" y="0"/>
                    </a:moveTo>
                    <a:lnTo>
                      <a:pt x="0" y="0"/>
                    </a:lnTo>
                    <a:lnTo>
                      <a:pt x="0" y="129020"/>
                    </a:lnTo>
                    <a:lnTo>
                      <a:pt x="384464" y="129020"/>
                    </a:lnTo>
                    <a:cubicBezTo>
                      <a:pt x="452004" y="129020"/>
                      <a:pt x="511752" y="188768"/>
                      <a:pt x="511752" y="256309"/>
                    </a:cubicBezTo>
                    <a:cubicBezTo>
                      <a:pt x="511752" y="323850"/>
                      <a:pt x="452004" y="383598"/>
                      <a:pt x="384464" y="383598"/>
                    </a:cubicBezTo>
                    <a:lnTo>
                      <a:pt x="0" y="383598"/>
                    </a:lnTo>
                    <a:lnTo>
                      <a:pt x="0" y="512618"/>
                    </a:lnTo>
                    <a:lnTo>
                      <a:pt x="384464" y="512618"/>
                    </a:lnTo>
                    <a:cubicBezTo>
                      <a:pt x="481446" y="512618"/>
                      <a:pt x="565439" y="458932"/>
                      <a:pt x="609600" y="380134"/>
                    </a:cubicBezTo>
                    <a:cubicBezTo>
                      <a:pt x="629516" y="343766"/>
                      <a:pt x="640773" y="301337"/>
                      <a:pt x="640773" y="256309"/>
                    </a:cubicBezTo>
                    <a:cubicBezTo>
                      <a:pt x="640773" y="211282"/>
                      <a:pt x="629516" y="169718"/>
                      <a:pt x="609600" y="132484"/>
                    </a:cubicBezTo>
                    <a:cubicBezTo>
                      <a:pt x="566305" y="52821"/>
                      <a:pt x="482311" y="0"/>
                      <a:pt x="384464" y="0"/>
                    </a:cubicBezTo>
                    <a:close/>
                  </a:path>
                </a:pathLst>
              </a:custGeom>
              <a:grpFill/>
              <a:ln w="8653" cap="flat">
                <a:noFill/>
                <a:prstDash val="solid"/>
                <a:miter/>
              </a:ln>
            </p:spPr>
            <p:txBody>
              <a:bodyPr rtlCol="0" anchor="ctr"/>
              <a:lstStyle/>
              <a:p>
                <a:endParaRPr lang="en-US">
                  <a:solidFill>
                    <a:schemeClr val="tx1"/>
                  </a:solidFill>
                </a:endParaRPr>
              </a:p>
            </p:txBody>
          </p:sp>
          <p:sp>
            <p:nvSpPr>
              <p:cNvPr id="10" name="Freeform 9">
                <a:extLst>
                  <a:ext uri="{FF2B5EF4-FFF2-40B4-BE49-F238E27FC236}">
                    <a16:creationId xmlns:a16="http://schemas.microsoft.com/office/drawing/2014/main" id="{7F7519B4-FB0E-2AFE-142C-41050C292520}"/>
                  </a:ext>
                </a:extLst>
              </p:cNvPr>
              <p:cNvSpPr/>
              <p:nvPr/>
            </p:nvSpPr>
            <p:spPr>
              <a:xfrm>
                <a:off x="6726381" y="3171824"/>
                <a:ext cx="202622" cy="512618"/>
              </a:xfrm>
              <a:custGeom>
                <a:avLst/>
                <a:gdLst>
                  <a:gd name="connsiteX0" fmla="*/ 25977 w 202622"/>
                  <a:gd name="connsiteY0" fmla="*/ 129021 h 512618"/>
                  <a:gd name="connsiteX1" fmla="*/ 36368 w 202622"/>
                  <a:gd name="connsiteY1" fmla="*/ 129021 h 512618"/>
                  <a:gd name="connsiteX2" fmla="*/ 74468 w 202622"/>
                  <a:gd name="connsiteY2" fmla="*/ 176646 h 512618"/>
                  <a:gd name="connsiteX3" fmla="*/ 74468 w 202622"/>
                  <a:gd name="connsiteY3" fmla="*/ 512618 h 512618"/>
                  <a:gd name="connsiteX4" fmla="*/ 202623 w 202622"/>
                  <a:gd name="connsiteY4" fmla="*/ 512618 h 512618"/>
                  <a:gd name="connsiteX5" fmla="*/ 202623 w 202622"/>
                  <a:gd name="connsiteY5" fmla="*/ 0 h 512618"/>
                  <a:gd name="connsiteX6" fmla="*/ 0 w 202622"/>
                  <a:gd name="connsiteY6" fmla="*/ 0 h 512618"/>
                  <a:gd name="connsiteX7" fmla="*/ 0 w 202622"/>
                  <a:gd name="connsiteY7" fmla="*/ 128155 h 512618"/>
                  <a:gd name="connsiteX8" fmla="*/ 26843 w 202622"/>
                  <a:gd name="connsiteY8" fmla="*/ 128155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622" h="512618">
                    <a:moveTo>
                      <a:pt x="25977" y="129021"/>
                    </a:moveTo>
                    <a:cubicBezTo>
                      <a:pt x="29441" y="129021"/>
                      <a:pt x="32039" y="129021"/>
                      <a:pt x="36368" y="129021"/>
                    </a:cubicBezTo>
                    <a:cubicBezTo>
                      <a:pt x="59748" y="132484"/>
                      <a:pt x="74468" y="151534"/>
                      <a:pt x="74468" y="176646"/>
                    </a:cubicBezTo>
                    <a:lnTo>
                      <a:pt x="74468" y="512618"/>
                    </a:lnTo>
                    <a:lnTo>
                      <a:pt x="202623" y="512618"/>
                    </a:lnTo>
                    <a:lnTo>
                      <a:pt x="202623" y="0"/>
                    </a:lnTo>
                    <a:lnTo>
                      <a:pt x="0" y="0"/>
                    </a:lnTo>
                    <a:lnTo>
                      <a:pt x="0" y="128155"/>
                    </a:lnTo>
                    <a:lnTo>
                      <a:pt x="26843" y="128155"/>
                    </a:lnTo>
                    <a:close/>
                  </a:path>
                </a:pathLst>
              </a:custGeom>
              <a:grpFill/>
              <a:ln w="8653" cap="flat">
                <a:noFill/>
                <a:prstDash val="solid"/>
                <a:miter/>
              </a:ln>
            </p:spPr>
            <p:txBody>
              <a:bodyPr rtlCol="0" anchor="ctr"/>
              <a:lstStyle/>
              <a:p>
                <a:endParaRPr lang="en-US">
                  <a:solidFill>
                    <a:schemeClr val="tx1"/>
                  </a:solidFill>
                </a:endParaRPr>
              </a:p>
            </p:txBody>
          </p:sp>
          <p:sp>
            <p:nvSpPr>
              <p:cNvPr id="11" name="Freeform 10">
                <a:extLst>
                  <a:ext uri="{FF2B5EF4-FFF2-40B4-BE49-F238E27FC236}">
                    <a16:creationId xmlns:a16="http://schemas.microsoft.com/office/drawing/2014/main" id="{C7367585-FA62-94BC-4019-11C3659C1876}"/>
                  </a:ext>
                </a:extLst>
              </p:cNvPr>
              <p:cNvSpPr/>
              <p:nvPr/>
            </p:nvSpPr>
            <p:spPr>
              <a:xfrm>
                <a:off x="7058025"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79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79"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12" name="Freeform 11">
                <a:extLst>
                  <a:ext uri="{FF2B5EF4-FFF2-40B4-BE49-F238E27FC236}">
                    <a16:creationId xmlns:a16="http://schemas.microsoft.com/office/drawing/2014/main" id="{250F0E30-BE00-3568-B0D7-D5A043FB78B6}"/>
                  </a:ext>
                </a:extLst>
              </p:cNvPr>
              <p:cNvSpPr/>
              <p:nvPr/>
            </p:nvSpPr>
            <p:spPr>
              <a:xfrm>
                <a:off x="7056293"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13" name="Freeform 12">
                <a:extLst>
                  <a:ext uri="{FF2B5EF4-FFF2-40B4-BE49-F238E27FC236}">
                    <a16:creationId xmlns:a16="http://schemas.microsoft.com/office/drawing/2014/main" id="{370A4361-187F-7DE6-E662-E7A34275BECE}"/>
                  </a:ext>
                </a:extLst>
              </p:cNvPr>
              <p:cNvSpPr/>
              <p:nvPr/>
            </p:nvSpPr>
            <p:spPr>
              <a:xfrm>
                <a:off x="3726006"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80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80"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14" name="Freeform 13">
                <a:extLst>
                  <a:ext uri="{FF2B5EF4-FFF2-40B4-BE49-F238E27FC236}">
                    <a16:creationId xmlns:a16="http://schemas.microsoft.com/office/drawing/2014/main" id="{B031D13C-0C00-9E14-38EA-150422BE6075}"/>
                  </a:ext>
                </a:extLst>
              </p:cNvPr>
              <p:cNvSpPr/>
              <p:nvPr/>
            </p:nvSpPr>
            <p:spPr>
              <a:xfrm>
                <a:off x="3726006"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16" name="Freeform 15">
                <a:extLst>
                  <a:ext uri="{FF2B5EF4-FFF2-40B4-BE49-F238E27FC236}">
                    <a16:creationId xmlns:a16="http://schemas.microsoft.com/office/drawing/2014/main" id="{8065ACE3-71DE-DB87-D5B2-0BCD87760D85}"/>
                  </a:ext>
                </a:extLst>
              </p:cNvPr>
              <p:cNvSpPr/>
              <p:nvPr/>
            </p:nvSpPr>
            <p:spPr>
              <a:xfrm>
                <a:off x="7827818" y="3172690"/>
                <a:ext cx="639040" cy="514349"/>
              </a:xfrm>
              <a:custGeom>
                <a:avLst/>
                <a:gdLst>
                  <a:gd name="connsiteX0" fmla="*/ 639041 w 639040"/>
                  <a:gd name="connsiteY0" fmla="*/ 129020 h 514349"/>
                  <a:gd name="connsiteX1" fmla="*/ 639041 w 639040"/>
                  <a:gd name="connsiteY1" fmla="*/ 0 h 514349"/>
                  <a:gd name="connsiteX2" fmla="*/ 526473 w 639040"/>
                  <a:gd name="connsiteY2" fmla="*/ 0 h 514349"/>
                  <a:gd name="connsiteX3" fmla="*/ 502227 w 639040"/>
                  <a:gd name="connsiteY3" fmla="*/ 9525 h 514349"/>
                  <a:gd name="connsiteX4" fmla="*/ 302203 w 639040"/>
                  <a:gd name="connsiteY4" fmla="*/ 191366 h 514349"/>
                  <a:gd name="connsiteX5" fmla="*/ 281420 w 639040"/>
                  <a:gd name="connsiteY5" fmla="*/ 200025 h 514349"/>
                  <a:gd name="connsiteX6" fmla="*/ 142009 w 639040"/>
                  <a:gd name="connsiteY6" fmla="*/ 200025 h 514349"/>
                  <a:gd name="connsiteX7" fmla="*/ 126423 w 639040"/>
                  <a:gd name="connsiteY7" fmla="*/ 184439 h 514349"/>
                  <a:gd name="connsiteX8" fmla="*/ 126423 w 639040"/>
                  <a:gd name="connsiteY8" fmla="*/ 866 h 514349"/>
                  <a:gd name="connsiteX9" fmla="*/ 0 w 639040"/>
                  <a:gd name="connsiteY9" fmla="*/ 866 h 514349"/>
                  <a:gd name="connsiteX10" fmla="*/ 0 w 639040"/>
                  <a:gd name="connsiteY10" fmla="*/ 513484 h 514349"/>
                  <a:gd name="connsiteX11" fmla="*/ 126423 w 639040"/>
                  <a:gd name="connsiteY11" fmla="*/ 513484 h 514349"/>
                  <a:gd name="connsiteX12" fmla="*/ 126423 w 639040"/>
                  <a:gd name="connsiteY12" fmla="*/ 329911 h 514349"/>
                  <a:gd name="connsiteX13" fmla="*/ 142009 w 639040"/>
                  <a:gd name="connsiteY13" fmla="*/ 314325 h 514349"/>
                  <a:gd name="connsiteX14" fmla="*/ 281420 w 639040"/>
                  <a:gd name="connsiteY14" fmla="*/ 314325 h 514349"/>
                  <a:gd name="connsiteX15" fmla="*/ 302203 w 639040"/>
                  <a:gd name="connsiteY15" fmla="*/ 322984 h 514349"/>
                  <a:gd name="connsiteX16" fmla="*/ 502227 w 639040"/>
                  <a:gd name="connsiteY16" fmla="*/ 504825 h 514349"/>
                  <a:gd name="connsiteX17" fmla="*/ 526473 w 639040"/>
                  <a:gd name="connsiteY17" fmla="*/ 514350 h 514349"/>
                  <a:gd name="connsiteX18" fmla="*/ 639041 w 639040"/>
                  <a:gd name="connsiteY18" fmla="*/ 514350 h 514349"/>
                  <a:gd name="connsiteX19" fmla="*/ 639041 w 639040"/>
                  <a:gd name="connsiteY19" fmla="*/ 386196 h 514349"/>
                  <a:gd name="connsiteX20" fmla="*/ 577562 w 639040"/>
                  <a:gd name="connsiteY20" fmla="*/ 386196 h 514349"/>
                  <a:gd name="connsiteX21" fmla="*/ 524741 w 639040"/>
                  <a:gd name="connsiteY21" fmla="*/ 367145 h 514349"/>
                  <a:gd name="connsiteX22" fmla="*/ 429491 w 639040"/>
                  <a:gd name="connsiteY22" fmla="*/ 283152 h 514349"/>
                  <a:gd name="connsiteX23" fmla="*/ 429491 w 639040"/>
                  <a:gd name="connsiteY23" fmla="*/ 233795 h 514349"/>
                  <a:gd name="connsiteX24" fmla="*/ 524741 w 639040"/>
                  <a:gd name="connsiteY24" fmla="*/ 149802 h 514349"/>
                  <a:gd name="connsiteX25" fmla="*/ 577562 w 639040"/>
                  <a:gd name="connsiteY25" fmla="*/ 130752 h 514349"/>
                  <a:gd name="connsiteX26" fmla="*/ 639041 w 639040"/>
                  <a:gd name="connsiteY26" fmla="*/ 130752 h 514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39040" h="514349">
                    <a:moveTo>
                      <a:pt x="639041" y="129020"/>
                    </a:moveTo>
                    <a:lnTo>
                      <a:pt x="639041" y="0"/>
                    </a:lnTo>
                    <a:lnTo>
                      <a:pt x="526473" y="0"/>
                    </a:lnTo>
                    <a:cubicBezTo>
                      <a:pt x="517814" y="0"/>
                      <a:pt x="509154" y="3464"/>
                      <a:pt x="502227" y="9525"/>
                    </a:cubicBezTo>
                    <a:lnTo>
                      <a:pt x="302203" y="191366"/>
                    </a:lnTo>
                    <a:cubicBezTo>
                      <a:pt x="296141" y="196561"/>
                      <a:pt x="289214" y="200025"/>
                      <a:pt x="281420" y="200025"/>
                    </a:cubicBezTo>
                    <a:lnTo>
                      <a:pt x="142009" y="200025"/>
                    </a:lnTo>
                    <a:cubicBezTo>
                      <a:pt x="133350" y="200025"/>
                      <a:pt x="126423" y="193098"/>
                      <a:pt x="126423" y="184439"/>
                    </a:cubicBezTo>
                    <a:lnTo>
                      <a:pt x="126423" y="866"/>
                    </a:lnTo>
                    <a:lnTo>
                      <a:pt x="0" y="866"/>
                    </a:lnTo>
                    <a:lnTo>
                      <a:pt x="0" y="513484"/>
                    </a:lnTo>
                    <a:lnTo>
                      <a:pt x="126423" y="513484"/>
                    </a:lnTo>
                    <a:lnTo>
                      <a:pt x="126423" y="329911"/>
                    </a:lnTo>
                    <a:cubicBezTo>
                      <a:pt x="126423" y="321252"/>
                      <a:pt x="133350" y="314325"/>
                      <a:pt x="142009" y="314325"/>
                    </a:cubicBezTo>
                    <a:lnTo>
                      <a:pt x="281420" y="314325"/>
                    </a:lnTo>
                    <a:cubicBezTo>
                      <a:pt x="289214" y="314325"/>
                      <a:pt x="296141" y="316923"/>
                      <a:pt x="302203" y="322984"/>
                    </a:cubicBezTo>
                    <a:lnTo>
                      <a:pt x="502227" y="504825"/>
                    </a:lnTo>
                    <a:cubicBezTo>
                      <a:pt x="509154" y="510886"/>
                      <a:pt x="517814" y="514350"/>
                      <a:pt x="526473" y="514350"/>
                    </a:cubicBezTo>
                    <a:lnTo>
                      <a:pt x="639041" y="514350"/>
                    </a:lnTo>
                    <a:lnTo>
                      <a:pt x="639041" y="386196"/>
                    </a:lnTo>
                    <a:lnTo>
                      <a:pt x="577562" y="386196"/>
                    </a:lnTo>
                    <a:cubicBezTo>
                      <a:pt x="558511" y="386196"/>
                      <a:pt x="539461" y="379268"/>
                      <a:pt x="524741" y="367145"/>
                    </a:cubicBezTo>
                    <a:lnTo>
                      <a:pt x="429491" y="283152"/>
                    </a:lnTo>
                    <a:cubicBezTo>
                      <a:pt x="414771" y="270164"/>
                      <a:pt x="414771" y="247650"/>
                      <a:pt x="429491" y="233795"/>
                    </a:cubicBezTo>
                    <a:lnTo>
                      <a:pt x="524741" y="149802"/>
                    </a:lnTo>
                    <a:cubicBezTo>
                      <a:pt x="539461" y="137680"/>
                      <a:pt x="557646" y="131618"/>
                      <a:pt x="577562" y="130752"/>
                    </a:cubicBezTo>
                    <a:lnTo>
                      <a:pt x="639041" y="130752"/>
                    </a:lnTo>
                    <a:close/>
                  </a:path>
                </a:pathLst>
              </a:custGeom>
              <a:grpFill/>
              <a:ln w="8653" cap="flat">
                <a:noFill/>
                <a:prstDash val="solid"/>
                <a:miter/>
              </a:ln>
            </p:spPr>
            <p:txBody>
              <a:bodyPr rtlCol="0" anchor="ctr"/>
              <a:lstStyle/>
              <a:p>
                <a:endParaRPr lang="en-US">
                  <a:solidFill>
                    <a:schemeClr val="tx1"/>
                  </a:solidFill>
                </a:endParaRPr>
              </a:p>
            </p:txBody>
          </p:sp>
          <p:sp>
            <p:nvSpPr>
              <p:cNvPr id="17" name="Freeform 16">
                <a:extLst>
                  <a:ext uri="{FF2B5EF4-FFF2-40B4-BE49-F238E27FC236}">
                    <a16:creationId xmlns:a16="http://schemas.microsoft.com/office/drawing/2014/main" id="{3E272DE8-1E8C-8684-18A3-E47AAF21B373}"/>
                  </a:ext>
                </a:extLst>
              </p:cNvPr>
              <p:cNvSpPr/>
              <p:nvPr/>
            </p:nvSpPr>
            <p:spPr>
              <a:xfrm>
                <a:off x="4441247" y="3172690"/>
                <a:ext cx="692727" cy="513484"/>
              </a:xfrm>
              <a:custGeom>
                <a:avLst/>
                <a:gdLst>
                  <a:gd name="connsiteX0" fmla="*/ 497898 w 692727"/>
                  <a:gd name="connsiteY0" fmla="*/ 0 h 513484"/>
                  <a:gd name="connsiteX1" fmla="*/ 351559 w 692727"/>
                  <a:gd name="connsiteY1" fmla="*/ 72736 h 513484"/>
                  <a:gd name="connsiteX2" fmla="*/ 0 w 692727"/>
                  <a:gd name="connsiteY2" fmla="*/ 512618 h 513484"/>
                  <a:gd name="connsiteX3" fmla="*/ 178377 w 692727"/>
                  <a:gd name="connsiteY3" fmla="*/ 512618 h 513484"/>
                  <a:gd name="connsiteX4" fmla="*/ 468457 w 692727"/>
                  <a:gd name="connsiteY4" fmla="*/ 155864 h 513484"/>
                  <a:gd name="connsiteX5" fmla="*/ 516082 w 692727"/>
                  <a:gd name="connsiteY5" fmla="*/ 129886 h 513484"/>
                  <a:gd name="connsiteX6" fmla="*/ 564573 w 692727"/>
                  <a:gd name="connsiteY6" fmla="*/ 184439 h 513484"/>
                  <a:gd name="connsiteX7" fmla="*/ 564573 w 692727"/>
                  <a:gd name="connsiteY7" fmla="*/ 339436 h 513484"/>
                  <a:gd name="connsiteX8" fmla="*/ 528205 w 692727"/>
                  <a:gd name="connsiteY8" fmla="*/ 385330 h 513484"/>
                  <a:gd name="connsiteX9" fmla="*/ 492702 w 692727"/>
                  <a:gd name="connsiteY9" fmla="*/ 385330 h 513484"/>
                  <a:gd name="connsiteX10" fmla="*/ 492702 w 692727"/>
                  <a:gd name="connsiteY10" fmla="*/ 513484 h 513484"/>
                  <a:gd name="connsiteX11" fmla="*/ 692727 w 692727"/>
                  <a:gd name="connsiteY11" fmla="*/ 513484 h 513484"/>
                  <a:gd name="connsiteX12" fmla="*/ 692727 w 692727"/>
                  <a:gd name="connsiteY12" fmla="*/ 192232 h 513484"/>
                  <a:gd name="connsiteX13" fmla="*/ 497898 w 692727"/>
                  <a:gd name="connsiteY13" fmla="*/ 866 h 513484"/>
                  <a:gd name="connsiteX14" fmla="*/ 497898 w 692727"/>
                  <a:gd name="connsiteY14" fmla="*/ 866 h 51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2727" h="513484">
                    <a:moveTo>
                      <a:pt x="497898" y="0"/>
                    </a:moveTo>
                    <a:cubicBezTo>
                      <a:pt x="440748" y="866"/>
                      <a:pt x="387061" y="27709"/>
                      <a:pt x="351559" y="72736"/>
                    </a:cubicBezTo>
                    <a:lnTo>
                      <a:pt x="0" y="512618"/>
                    </a:lnTo>
                    <a:lnTo>
                      <a:pt x="178377" y="512618"/>
                    </a:lnTo>
                    <a:lnTo>
                      <a:pt x="468457" y="155864"/>
                    </a:lnTo>
                    <a:cubicBezTo>
                      <a:pt x="483177" y="138545"/>
                      <a:pt x="493568" y="129886"/>
                      <a:pt x="516082" y="129886"/>
                    </a:cubicBezTo>
                    <a:cubicBezTo>
                      <a:pt x="538596" y="129886"/>
                      <a:pt x="564573" y="154998"/>
                      <a:pt x="564573" y="184439"/>
                    </a:cubicBezTo>
                    <a:lnTo>
                      <a:pt x="564573" y="339436"/>
                    </a:lnTo>
                    <a:cubicBezTo>
                      <a:pt x="564573" y="364548"/>
                      <a:pt x="551584" y="385330"/>
                      <a:pt x="528205" y="385330"/>
                    </a:cubicBezTo>
                    <a:lnTo>
                      <a:pt x="492702" y="385330"/>
                    </a:lnTo>
                    <a:lnTo>
                      <a:pt x="492702" y="513484"/>
                    </a:lnTo>
                    <a:lnTo>
                      <a:pt x="692727" y="513484"/>
                    </a:lnTo>
                    <a:lnTo>
                      <a:pt x="692727" y="192232"/>
                    </a:lnTo>
                    <a:cubicBezTo>
                      <a:pt x="692727" y="166255"/>
                      <a:pt x="692727" y="866"/>
                      <a:pt x="497898" y="866"/>
                    </a:cubicBezTo>
                    <a:lnTo>
                      <a:pt x="497898" y="866"/>
                    </a:lnTo>
                    <a:close/>
                  </a:path>
                </a:pathLst>
              </a:custGeom>
              <a:grpFill/>
              <a:ln w="8653" cap="flat">
                <a:noFill/>
                <a:prstDash val="solid"/>
                <a:miter/>
              </a:ln>
            </p:spPr>
            <p:txBody>
              <a:bodyPr rtlCol="0" anchor="ctr"/>
              <a:lstStyle/>
              <a:p>
                <a:endParaRPr lang="en-US">
                  <a:solidFill>
                    <a:schemeClr val="tx1"/>
                  </a:solidFill>
                </a:endParaRPr>
              </a:p>
            </p:txBody>
          </p:sp>
        </p:grpSp>
        <p:grpSp>
          <p:nvGrpSpPr>
            <p:cNvPr id="5" name="Group 4">
              <a:extLst>
                <a:ext uri="{FF2B5EF4-FFF2-40B4-BE49-F238E27FC236}">
                  <a16:creationId xmlns:a16="http://schemas.microsoft.com/office/drawing/2014/main" id="{B8DD0071-FF36-FB3D-BCFC-5CDF9D4BB8E4}"/>
                </a:ext>
              </a:extLst>
            </p:cNvPr>
            <p:cNvGrpSpPr/>
            <p:nvPr userDrawn="1"/>
          </p:nvGrpSpPr>
          <p:grpSpPr>
            <a:xfrm>
              <a:off x="11237775" y="5428812"/>
              <a:ext cx="644881" cy="280035"/>
              <a:chOff x="11237775" y="5428812"/>
              <a:chExt cx="644881" cy="280035"/>
            </a:xfrm>
            <a:grpFill/>
          </p:grpSpPr>
          <p:sp>
            <p:nvSpPr>
              <p:cNvPr id="6" name="Freeform 5">
                <a:extLst>
                  <a:ext uri="{FF2B5EF4-FFF2-40B4-BE49-F238E27FC236}">
                    <a16:creationId xmlns:a16="http://schemas.microsoft.com/office/drawing/2014/main" id="{FC72BE89-CE24-18EC-0AB5-646830BB6488}"/>
                  </a:ext>
                </a:extLst>
              </p:cNvPr>
              <p:cNvSpPr/>
              <p:nvPr/>
            </p:nvSpPr>
            <p:spPr>
              <a:xfrm>
                <a:off x="11237775" y="5428812"/>
                <a:ext cx="245631" cy="280035"/>
              </a:xfrm>
              <a:custGeom>
                <a:avLst/>
                <a:gdLst/>
                <a:ahLst/>
                <a:cxnLst/>
                <a:rect l="l" t="t" r="r" b="b"/>
                <a:pathLst>
                  <a:path w="245631" h="280035">
                    <a:moveTo>
                      <a:pt x="0" y="0"/>
                    </a:moveTo>
                    <a:lnTo>
                      <a:pt x="245631" y="0"/>
                    </a:lnTo>
                    <a:lnTo>
                      <a:pt x="245631" y="50407"/>
                    </a:lnTo>
                    <a:lnTo>
                      <a:pt x="151219" y="50407"/>
                    </a:lnTo>
                    <a:lnTo>
                      <a:pt x="151219" y="280035"/>
                    </a:lnTo>
                    <a:lnTo>
                      <a:pt x="93612" y="280035"/>
                    </a:lnTo>
                    <a:lnTo>
                      <a:pt x="93612" y="50407"/>
                    </a:lnTo>
                    <a:lnTo>
                      <a:pt x="0" y="5040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7" name="Freeform 6">
                <a:extLst>
                  <a:ext uri="{FF2B5EF4-FFF2-40B4-BE49-F238E27FC236}">
                    <a16:creationId xmlns:a16="http://schemas.microsoft.com/office/drawing/2014/main" id="{153D48ED-44B9-8C7C-1618-E4932A3F335F}"/>
                  </a:ext>
                </a:extLst>
              </p:cNvPr>
              <p:cNvSpPr/>
              <p:nvPr/>
            </p:nvSpPr>
            <p:spPr>
              <a:xfrm>
                <a:off x="11521011" y="5428812"/>
                <a:ext cx="361645" cy="280035"/>
              </a:xfrm>
              <a:custGeom>
                <a:avLst/>
                <a:gdLst/>
                <a:ahLst/>
                <a:cxnLst/>
                <a:rect l="l" t="t" r="r" b="b"/>
                <a:pathLst>
                  <a:path w="361645" h="280035">
                    <a:moveTo>
                      <a:pt x="0" y="0"/>
                    </a:moveTo>
                    <a:lnTo>
                      <a:pt x="100012" y="0"/>
                    </a:lnTo>
                    <a:lnTo>
                      <a:pt x="181622" y="210427"/>
                    </a:lnTo>
                    <a:lnTo>
                      <a:pt x="185623" y="210427"/>
                    </a:lnTo>
                    <a:lnTo>
                      <a:pt x="268033" y="0"/>
                    </a:lnTo>
                    <a:lnTo>
                      <a:pt x="361645" y="0"/>
                    </a:lnTo>
                    <a:lnTo>
                      <a:pt x="361645" y="280035"/>
                    </a:lnTo>
                    <a:lnTo>
                      <a:pt x="305638" y="280035"/>
                    </a:lnTo>
                    <a:lnTo>
                      <a:pt x="305638" y="48006"/>
                    </a:lnTo>
                    <a:lnTo>
                      <a:pt x="301637" y="48006"/>
                    </a:lnTo>
                    <a:lnTo>
                      <a:pt x="211226" y="280035"/>
                    </a:lnTo>
                    <a:lnTo>
                      <a:pt x="150418" y="280035"/>
                    </a:lnTo>
                    <a:lnTo>
                      <a:pt x="60007" y="48006"/>
                    </a:lnTo>
                    <a:lnTo>
                      <a:pt x="56807" y="48006"/>
                    </a:lnTo>
                    <a:lnTo>
                      <a:pt x="56807" y="280035"/>
                    </a:lnTo>
                    <a:lnTo>
                      <a:pt x="0" y="28003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sp>
        <p:nvSpPr>
          <p:cNvPr id="19" name="Rectangle 18">
            <a:extLst>
              <a:ext uri="{FF2B5EF4-FFF2-40B4-BE49-F238E27FC236}">
                <a16:creationId xmlns:a16="http://schemas.microsoft.com/office/drawing/2014/main" id="{AA526EF8-C741-90B4-C2E4-5A46E47F861D}"/>
              </a:ext>
            </a:extLst>
          </p:cNvPr>
          <p:cNvSpPr/>
          <p:nvPr/>
        </p:nvSpPr>
        <p:spPr>
          <a:xfrm>
            <a:off x="11563470" y="293688"/>
            <a:ext cx="336430" cy="33643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5286364"/>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 Black">
    <p:bg>
      <p:bgPr>
        <a:solidFill>
          <a:schemeClr val="tx1"/>
        </a:solidFill>
        <a:effectLst/>
      </p:bgPr>
    </p:bg>
    <p:spTree>
      <p:nvGrpSpPr>
        <p:cNvPr id="1" name=""/>
        <p:cNvGrpSpPr/>
        <p:nvPr/>
      </p:nvGrpSpPr>
      <p:grpSpPr>
        <a:xfrm>
          <a:off x="0" y="0"/>
          <a:ext cx="0" cy="0"/>
          <a:chOff x="0" y="0"/>
          <a:chExt cx="0" cy="0"/>
        </a:xfrm>
      </p:grpSpPr>
      <p:sp>
        <p:nvSpPr>
          <p:cNvPr id="5" name="name_2024 sandisk or its affiliates All rights reserved">
            <a:extLst>
              <a:ext uri="{FF2B5EF4-FFF2-40B4-BE49-F238E27FC236}">
                <a16:creationId xmlns:a16="http://schemas.microsoft.com/office/drawing/2014/main" id="{EFFFC07D-0CF9-FFD6-F0CD-D4D74A7F1D23}"/>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52" name="Title 1">
            <a:extLst>
              <a:ext uri="{FF2B5EF4-FFF2-40B4-BE49-F238E27FC236}">
                <a16:creationId xmlns:a16="http://schemas.microsoft.com/office/drawing/2014/main" id="{44B28BD3-18EC-FB95-1877-48A10F09B7B0}"/>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bg1"/>
                </a:solidFill>
                <a:latin typeface="+mj-lt"/>
              </a:defRPr>
            </a:lvl1pPr>
          </a:lstStyle>
          <a:p>
            <a:r>
              <a:rPr lang="en-US" dirty="0"/>
              <a:t>CLICK TO ADD TITLE</a:t>
            </a:r>
          </a:p>
        </p:txBody>
      </p:sp>
      <p:sp>
        <p:nvSpPr>
          <p:cNvPr id="3" name="Slide Number Placeholder 5">
            <a:extLst>
              <a:ext uri="{FF2B5EF4-FFF2-40B4-BE49-F238E27FC236}">
                <a16:creationId xmlns:a16="http://schemas.microsoft.com/office/drawing/2014/main" id="{2809DECB-5936-5428-8883-81380D690903}"/>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2" name="Group 11">
            <a:extLst>
              <a:ext uri="{FF2B5EF4-FFF2-40B4-BE49-F238E27FC236}">
                <a16:creationId xmlns:a16="http://schemas.microsoft.com/office/drawing/2014/main" id="{A04647B2-3595-A741-1EC4-A09E9488BC24}"/>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3" name="Freeform 12">
              <a:extLst>
                <a:ext uri="{FF2B5EF4-FFF2-40B4-BE49-F238E27FC236}">
                  <a16:creationId xmlns:a16="http://schemas.microsoft.com/office/drawing/2014/main" id="{CEB56B84-5BE3-3D3F-7401-04188DADEF39}"/>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6CCA0356-9320-B942-6773-B921AB688397}"/>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CA595F84-C51D-066F-E065-0F6520E2092C}"/>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3CE45755-1412-2737-07F6-C06A364D54D6}"/>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A60D7546-48E6-2469-1BA2-B844BBF9D957}"/>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ED57CB0E-899C-746E-611B-3D1A00857EEA}"/>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7CDE551A-6BA3-015B-3833-6BCA61180547}"/>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ED82E78D-3819-1F1A-D966-BC3B3F9B3370}"/>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AEFE6622-74C6-53C0-15F3-CD6A14815A22}"/>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6525B237-3E5C-7EC5-C2F0-E646787E2F33}"/>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CE3006BC-623B-0218-1B09-75D08880AA35}"/>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4" name="name_2024 sandisk or its affiliates All rights reserved">
            <a:extLst>
              <a:ext uri="{FF2B5EF4-FFF2-40B4-BE49-F238E27FC236}">
                <a16:creationId xmlns:a16="http://schemas.microsoft.com/office/drawing/2014/main" id="{646CA856-70AA-D85B-625B-97C1AEB1CED6}"/>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6" name="name_2024 sandisk or its affiliates All rights reserved">
            <a:extLst>
              <a:ext uri="{FF2B5EF4-FFF2-40B4-BE49-F238E27FC236}">
                <a16:creationId xmlns:a16="http://schemas.microsoft.com/office/drawing/2014/main" id="{14A74770-E2CD-E746-760E-E7B7AB9D9959}"/>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37" name="Rectangle 36">
            <a:extLst>
              <a:ext uri="{FF2B5EF4-FFF2-40B4-BE49-F238E27FC236}">
                <a16:creationId xmlns:a16="http://schemas.microsoft.com/office/drawing/2014/main" id="{08BE3BE6-2545-620F-5B54-B70AD5AF750F}"/>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9" name="Content Placeholder 8">
            <a:extLst>
              <a:ext uri="{FF2B5EF4-FFF2-40B4-BE49-F238E27FC236}">
                <a16:creationId xmlns:a16="http://schemas.microsoft.com/office/drawing/2014/main" id="{402A282F-C080-4B95-9D93-6C0221C2F465}"/>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7429872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Gray">
    <p:bg>
      <p:bgPr>
        <a:solidFill>
          <a:schemeClr val="accent1"/>
        </a:solidFill>
        <a:effectLst/>
      </p:bgPr>
    </p:bg>
    <p:spTree>
      <p:nvGrpSpPr>
        <p:cNvPr id="1" name=""/>
        <p:cNvGrpSpPr/>
        <p:nvPr/>
      </p:nvGrpSpPr>
      <p:grpSpPr>
        <a:xfrm>
          <a:off x="0" y="0"/>
          <a:ext cx="0" cy="0"/>
          <a:chOff x="0" y="0"/>
          <a:chExt cx="0" cy="0"/>
        </a:xfrm>
      </p:grpSpPr>
      <p:sp>
        <p:nvSpPr>
          <p:cNvPr id="5" name="name_2024 sandisk or its affiliates All rights reserved">
            <a:extLst>
              <a:ext uri="{FF2B5EF4-FFF2-40B4-BE49-F238E27FC236}">
                <a16:creationId xmlns:a16="http://schemas.microsoft.com/office/drawing/2014/main" id="{EFFFC07D-0CF9-FFD6-F0CD-D4D74A7F1D23}"/>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52" name="Title 1">
            <a:extLst>
              <a:ext uri="{FF2B5EF4-FFF2-40B4-BE49-F238E27FC236}">
                <a16:creationId xmlns:a16="http://schemas.microsoft.com/office/drawing/2014/main" id="{44B28BD3-18EC-FB95-1877-48A10F09B7B0}"/>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3" name="Slide Number Placeholder 5">
            <a:extLst>
              <a:ext uri="{FF2B5EF4-FFF2-40B4-BE49-F238E27FC236}">
                <a16:creationId xmlns:a16="http://schemas.microsoft.com/office/drawing/2014/main" id="{2809DECB-5936-5428-8883-81380D690903}"/>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2" name="Group 11">
            <a:extLst>
              <a:ext uri="{FF2B5EF4-FFF2-40B4-BE49-F238E27FC236}">
                <a16:creationId xmlns:a16="http://schemas.microsoft.com/office/drawing/2014/main" id="{D997292F-CF1E-3CD4-CD5B-27D17B02060C}"/>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3" name="Freeform 12">
              <a:extLst>
                <a:ext uri="{FF2B5EF4-FFF2-40B4-BE49-F238E27FC236}">
                  <a16:creationId xmlns:a16="http://schemas.microsoft.com/office/drawing/2014/main" id="{015F0CA2-4CC9-ADEF-4F8F-87D8057851FC}"/>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FF0C4E8B-F76F-C544-D198-0A70045B8783}"/>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142F149E-6873-D283-0DA0-18010F05859D}"/>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20F40659-20B1-F441-4897-5A556619185A}"/>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EF41CF2C-C479-03FD-A940-AD524158EA44}"/>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B4A86CF7-AB7B-BE2F-18D8-B07905D46010}"/>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C477B0D6-C4D1-A790-B6A0-964722CE8C67}"/>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2050C485-7816-EC75-A8F0-1E989B63068F}"/>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7441CEAD-6437-E895-E401-B754FBC2BAE0}"/>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F6744FFA-4E92-F613-7AA5-92C01C3B9D6F}"/>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54439DC5-B658-774B-2032-D21C7FEAA41B}"/>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3" name="name_2024 sandisk or its affiliates All rights reserved">
            <a:extLst>
              <a:ext uri="{FF2B5EF4-FFF2-40B4-BE49-F238E27FC236}">
                <a16:creationId xmlns:a16="http://schemas.microsoft.com/office/drawing/2014/main" id="{72F8658A-7DDF-1A0E-9043-BDEC07FAFDB0}"/>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5" name="name_2024 sandisk or its affiliates All rights reserved">
            <a:extLst>
              <a:ext uri="{FF2B5EF4-FFF2-40B4-BE49-F238E27FC236}">
                <a16:creationId xmlns:a16="http://schemas.microsoft.com/office/drawing/2014/main" id="{CBE807D9-F695-A0B4-A653-328CF15F3DD2}"/>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6" name="Rectangle 35">
            <a:extLst>
              <a:ext uri="{FF2B5EF4-FFF2-40B4-BE49-F238E27FC236}">
                <a16:creationId xmlns:a16="http://schemas.microsoft.com/office/drawing/2014/main" id="{B57C35AE-61A7-BB1B-B1A0-A6A5B41E1E65}"/>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8" name="Content Placeholder 8">
            <a:extLst>
              <a:ext uri="{FF2B5EF4-FFF2-40B4-BE49-F238E27FC236}">
                <a16:creationId xmlns:a16="http://schemas.microsoft.com/office/drawing/2014/main" id="{98395796-33AA-51E3-CE74-B5F0900243A6}"/>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947928235"/>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White">
    <p:bg>
      <p:bgPr>
        <a:solidFill>
          <a:schemeClr val="bg1"/>
        </a:solidFill>
        <a:effectLst/>
      </p:bgPr>
    </p:bg>
    <p:spTree>
      <p:nvGrpSpPr>
        <p:cNvPr id="1" name=""/>
        <p:cNvGrpSpPr/>
        <p:nvPr/>
      </p:nvGrpSpPr>
      <p:grpSpPr>
        <a:xfrm>
          <a:off x="0" y="0"/>
          <a:ext cx="0" cy="0"/>
          <a:chOff x="0" y="0"/>
          <a:chExt cx="0" cy="0"/>
        </a:xfrm>
      </p:grpSpPr>
      <p:sp>
        <p:nvSpPr>
          <p:cNvPr id="5" name="name_2024 sandisk or its affiliates All rights reserved">
            <a:extLst>
              <a:ext uri="{FF2B5EF4-FFF2-40B4-BE49-F238E27FC236}">
                <a16:creationId xmlns:a16="http://schemas.microsoft.com/office/drawing/2014/main" id="{EFFFC07D-0CF9-FFD6-F0CD-D4D74A7F1D23}"/>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52" name="Title 1">
            <a:extLst>
              <a:ext uri="{FF2B5EF4-FFF2-40B4-BE49-F238E27FC236}">
                <a16:creationId xmlns:a16="http://schemas.microsoft.com/office/drawing/2014/main" id="{44B28BD3-18EC-FB95-1877-48A10F09B7B0}"/>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3" name="Slide Number Placeholder 5">
            <a:extLst>
              <a:ext uri="{FF2B5EF4-FFF2-40B4-BE49-F238E27FC236}">
                <a16:creationId xmlns:a16="http://schemas.microsoft.com/office/drawing/2014/main" id="{2809DECB-5936-5428-8883-81380D690903}"/>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2" name="Group 11">
            <a:extLst>
              <a:ext uri="{FF2B5EF4-FFF2-40B4-BE49-F238E27FC236}">
                <a16:creationId xmlns:a16="http://schemas.microsoft.com/office/drawing/2014/main" id="{68F43665-ADE7-01E8-0170-7FE3F702A28E}"/>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3" name="Freeform 12">
              <a:extLst>
                <a:ext uri="{FF2B5EF4-FFF2-40B4-BE49-F238E27FC236}">
                  <a16:creationId xmlns:a16="http://schemas.microsoft.com/office/drawing/2014/main" id="{E697CA37-B9D0-BF99-9E1D-F0FE058DA195}"/>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FFF59A5B-6547-4923-2DCD-3DEE1DBF56E7}"/>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A6622E23-4806-0482-605D-D57F8001076F}"/>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A7F6BAB7-1CE0-3383-B22D-2451C12477C0}"/>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9869B75A-4312-079A-DB76-312B5FF8A041}"/>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003CCD0F-6B57-E374-3261-B843A2B9E98C}"/>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82B70F33-1D4C-8DC0-1F38-B911C8D81BE7}"/>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39FBC49B-A162-7935-10EF-6FBAF8003975}"/>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CA72D42B-2AF8-6787-0226-B1B0C75ED8F3}"/>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28349935-8A31-53C3-F92C-EADE49842785}"/>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E3FC1670-0286-A12F-DF8D-7F0B38C12572}"/>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3" name="name_2024 sandisk or its affiliates All rights reserved">
            <a:extLst>
              <a:ext uri="{FF2B5EF4-FFF2-40B4-BE49-F238E27FC236}">
                <a16:creationId xmlns:a16="http://schemas.microsoft.com/office/drawing/2014/main" id="{7B158CA7-6BD7-4A79-CA3C-EFD2F50C9790}"/>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5" name="name_2024 sandisk or its affiliates All rights reserved">
            <a:extLst>
              <a:ext uri="{FF2B5EF4-FFF2-40B4-BE49-F238E27FC236}">
                <a16:creationId xmlns:a16="http://schemas.microsoft.com/office/drawing/2014/main" id="{50D7B5B4-45F6-C52A-103A-232CD5411C0A}"/>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6" name="Rectangle 35">
            <a:extLst>
              <a:ext uri="{FF2B5EF4-FFF2-40B4-BE49-F238E27FC236}">
                <a16:creationId xmlns:a16="http://schemas.microsoft.com/office/drawing/2014/main" id="{1EE45B96-414A-F378-EB73-6FCEEED0CE78}"/>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8" name="Content Placeholder 8">
            <a:extLst>
              <a:ext uri="{FF2B5EF4-FFF2-40B4-BE49-F238E27FC236}">
                <a16:creationId xmlns:a16="http://schemas.microsoft.com/office/drawing/2014/main" id="{E1D4FC08-8E31-A604-4A57-3FF232DD4FA8}"/>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665088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Subtitle Black">
    <p:bg>
      <p:bgPr>
        <a:solidFill>
          <a:schemeClr val="tx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EF2E9E0C-E8BF-E64B-88D1-09D94508D838}"/>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60" name="Title 1">
            <a:extLst>
              <a:ext uri="{FF2B5EF4-FFF2-40B4-BE49-F238E27FC236}">
                <a16:creationId xmlns:a16="http://schemas.microsoft.com/office/drawing/2014/main" id="{DC22E9CB-00DB-F8F3-4E25-BF980D833313}"/>
              </a:ext>
            </a:extLst>
          </p:cNvPr>
          <p:cNvSpPr>
            <a:spLocks noGrp="1"/>
          </p:cNvSpPr>
          <p:nvPr>
            <p:ph type="title" hasCustomPrompt="1"/>
          </p:nvPr>
        </p:nvSpPr>
        <p:spPr>
          <a:xfrm>
            <a:off x="292099" y="442939"/>
            <a:ext cx="11607801" cy="964579"/>
          </a:xfrm>
          <a:prstGeom prst="rect">
            <a:avLst/>
          </a:prstGeom>
        </p:spPr>
        <p:txBody>
          <a:bodyPr wrap="square" lIns="0" anchor="b">
            <a:noAutofit/>
          </a:bodyPr>
          <a:lstStyle>
            <a:lvl1pPr>
              <a:lnSpc>
                <a:spcPct val="100000"/>
              </a:lnSpc>
              <a:defRPr sz="3000" b="0" spc="0" baseline="0">
                <a:solidFill>
                  <a:schemeClr val="bg1"/>
                </a:solidFill>
                <a:latin typeface="+mj-lt"/>
              </a:defRPr>
            </a:lvl1pPr>
          </a:lstStyle>
          <a:p>
            <a:r>
              <a:rPr lang="en-US" dirty="0"/>
              <a:t>CLICK TO ADD TITLE</a:t>
            </a:r>
          </a:p>
        </p:txBody>
      </p:sp>
      <p:sp>
        <p:nvSpPr>
          <p:cNvPr id="61" name="Text Placeholder 13">
            <a:extLst>
              <a:ext uri="{FF2B5EF4-FFF2-40B4-BE49-F238E27FC236}">
                <a16:creationId xmlns:a16="http://schemas.microsoft.com/office/drawing/2014/main" id="{958C97A4-E8B0-290A-15E7-CED030171903}"/>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 name="Slide Number Placeholder 5">
            <a:extLst>
              <a:ext uri="{FF2B5EF4-FFF2-40B4-BE49-F238E27FC236}">
                <a16:creationId xmlns:a16="http://schemas.microsoft.com/office/drawing/2014/main" id="{B3E99B66-6085-AF23-EFBE-ECBF95F2CCD6}"/>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7" name="Group 16">
            <a:extLst>
              <a:ext uri="{FF2B5EF4-FFF2-40B4-BE49-F238E27FC236}">
                <a16:creationId xmlns:a16="http://schemas.microsoft.com/office/drawing/2014/main" id="{46EE3D5D-5564-276A-F946-9C889AE6DC05}"/>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8" name="Freeform 17">
              <a:extLst>
                <a:ext uri="{FF2B5EF4-FFF2-40B4-BE49-F238E27FC236}">
                  <a16:creationId xmlns:a16="http://schemas.microsoft.com/office/drawing/2014/main" id="{88A85A7E-F460-1F7E-16E3-2759A2BCF211}"/>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9" name="Freeform 18">
              <a:extLst>
                <a:ext uri="{FF2B5EF4-FFF2-40B4-BE49-F238E27FC236}">
                  <a16:creationId xmlns:a16="http://schemas.microsoft.com/office/drawing/2014/main" id="{FE2AAA60-E5A9-2903-6149-D4823B3D04D7}"/>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B81679E5-E8BE-FC00-512F-C377F77A70D0}"/>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5308F59A-B699-AB3E-CF97-5EF299ECC0A1}"/>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39954F61-7834-C29E-6112-788A0F461E59}"/>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0CB30C72-CD21-56E2-7058-306294D997F0}"/>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8A0F8160-C1DB-CC8A-E39C-FE00E705DBF0}"/>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83695381-7278-5305-A523-B7EAE6B9582B}"/>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F9303C80-5A5C-92C6-4960-E066E5DA9F6B}"/>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FF1929CF-D5C2-9070-55B0-3C7531FDD463}"/>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32FF1998-5937-9DFC-DA03-C6C693287226}"/>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FFB30446-98ED-E20A-5D61-9A227D4A47B3}"/>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73062082-7507-CB6E-07EA-9A09200BDCE0}"/>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35" name="Rectangle 34">
            <a:extLst>
              <a:ext uri="{FF2B5EF4-FFF2-40B4-BE49-F238E27FC236}">
                <a16:creationId xmlns:a16="http://schemas.microsoft.com/office/drawing/2014/main" id="{1A12CBE4-3356-D233-C1C6-57028888BA46}"/>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888520361"/>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Subtitle Gray">
    <p:bg>
      <p:bgPr>
        <a:solidFill>
          <a:schemeClr val="accent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EF2E9E0C-E8BF-E64B-88D1-09D94508D838}"/>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60" name="Title 1">
            <a:extLst>
              <a:ext uri="{FF2B5EF4-FFF2-40B4-BE49-F238E27FC236}">
                <a16:creationId xmlns:a16="http://schemas.microsoft.com/office/drawing/2014/main" id="{DC22E9CB-00DB-F8F3-4E25-BF980D833313}"/>
              </a:ext>
            </a:extLst>
          </p:cNvPr>
          <p:cNvSpPr>
            <a:spLocks noGrp="1"/>
          </p:cNvSpPr>
          <p:nvPr>
            <p:ph type="title" hasCustomPrompt="1"/>
          </p:nvPr>
        </p:nvSpPr>
        <p:spPr>
          <a:xfrm>
            <a:off x="292098" y="442939"/>
            <a:ext cx="11607801" cy="960120"/>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61" name="Text Placeholder 13">
            <a:extLst>
              <a:ext uri="{FF2B5EF4-FFF2-40B4-BE49-F238E27FC236}">
                <a16:creationId xmlns:a16="http://schemas.microsoft.com/office/drawing/2014/main" id="{958C97A4-E8B0-290A-15E7-CED030171903}"/>
              </a:ext>
            </a:extLst>
          </p:cNvPr>
          <p:cNvSpPr>
            <a:spLocks noGrp="1"/>
          </p:cNvSpPr>
          <p:nvPr>
            <p:ph type="body" sz="quarter" idx="12" hasCustomPrompt="1"/>
          </p:nvPr>
        </p:nvSpPr>
        <p:spPr>
          <a:xfrm>
            <a:off x="292099" y="1407519"/>
            <a:ext cx="1160831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lumMod val="50000"/>
                  </a:schemeClr>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 name="Slide Number Placeholder 5">
            <a:extLst>
              <a:ext uri="{FF2B5EF4-FFF2-40B4-BE49-F238E27FC236}">
                <a16:creationId xmlns:a16="http://schemas.microsoft.com/office/drawing/2014/main" id="{B3E99B66-6085-AF23-EFBE-ECBF95F2CCD6}"/>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7" name="Group 16">
            <a:extLst>
              <a:ext uri="{FF2B5EF4-FFF2-40B4-BE49-F238E27FC236}">
                <a16:creationId xmlns:a16="http://schemas.microsoft.com/office/drawing/2014/main" id="{E6B2361C-1FF1-AEB6-6713-E0281B36B064}"/>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8" name="Freeform 17">
              <a:extLst>
                <a:ext uri="{FF2B5EF4-FFF2-40B4-BE49-F238E27FC236}">
                  <a16:creationId xmlns:a16="http://schemas.microsoft.com/office/drawing/2014/main" id="{B9EE28EB-F6F1-36C1-2B7E-8D95ED05FB19}"/>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9" name="Freeform 18">
              <a:extLst>
                <a:ext uri="{FF2B5EF4-FFF2-40B4-BE49-F238E27FC236}">
                  <a16:creationId xmlns:a16="http://schemas.microsoft.com/office/drawing/2014/main" id="{EB4C1E28-F21E-4009-364A-DE62868FCC6C}"/>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107B6AB7-06DE-2432-5F21-63EE86265FC7}"/>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B44C2123-F401-DA5E-2E1B-BC06F75AF327}"/>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73A91731-E5A9-3219-EC9D-A11740DE7B2F}"/>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06F72D44-45C2-4750-6FAC-C96D33746180}"/>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BF18C05A-E7A3-39BB-6B14-7375C0AB406B}"/>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225E9975-A4AD-1ED7-ED3A-27B284DF66EA}"/>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B3740024-9CAF-9332-202F-21692E9002CC}"/>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743AB835-9015-A043-665E-B4CB3DCA0125}"/>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E99A9EB5-C5F9-B01B-DB12-5EB220293892}"/>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1" name="name_2024 sandisk or its affiliates All rights reserved">
            <a:extLst>
              <a:ext uri="{FF2B5EF4-FFF2-40B4-BE49-F238E27FC236}">
                <a16:creationId xmlns:a16="http://schemas.microsoft.com/office/drawing/2014/main" id="{6CC8F73B-3287-7018-969A-E477DF85FCD3}"/>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2" name="name_2024 sandisk or its affiliates All rights reserved">
            <a:extLst>
              <a:ext uri="{FF2B5EF4-FFF2-40B4-BE49-F238E27FC236}">
                <a16:creationId xmlns:a16="http://schemas.microsoft.com/office/drawing/2014/main" id="{7F30C189-812E-A59B-A8ED-2B9F5383F40D}"/>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3" name="Rectangle 32">
            <a:extLst>
              <a:ext uri="{FF2B5EF4-FFF2-40B4-BE49-F238E27FC236}">
                <a16:creationId xmlns:a16="http://schemas.microsoft.com/office/drawing/2014/main" id="{CFCF90C0-B53F-05D6-27F6-03EEBAF2E63F}"/>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284372142"/>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Subtitle White">
    <p:bg>
      <p:bgPr>
        <a:solidFill>
          <a:schemeClr val="bg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EF2E9E0C-E8BF-E64B-88D1-09D94508D838}"/>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60" name="Title 1">
            <a:extLst>
              <a:ext uri="{FF2B5EF4-FFF2-40B4-BE49-F238E27FC236}">
                <a16:creationId xmlns:a16="http://schemas.microsoft.com/office/drawing/2014/main" id="{DC22E9CB-00DB-F8F3-4E25-BF980D833313}"/>
              </a:ext>
            </a:extLst>
          </p:cNvPr>
          <p:cNvSpPr>
            <a:spLocks noGrp="1"/>
          </p:cNvSpPr>
          <p:nvPr>
            <p:ph type="title" hasCustomPrompt="1"/>
          </p:nvPr>
        </p:nvSpPr>
        <p:spPr>
          <a:xfrm>
            <a:off x="292099" y="442939"/>
            <a:ext cx="11607801" cy="960120"/>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61" name="Text Placeholder 13">
            <a:extLst>
              <a:ext uri="{FF2B5EF4-FFF2-40B4-BE49-F238E27FC236}">
                <a16:creationId xmlns:a16="http://schemas.microsoft.com/office/drawing/2014/main" id="{958C97A4-E8B0-290A-15E7-CED030171903}"/>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lumMod val="75000"/>
                  </a:schemeClr>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 name="Slide Number Placeholder 5">
            <a:extLst>
              <a:ext uri="{FF2B5EF4-FFF2-40B4-BE49-F238E27FC236}">
                <a16:creationId xmlns:a16="http://schemas.microsoft.com/office/drawing/2014/main" id="{B3E99B66-6085-AF23-EFBE-ECBF95F2CCD6}"/>
              </a:ext>
            </a:extLst>
          </p:cNvPr>
          <p:cNvSpPr>
            <a:spLocks noGrp="1"/>
          </p:cNvSpPr>
          <p:nvPr>
            <p:ph type="sldNum" sz="quarter" idx="4"/>
          </p:nvPr>
        </p:nvSpPr>
        <p:spPr>
          <a:xfrm>
            <a:off x="3192106" y="6455472"/>
            <a:ext cx="857165"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7" name="Group 16">
            <a:extLst>
              <a:ext uri="{FF2B5EF4-FFF2-40B4-BE49-F238E27FC236}">
                <a16:creationId xmlns:a16="http://schemas.microsoft.com/office/drawing/2014/main" id="{FBA640EA-9B40-3BEC-FE96-3C5E85AFA20F}"/>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8" name="Freeform 17">
              <a:extLst>
                <a:ext uri="{FF2B5EF4-FFF2-40B4-BE49-F238E27FC236}">
                  <a16:creationId xmlns:a16="http://schemas.microsoft.com/office/drawing/2014/main" id="{733CE88C-9F15-6B6E-D642-E88B5A5FA738}"/>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9" name="Freeform 18">
              <a:extLst>
                <a:ext uri="{FF2B5EF4-FFF2-40B4-BE49-F238E27FC236}">
                  <a16:creationId xmlns:a16="http://schemas.microsoft.com/office/drawing/2014/main" id="{C1EF5B5C-ED2F-6102-6EB7-CEEE9D03EEEB}"/>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825DA8C4-BD9E-7093-4D00-C226C34B9A15}"/>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A3A35920-5BE9-0EEB-2932-7B8A60BF23FD}"/>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CDCC467F-79EF-99F0-0BA6-99DF0BF0CED0}"/>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9412588D-3E04-0183-9916-AC7A460A87E4}"/>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D02A2C69-23CD-0B4F-1282-5B5C05F9B7B1}"/>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82F7100C-ED57-D482-2C29-3A73DD5516B2}"/>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EA1A0846-AB2E-5352-6E4A-CDB4C0660200}"/>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F2BDD6B2-45C9-1C85-564A-1A1E07443A4D}"/>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FE7D8272-799E-EECA-29EC-2F2D61E6D10B}"/>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C6D3E968-6B55-F788-09CE-3B20B871322A}"/>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80576D53-058E-8C70-D884-0222E72AFFCE}"/>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5" name="Rectangle 34">
            <a:extLst>
              <a:ext uri="{FF2B5EF4-FFF2-40B4-BE49-F238E27FC236}">
                <a16:creationId xmlns:a16="http://schemas.microsoft.com/office/drawing/2014/main" id="{7E6667A2-32FE-537D-7753-A0E6BFCABFF9}"/>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561921767"/>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Black">
    <p:bg>
      <p:bgPr>
        <a:solidFill>
          <a:schemeClr val="tx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642738AB-3A39-2252-D671-A3F2FA22F793}"/>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45" name="Title 1">
            <a:extLst>
              <a:ext uri="{FF2B5EF4-FFF2-40B4-BE49-F238E27FC236}">
                <a16:creationId xmlns:a16="http://schemas.microsoft.com/office/drawing/2014/main" id="{62239A96-4E89-32CE-B159-D2D7803736E7}"/>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bg1"/>
                </a:solidFill>
                <a:latin typeface="+mj-lt"/>
              </a:defRPr>
            </a:lvl1pPr>
          </a:lstStyle>
          <a:p>
            <a:r>
              <a:rPr lang="en-US" dirty="0"/>
              <a:t>CLICK TO ADD TITLE</a:t>
            </a:r>
          </a:p>
        </p:txBody>
      </p:sp>
      <p:sp>
        <p:nvSpPr>
          <p:cNvPr id="4" name="Slide Number Placeholder 5">
            <a:extLst>
              <a:ext uri="{FF2B5EF4-FFF2-40B4-BE49-F238E27FC236}">
                <a16:creationId xmlns:a16="http://schemas.microsoft.com/office/drawing/2014/main" id="{44AF6968-53B8-DA7A-894B-17605E587FBB}"/>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9" name="Group 18">
            <a:extLst>
              <a:ext uri="{FF2B5EF4-FFF2-40B4-BE49-F238E27FC236}">
                <a16:creationId xmlns:a16="http://schemas.microsoft.com/office/drawing/2014/main" id="{834F35CF-6B39-916F-A9C2-CDB74BB1B774}"/>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20" name="Freeform 19">
              <a:extLst>
                <a:ext uri="{FF2B5EF4-FFF2-40B4-BE49-F238E27FC236}">
                  <a16:creationId xmlns:a16="http://schemas.microsoft.com/office/drawing/2014/main" id="{20411C25-D090-D0B2-F12F-22B74FC7BF48}"/>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93FFAF4C-85A9-20F2-2147-D51823291C6F}"/>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CF1428A7-2EFE-9248-2527-67C887F1A14D}"/>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060A0A5F-B898-7474-4E1B-F982699C6B65}"/>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04C08D48-6ADF-0478-4FD8-285B14571158}"/>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FB516320-324E-D2BF-4324-B5C57EC5247D}"/>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9EA04773-863C-996F-24B6-DDA959717712}"/>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FE69647E-A7E5-5FEA-1387-7BDE955235D0}"/>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606CDCC5-8E11-E5AF-1221-1142F287EFC6}"/>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47CEBA78-6D0C-2B8B-290A-9082FB900EA5}"/>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2A678A48-94C4-0442-B88E-F437670FBFD8}"/>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22280101-B852-305A-1BD3-59B6B361FC3C}"/>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E095BAF6-CB05-FD2B-88EE-80784301AA7B}"/>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34" name="Rectangle 33">
            <a:extLst>
              <a:ext uri="{FF2B5EF4-FFF2-40B4-BE49-F238E27FC236}">
                <a16:creationId xmlns:a16="http://schemas.microsoft.com/office/drawing/2014/main" id="{AB2E12A4-8161-676E-B0BC-CD336BCD436E}"/>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039865021"/>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Only Gray">
    <p:bg>
      <p:bgPr>
        <a:solidFill>
          <a:schemeClr val="accent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642738AB-3A39-2252-D671-A3F2FA22F793}"/>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45" name="Title 1">
            <a:extLst>
              <a:ext uri="{FF2B5EF4-FFF2-40B4-BE49-F238E27FC236}">
                <a16:creationId xmlns:a16="http://schemas.microsoft.com/office/drawing/2014/main" id="{62239A96-4E89-32CE-B159-D2D7803736E7}"/>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4" name="Slide Number Placeholder 5">
            <a:extLst>
              <a:ext uri="{FF2B5EF4-FFF2-40B4-BE49-F238E27FC236}">
                <a16:creationId xmlns:a16="http://schemas.microsoft.com/office/drawing/2014/main" id="{44AF6968-53B8-DA7A-894B-17605E587FBB}"/>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9" name="Group 18">
            <a:extLst>
              <a:ext uri="{FF2B5EF4-FFF2-40B4-BE49-F238E27FC236}">
                <a16:creationId xmlns:a16="http://schemas.microsoft.com/office/drawing/2014/main" id="{FE76FBDE-17D0-4DA3-A8FB-9D9B252458B2}"/>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20" name="Freeform 19">
              <a:extLst>
                <a:ext uri="{FF2B5EF4-FFF2-40B4-BE49-F238E27FC236}">
                  <a16:creationId xmlns:a16="http://schemas.microsoft.com/office/drawing/2014/main" id="{4ACE6E5F-2549-F335-1306-68261507B180}"/>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35212BCC-AD18-02BB-8B33-B2194EA20DAF}"/>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9643817C-95E5-D4D0-D54C-6AE3A82850D8}"/>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7300BA43-134C-DBA1-5272-99BAB06FF14A}"/>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EBD5B91B-0CE6-0C22-DF37-D38902F5BE82}"/>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0D10FAD8-C83B-8723-1D36-1C855F85F30B}"/>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EF43D845-BFD3-5105-A206-71E806A63698}"/>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A35DCF02-48D8-2DC2-CB99-DE8C34C91439}"/>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4E8843F8-5643-AA25-1221-68D578117320}"/>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91427FBE-6FF2-E92A-973F-0A76280150DA}"/>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6E9A3582-36D4-3DB2-7408-DEC61231181B}"/>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643D72E0-7B3C-64A0-D80E-D1E987BA52CD}"/>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8E94B2FB-FB6B-7F08-A9EC-FB4F25889317}"/>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4" name="Rectangle 33">
            <a:extLst>
              <a:ext uri="{FF2B5EF4-FFF2-40B4-BE49-F238E27FC236}">
                <a16:creationId xmlns:a16="http://schemas.microsoft.com/office/drawing/2014/main" id="{3A21EAF7-0FA9-C747-FADE-EB9909F140A5}"/>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06073911"/>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Only White">
    <p:bg>
      <p:bgPr>
        <a:solidFill>
          <a:schemeClr val="bg1"/>
        </a:solidFill>
        <a:effectLst/>
      </p:bgPr>
    </p:bg>
    <p:spTree>
      <p:nvGrpSpPr>
        <p:cNvPr id="1" name=""/>
        <p:cNvGrpSpPr/>
        <p:nvPr/>
      </p:nvGrpSpPr>
      <p:grpSpPr>
        <a:xfrm>
          <a:off x="0" y="0"/>
          <a:ext cx="0" cy="0"/>
          <a:chOff x="0" y="0"/>
          <a:chExt cx="0" cy="0"/>
        </a:xfrm>
      </p:grpSpPr>
      <p:sp>
        <p:nvSpPr>
          <p:cNvPr id="2" name="name_2024 sandisk or its affiliates All rights reserved">
            <a:extLst>
              <a:ext uri="{FF2B5EF4-FFF2-40B4-BE49-F238E27FC236}">
                <a16:creationId xmlns:a16="http://schemas.microsoft.com/office/drawing/2014/main" id="{642738AB-3A39-2252-D671-A3F2FA22F793}"/>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45" name="Title 1">
            <a:extLst>
              <a:ext uri="{FF2B5EF4-FFF2-40B4-BE49-F238E27FC236}">
                <a16:creationId xmlns:a16="http://schemas.microsoft.com/office/drawing/2014/main" id="{62239A96-4E89-32CE-B159-D2D7803736E7}"/>
              </a:ext>
            </a:extLst>
          </p:cNvPr>
          <p:cNvSpPr>
            <a:spLocks noGrp="1"/>
          </p:cNvSpPr>
          <p:nvPr>
            <p:ph type="title" hasCustomPrompt="1"/>
          </p:nvPr>
        </p:nvSpPr>
        <p:spPr>
          <a:xfrm>
            <a:off x="292100" y="439244"/>
            <a:ext cx="11607800" cy="1425347"/>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4" name="Slide Number Placeholder 5">
            <a:extLst>
              <a:ext uri="{FF2B5EF4-FFF2-40B4-BE49-F238E27FC236}">
                <a16:creationId xmlns:a16="http://schemas.microsoft.com/office/drawing/2014/main" id="{44AF6968-53B8-DA7A-894B-17605E587FBB}"/>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9" name="Group 18">
            <a:extLst>
              <a:ext uri="{FF2B5EF4-FFF2-40B4-BE49-F238E27FC236}">
                <a16:creationId xmlns:a16="http://schemas.microsoft.com/office/drawing/2014/main" id="{7F0406A0-E371-CCA0-0E3C-011931EE09EC}"/>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20" name="Freeform 19">
              <a:extLst>
                <a:ext uri="{FF2B5EF4-FFF2-40B4-BE49-F238E27FC236}">
                  <a16:creationId xmlns:a16="http://schemas.microsoft.com/office/drawing/2014/main" id="{D64245B2-0CB5-7B8B-CC15-AE5BA4296F27}"/>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2FF7457D-84BE-C4EA-EC45-E88013B6E66B}"/>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7A08D193-7FD6-1CBA-BC5D-3B74B7BCBF16}"/>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7EB08EFB-08ED-E974-2DAA-2DEC28F0E39B}"/>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0ED1BC95-58DF-138C-CDA1-26DFC53D4DCF}"/>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10BDCFD7-3FBF-9E3E-E741-AA0496901016}"/>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23FA7BB8-3B27-1071-F195-CFD17D443085}"/>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4BAE674E-096B-E0A5-B7C3-120F887949EF}"/>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302645B4-5800-7AAB-AC5A-09ED8D6FF050}"/>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DC99294D-BF32-6EAD-73D3-0606521CE43C}"/>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B214E987-5A69-8703-F571-5E68DF37A9D6}"/>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2" name="name_2024 sandisk or its affiliates All rights reserved">
            <a:extLst>
              <a:ext uri="{FF2B5EF4-FFF2-40B4-BE49-F238E27FC236}">
                <a16:creationId xmlns:a16="http://schemas.microsoft.com/office/drawing/2014/main" id="{B1951E7E-D22B-360E-A694-AD8930F2BDE4}"/>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3" name="name_2024 sandisk or its affiliates All rights reserved">
            <a:extLst>
              <a:ext uri="{FF2B5EF4-FFF2-40B4-BE49-F238E27FC236}">
                <a16:creationId xmlns:a16="http://schemas.microsoft.com/office/drawing/2014/main" id="{480C0E7B-FC10-7560-47C4-23ED64BAFA41}"/>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4" name="Rectangle 33">
            <a:extLst>
              <a:ext uri="{FF2B5EF4-FFF2-40B4-BE49-F238E27FC236}">
                <a16:creationId xmlns:a16="http://schemas.microsoft.com/office/drawing/2014/main" id="{1FF71922-37DB-D48B-0C10-D21700C2ED8E}"/>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90332018"/>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lank Black">
    <p:bg>
      <p:bgPr>
        <a:solidFill>
          <a:schemeClr val="tx1"/>
        </a:solidFill>
        <a:effectLst/>
      </p:bgPr>
    </p:bg>
    <p:spTree>
      <p:nvGrpSpPr>
        <p:cNvPr id="1" name=""/>
        <p:cNvGrpSpPr/>
        <p:nvPr/>
      </p:nvGrpSpPr>
      <p:grpSpPr>
        <a:xfrm>
          <a:off x="0" y="0"/>
          <a:ext cx="0" cy="0"/>
          <a:chOff x="0" y="0"/>
          <a:chExt cx="0" cy="0"/>
        </a:xfrm>
      </p:grpSpPr>
      <p:sp>
        <p:nvSpPr>
          <p:cNvPr id="14" name="name_2024 sandisk or its affiliates All rights reserved">
            <a:extLst>
              <a:ext uri="{FF2B5EF4-FFF2-40B4-BE49-F238E27FC236}">
                <a16:creationId xmlns:a16="http://schemas.microsoft.com/office/drawing/2014/main" id="{C2EB78CC-5952-6B45-686A-74177B116777}"/>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2" name="Slide Number Placeholder 5">
            <a:extLst>
              <a:ext uri="{FF2B5EF4-FFF2-40B4-BE49-F238E27FC236}">
                <a16:creationId xmlns:a16="http://schemas.microsoft.com/office/drawing/2014/main" id="{432E9088-7CE0-031E-34ED-0A51A9E0C3EA}"/>
              </a:ext>
            </a:extLst>
          </p:cNvPr>
          <p:cNvSpPr>
            <a:spLocks noGrp="1"/>
          </p:cNvSpPr>
          <p:nvPr>
            <p:ph type="sldNum" sz="quarter" idx="4"/>
          </p:nvPr>
        </p:nvSpPr>
        <p:spPr>
          <a:xfrm>
            <a:off x="3192106" y="6455472"/>
            <a:ext cx="857165"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8" name="Group 17">
            <a:extLst>
              <a:ext uri="{FF2B5EF4-FFF2-40B4-BE49-F238E27FC236}">
                <a16:creationId xmlns:a16="http://schemas.microsoft.com/office/drawing/2014/main" id="{551DE8E8-DED1-1D29-3F20-99D6DF25CAF6}"/>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9" name="Freeform 18">
              <a:extLst>
                <a:ext uri="{FF2B5EF4-FFF2-40B4-BE49-F238E27FC236}">
                  <a16:creationId xmlns:a16="http://schemas.microsoft.com/office/drawing/2014/main" id="{57E56DC0-31DB-A07E-9417-7BD33DD9F470}"/>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95685BBB-0254-E69E-5D07-AD1621E30874}"/>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CF020F4D-A232-EAB3-613A-D6528C5D6DB8}"/>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2C835825-62DB-79DC-84B5-AF013BCBBA82}"/>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1EBDEF4D-90B4-ECF7-E20C-B40CD532D704}"/>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0F9463C2-B66A-BDEE-7F76-534FFA69D139}"/>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3FDF4D4A-BBD5-D4D0-4D13-878A7CC67720}"/>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4CFF5657-4BE2-F62A-7761-118F0B7C39FF}"/>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F191E492-027A-F9BF-82DA-B57CDDE7381E}"/>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9E572BC9-4326-44EB-5022-A00E8D09A174}"/>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E442AC51-7D65-93EB-6DF0-9ECAE1EDAEF4}"/>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1" name="name_2024 sandisk or its affiliates All rights reserved">
            <a:extLst>
              <a:ext uri="{FF2B5EF4-FFF2-40B4-BE49-F238E27FC236}">
                <a16:creationId xmlns:a16="http://schemas.microsoft.com/office/drawing/2014/main" id="{A171EF2A-6057-D328-301B-4C75E036D718}"/>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2" name="name_2024 sandisk or its affiliates All rights reserved">
            <a:extLst>
              <a:ext uri="{FF2B5EF4-FFF2-40B4-BE49-F238E27FC236}">
                <a16:creationId xmlns:a16="http://schemas.microsoft.com/office/drawing/2014/main" id="{922692D1-6778-C74C-7CEA-3EEA509C843D}"/>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33" name="Rectangle 32">
            <a:extLst>
              <a:ext uri="{FF2B5EF4-FFF2-40B4-BE49-F238E27FC236}">
                <a16:creationId xmlns:a16="http://schemas.microsoft.com/office/drawing/2014/main" id="{255FAC2B-9831-FC3C-95E2-F09B96BD8117}"/>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9880521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resentation Title and Subtitle Gray">
    <p:bg>
      <p:bgPr>
        <a:solidFill>
          <a:schemeClr val="accent1"/>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33C628C-D29E-A044-B2EB-3DC2477C6A1B}"/>
              </a:ext>
            </a:extLst>
          </p:cNvPr>
          <p:cNvSpPr>
            <a:spLocks noGrp="1"/>
          </p:cNvSpPr>
          <p:nvPr>
            <p:ph type="body" sz="quarter" idx="11" hasCustomPrompt="1"/>
          </p:nvPr>
        </p:nvSpPr>
        <p:spPr>
          <a:xfrm>
            <a:off x="6096001" y="5014684"/>
            <a:ext cx="5791200" cy="155448"/>
          </a:xfrm>
          <a:prstGeom prst="rect">
            <a:avLst/>
          </a:prstGeom>
        </p:spPr>
        <p:txBody>
          <a:bodyPr wrap="square" lIns="45720" tIns="0" rIns="0" bIns="0" anchor="t">
            <a:spAutoFit/>
          </a:bodyPr>
          <a:lstStyle>
            <a:lvl1pPr marL="0" indent="0" algn="r">
              <a:lnSpc>
                <a:spcPct val="100000"/>
              </a:lnSpc>
              <a:spcAft>
                <a:spcPts val="0"/>
              </a:spcAft>
              <a:buNone/>
              <a:defRPr sz="1000" b="0" i="0" spc="0">
                <a:solidFill>
                  <a:schemeClr val="tx1"/>
                </a:solidFill>
                <a:latin typeface="NB Architekt Pro Neue" panose="02010509020201040001" pitchFamily="49" charset="77"/>
                <a:cs typeface="Consolas" panose="020B0609020204030204" pitchFamily="49" charset="0"/>
              </a:defRPr>
            </a:lvl1pPr>
            <a:lvl2pPr marL="457173" indent="0">
              <a:buNone/>
              <a:defRPr sz="2400">
                <a:solidFill>
                  <a:schemeClr val="bg1"/>
                </a:solidFill>
              </a:defRPr>
            </a:lvl2pPr>
            <a:lvl3pPr marL="914346" indent="0">
              <a:buNone/>
              <a:defRPr sz="2400">
                <a:solidFill>
                  <a:schemeClr val="bg1"/>
                </a:solidFill>
              </a:defRPr>
            </a:lvl3pPr>
            <a:lvl4pPr marL="1371519" indent="0">
              <a:buNone/>
              <a:defRPr sz="2400">
                <a:solidFill>
                  <a:schemeClr val="bg1"/>
                </a:solidFill>
              </a:defRPr>
            </a:lvl4pPr>
            <a:lvl5pPr marL="1828693" indent="0">
              <a:buNone/>
              <a:defRPr sz="2400">
                <a:solidFill>
                  <a:schemeClr val="bg1"/>
                </a:solidFill>
              </a:defRPr>
            </a:lvl5pPr>
          </a:lstStyle>
          <a:p>
            <a:pPr lvl="0"/>
            <a:r>
              <a:rPr lang="en-US" dirty="0"/>
              <a:t>CLICK TO ADD PRESENTER’S NAME, TITLE</a:t>
            </a:r>
          </a:p>
        </p:txBody>
      </p:sp>
      <p:sp>
        <p:nvSpPr>
          <p:cNvPr id="24" name="name_2024 sandisk or its affiliates All rights reserved">
            <a:extLst>
              <a:ext uri="{FF2B5EF4-FFF2-40B4-BE49-F238E27FC236}">
                <a16:creationId xmlns:a16="http://schemas.microsoft.com/office/drawing/2014/main" id="{6D8CD1FC-8805-8BD2-8CBE-E0CCBB790C5D}"/>
              </a:ext>
            </a:extLst>
          </p:cNvPr>
          <p:cNvSpPr txBox="1"/>
          <p:nvPr/>
        </p:nvSpPr>
        <p:spPr>
          <a:xfrm>
            <a:off x="301625" y="5014684"/>
            <a:ext cx="14478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40" name="Title 2">
            <a:extLst>
              <a:ext uri="{FF2B5EF4-FFF2-40B4-BE49-F238E27FC236}">
                <a16:creationId xmlns:a16="http://schemas.microsoft.com/office/drawing/2014/main" id="{34F3AA0F-AE20-56C9-A000-E9EE240A3F05}"/>
              </a:ext>
            </a:extLst>
          </p:cNvPr>
          <p:cNvSpPr>
            <a:spLocks noGrp="1"/>
          </p:cNvSpPr>
          <p:nvPr>
            <p:ph type="title" hasCustomPrompt="1"/>
          </p:nvPr>
        </p:nvSpPr>
        <p:spPr>
          <a:xfrm>
            <a:off x="292100" y="208998"/>
            <a:ext cx="10871200" cy="4023804"/>
          </a:xfrm>
          <a:prstGeom prst="rect">
            <a:avLst/>
          </a:prstGeom>
        </p:spPr>
        <p:txBody>
          <a:bodyPr wrap="square" lIns="0" tIns="0" anchor="t">
            <a:noAutofit/>
          </a:bodyPr>
          <a:lstStyle>
            <a:lvl1pPr marL="0" indent="0">
              <a:lnSpc>
                <a:spcPct val="88000"/>
              </a:lnSpc>
              <a:defRPr sz="8000" b="0" spc="-220" baseline="0">
                <a:solidFill>
                  <a:schemeClr val="tx1"/>
                </a:solidFill>
                <a:latin typeface="+mj-lt"/>
              </a:defRPr>
            </a:lvl1pPr>
          </a:lstStyle>
          <a:p>
            <a:pPr lvl="0"/>
            <a:r>
              <a:rPr lang="en-US" dirty="0"/>
              <a:t>CLICK TO ADD TITLE</a:t>
            </a:r>
          </a:p>
        </p:txBody>
      </p:sp>
      <p:sp>
        <p:nvSpPr>
          <p:cNvPr id="66" name="Text Placeholder 65">
            <a:extLst>
              <a:ext uri="{FF2B5EF4-FFF2-40B4-BE49-F238E27FC236}">
                <a16:creationId xmlns:a16="http://schemas.microsoft.com/office/drawing/2014/main" id="{D58DA466-A993-04AF-B67A-65B6194E07EE}"/>
              </a:ext>
            </a:extLst>
          </p:cNvPr>
          <p:cNvSpPr>
            <a:spLocks noGrp="1"/>
          </p:cNvSpPr>
          <p:nvPr>
            <p:ph type="body" sz="quarter" idx="12" hasCustomPrompt="1"/>
          </p:nvPr>
        </p:nvSpPr>
        <p:spPr>
          <a:xfrm>
            <a:off x="3194050" y="5014684"/>
            <a:ext cx="2901950" cy="155448"/>
          </a:xfrm>
        </p:spPr>
        <p:txBody>
          <a:bodyPr lIns="0"/>
          <a:lstStyle>
            <a:lvl1pPr marL="0" indent="0">
              <a:buNone/>
              <a:defRPr sz="1000" b="0" i="0">
                <a:solidFill>
                  <a:schemeClr val="tx1"/>
                </a:solidFill>
                <a:latin typeface="NB Architekt Pro Neue" panose="02010509020201040001" pitchFamily="49" charset="77"/>
              </a:defRPr>
            </a:lvl1pPr>
          </a:lstStyle>
          <a:p>
            <a:pPr lvl="0"/>
            <a:r>
              <a:rPr lang="en-US" dirty="0"/>
              <a:t>CLICK TO ADD DATE</a:t>
            </a:r>
          </a:p>
        </p:txBody>
      </p:sp>
      <p:grpSp>
        <p:nvGrpSpPr>
          <p:cNvPr id="2" name="Group 1">
            <a:extLst>
              <a:ext uri="{FF2B5EF4-FFF2-40B4-BE49-F238E27FC236}">
                <a16:creationId xmlns:a16="http://schemas.microsoft.com/office/drawing/2014/main" id="{FCDDF994-F924-91C6-3F1E-E4E0875CC5B8}"/>
              </a:ext>
            </a:extLst>
          </p:cNvPr>
          <p:cNvGrpSpPr/>
          <p:nvPr/>
        </p:nvGrpSpPr>
        <p:grpSpPr>
          <a:xfrm>
            <a:off x="297005" y="5411270"/>
            <a:ext cx="11602895" cy="1158371"/>
            <a:chOff x="297005" y="5421618"/>
            <a:chExt cx="11585651" cy="1156649"/>
          </a:xfrm>
          <a:solidFill>
            <a:schemeClr val="tx1"/>
          </a:solidFill>
        </p:grpSpPr>
        <p:grpSp>
          <p:nvGrpSpPr>
            <p:cNvPr id="3" name="Group 2">
              <a:extLst>
                <a:ext uri="{FF2B5EF4-FFF2-40B4-BE49-F238E27FC236}">
                  <a16:creationId xmlns:a16="http://schemas.microsoft.com/office/drawing/2014/main" id="{571B6FE7-EBB1-DA7B-4A82-3C2956220F14}"/>
                </a:ext>
              </a:extLst>
            </p:cNvPr>
            <p:cNvGrpSpPr/>
            <p:nvPr userDrawn="1"/>
          </p:nvGrpSpPr>
          <p:grpSpPr>
            <a:xfrm>
              <a:off x="297005" y="5421618"/>
              <a:ext cx="10643138" cy="1156649"/>
              <a:chOff x="3726006" y="3171824"/>
              <a:chExt cx="4740852" cy="515215"/>
            </a:xfrm>
            <a:grpFill/>
          </p:grpSpPr>
          <p:sp>
            <p:nvSpPr>
              <p:cNvPr id="8" name="Freeform 7">
                <a:extLst>
                  <a:ext uri="{FF2B5EF4-FFF2-40B4-BE49-F238E27FC236}">
                    <a16:creationId xmlns:a16="http://schemas.microsoft.com/office/drawing/2014/main" id="{41CE9A53-042C-0D1D-67F0-DD8E216DD81D}"/>
                  </a:ext>
                </a:extLst>
              </p:cNvPr>
              <p:cNvSpPr/>
              <p:nvPr/>
            </p:nvSpPr>
            <p:spPr>
              <a:xfrm>
                <a:off x="5262995" y="3173556"/>
                <a:ext cx="639906" cy="512618"/>
              </a:xfrm>
              <a:custGeom>
                <a:avLst/>
                <a:gdLst>
                  <a:gd name="connsiteX0" fmla="*/ 512618 w 639906"/>
                  <a:gd name="connsiteY0" fmla="*/ 348961 h 512618"/>
                  <a:gd name="connsiteX1" fmla="*/ 482311 w 639906"/>
                  <a:gd name="connsiteY1" fmla="*/ 383598 h 512618"/>
                  <a:gd name="connsiteX2" fmla="*/ 446809 w 639906"/>
                  <a:gd name="connsiteY2" fmla="*/ 361950 h 512618"/>
                  <a:gd name="connsiteX3" fmla="*/ 329911 w 639906"/>
                  <a:gd name="connsiteY3" fmla="*/ 40698 h 512618"/>
                  <a:gd name="connsiteX4" fmla="*/ 274493 w 639906"/>
                  <a:gd name="connsiteY4" fmla="*/ 0 h 512618"/>
                  <a:gd name="connsiteX5" fmla="*/ 0 w 639906"/>
                  <a:gd name="connsiteY5" fmla="*/ 0 h 512618"/>
                  <a:gd name="connsiteX6" fmla="*/ 0 w 639906"/>
                  <a:gd name="connsiteY6" fmla="*/ 512618 h 512618"/>
                  <a:gd name="connsiteX7" fmla="*/ 200891 w 639906"/>
                  <a:gd name="connsiteY7" fmla="*/ 512618 h 512618"/>
                  <a:gd name="connsiteX8" fmla="*/ 200891 w 639906"/>
                  <a:gd name="connsiteY8" fmla="*/ 384464 h 512618"/>
                  <a:gd name="connsiteX9" fmla="*/ 165389 w 639906"/>
                  <a:gd name="connsiteY9" fmla="*/ 384464 h 512618"/>
                  <a:gd name="connsiteX10" fmla="*/ 128155 w 639906"/>
                  <a:gd name="connsiteY10" fmla="*/ 338571 h 512618"/>
                  <a:gd name="connsiteX11" fmla="*/ 128155 w 639906"/>
                  <a:gd name="connsiteY11" fmla="*/ 184439 h 512618"/>
                  <a:gd name="connsiteX12" fmla="*/ 200025 w 639906"/>
                  <a:gd name="connsiteY12" fmla="*/ 133350 h 512618"/>
                  <a:gd name="connsiteX13" fmla="*/ 228600 w 639906"/>
                  <a:gd name="connsiteY13" fmla="*/ 164523 h 512618"/>
                  <a:gd name="connsiteX14" fmla="*/ 322118 w 639906"/>
                  <a:gd name="connsiteY14" fmla="*/ 407843 h 512618"/>
                  <a:gd name="connsiteX15" fmla="*/ 475384 w 639906"/>
                  <a:gd name="connsiteY15" fmla="*/ 512618 h 512618"/>
                  <a:gd name="connsiteX16" fmla="*/ 478848 w 639906"/>
                  <a:gd name="connsiteY16" fmla="*/ 512618 h 512618"/>
                  <a:gd name="connsiteX17" fmla="*/ 639907 w 639906"/>
                  <a:gd name="connsiteY17" fmla="*/ 353291 h 512618"/>
                  <a:gd name="connsiteX18" fmla="*/ 639907 w 639906"/>
                  <a:gd name="connsiteY18" fmla="*/ 0 h 512618"/>
                  <a:gd name="connsiteX19" fmla="*/ 511752 w 639906"/>
                  <a:gd name="connsiteY19" fmla="*/ 0 h 512618"/>
                  <a:gd name="connsiteX20" fmla="*/ 511752 w 639906"/>
                  <a:gd name="connsiteY20" fmla="*/ 34982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9906" h="512618">
                    <a:moveTo>
                      <a:pt x="512618" y="348961"/>
                    </a:moveTo>
                    <a:cubicBezTo>
                      <a:pt x="512618" y="366279"/>
                      <a:pt x="499630" y="381000"/>
                      <a:pt x="482311" y="383598"/>
                    </a:cubicBezTo>
                    <a:cubicBezTo>
                      <a:pt x="466725" y="385330"/>
                      <a:pt x="452005" y="375805"/>
                      <a:pt x="446809" y="361950"/>
                    </a:cubicBezTo>
                    <a:lnTo>
                      <a:pt x="329911" y="40698"/>
                    </a:lnTo>
                    <a:cubicBezTo>
                      <a:pt x="321252" y="14721"/>
                      <a:pt x="299605" y="0"/>
                      <a:pt x="274493" y="0"/>
                    </a:cubicBezTo>
                    <a:lnTo>
                      <a:pt x="0" y="0"/>
                    </a:lnTo>
                    <a:lnTo>
                      <a:pt x="0" y="512618"/>
                    </a:lnTo>
                    <a:lnTo>
                      <a:pt x="200891" y="512618"/>
                    </a:lnTo>
                    <a:lnTo>
                      <a:pt x="200891" y="384464"/>
                    </a:lnTo>
                    <a:lnTo>
                      <a:pt x="165389" y="384464"/>
                    </a:lnTo>
                    <a:cubicBezTo>
                      <a:pt x="142009" y="384464"/>
                      <a:pt x="128155" y="363682"/>
                      <a:pt x="128155" y="338571"/>
                    </a:cubicBezTo>
                    <a:lnTo>
                      <a:pt x="128155" y="184439"/>
                    </a:lnTo>
                    <a:cubicBezTo>
                      <a:pt x="128155" y="146339"/>
                      <a:pt x="165389" y="118630"/>
                      <a:pt x="200025" y="133350"/>
                    </a:cubicBezTo>
                    <a:cubicBezTo>
                      <a:pt x="213014" y="139411"/>
                      <a:pt x="223405" y="150668"/>
                      <a:pt x="228600" y="164523"/>
                    </a:cubicBezTo>
                    <a:lnTo>
                      <a:pt x="322118" y="407843"/>
                    </a:lnTo>
                    <a:cubicBezTo>
                      <a:pt x="346364" y="471920"/>
                      <a:pt x="406977" y="512618"/>
                      <a:pt x="475384" y="512618"/>
                    </a:cubicBezTo>
                    <a:lnTo>
                      <a:pt x="478848" y="512618"/>
                    </a:lnTo>
                    <a:cubicBezTo>
                      <a:pt x="567170" y="512618"/>
                      <a:pt x="639907" y="442480"/>
                      <a:pt x="639907" y="353291"/>
                    </a:cubicBezTo>
                    <a:lnTo>
                      <a:pt x="639907" y="0"/>
                    </a:lnTo>
                    <a:lnTo>
                      <a:pt x="511752" y="0"/>
                    </a:lnTo>
                    <a:lnTo>
                      <a:pt x="511752" y="349827"/>
                    </a:lnTo>
                    <a:close/>
                  </a:path>
                </a:pathLst>
              </a:custGeom>
              <a:grpFill/>
              <a:ln w="8653" cap="flat">
                <a:noFill/>
                <a:prstDash val="solid"/>
                <a:miter/>
              </a:ln>
            </p:spPr>
            <p:txBody>
              <a:bodyPr rtlCol="0" anchor="ctr"/>
              <a:lstStyle/>
              <a:p>
                <a:endParaRPr lang="en-US">
                  <a:solidFill>
                    <a:schemeClr val="tx1"/>
                  </a:solidFill>
                </a:endParaRPr>
              </a:p>
            </p:txBody>
          </p:sp>
          <p:sp>
            <p:nvSpPr>
              <p:cNvPr id="9" name="Freeform 8">
                <a:extLst>
                  <a:ext uri="{FF2B5EF4-FFF2-40B4-BE49-F238E27FC236}">
                    <a16:creationId xmlns:a16="http://schemas.microsoft.com/office/drawing/2014/main" id="{DF8A31ED-BC93-1D0D-4E03-72AF5B573E1D}"/>
                  </a:ext>
                </a:extLst>
              </p:cNvPr>
              <p:cNvSpPr/>
              <p:nvPr/>
            </p:nvSpPr>
            <p:spPr>
              <a:xfrm>
                <a:off x="6031922" y="3172690"/>
                <a:ext cx="640772" cy="512618"/>
              </a:xfrm>
              <a:custGeom>
                <a:avLst/>
                <a:gdLst>
                  <a:gd name="connsiteX0" fmla="*/ 384464 w 640772"/>
                  <a:gd name="connsiteY0" fmla="*/ 0 h 512618"/>
                  <a:gd name="connsiteX1" fmla="*/ 0 w 640772"/>
                  <a:gd name="connsiteY1" fmla="*/ 0 h 512618"/>
                  <a:gd name="connsiteX2" fmla="*/ 0 w 640772"/>
                  <a:gd name="connsiteY2" fmla="*/ 129020 h 512618"/>
                  <a:gd name="connsiteX3" fmla="*/ 384464 w 640772"/>
                  <a:gd name="connsiteY3" fmla="*/ 129020 h 512618"/>
                  <a:gd name="connsiteX4" fmla="*/ 511752 w 640772"/>
                  <a:gd name="connsiteY4" fmla="*/ 256309 h 512618"/>
                  <a:gd name="connsiteX5" fmla="*/ 384464 w 640772"/>
                  <a:gd name="connsiteY5" fmla="*/ 383598 h 512618"/>
                  <a:gd name="connsiteX6" fmla="*/ 0 w 640772"/>
                  <a:gd name="connsiteY6" fmla="*/ 383598 h 512618"/>
                  <a:gd name="connsiteX7" fmla="*/ 0 w 640772"/>
                  <a:gd name="connsiteY7" fmla="*/ 512618 h 512618"/>
                  <a:gd name="connsiteX8" fmla="*/ 384464 w 640772"/>
                  <a:gd name="connsiteY8" fmla="*/ 512618 h 512618"/>
                  <a:gd name="connsiteX9" fmla="*/ 609600 w 640772"/>
                  <a:gd name="connsiteY9" fmla="*/ 380134 h 512618"/>
                  <a:gd name="connsiteX10" fmla="*/ 640773 w 640772"/>
                  <a:gd name="connsiteY10" fmla="*/ 256309 h 512618"/>
                  <a:gd name="connsiteX11" fmla="*/ 609600 w 640772"/>
                  <a:gd name="connsiteY11" fmla="*/ 132484 h 512618"/>
                  <a:gd name="connsiteX12" fmla="*/ 384464 w 640772"/>
                  <a:gd name="connsiteY12" fmla="*/ 0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0772" h="512618">
                    <a:moveTo>
                      <a:pt x="384464" y="0"/>
                    </a:moveTo>
                    <a:lnTo>
                      <a:pt x="0" y="0"/>
                    </a:lnTo>
                    <a:lnTo>
                      <a:pt x="0" y="129020"/>
                    </a:lnTo>
                    <a:lnTo>
                      <a:pt x="384464" y="129020"/>
                    </a:lnTo>
                    <a:cubicBezTo>
                      <a:pt x="452004" y="129020"/>
                      <a:pt x="511752" y="188768"/>
                      <a:pt x="511752" y="256309"/>
                    </a:cubicBezTo>
                    <a:cubicBezTo>
                      <a:pt x="511752" y="323850"/>
                      <a:pt x="452004" y="383598"/>
                      <a:pt x="384464" y="383598"/>
                    </a:cubicBezTo>
                    <a:lnTo>
                      <a:pt x="0" y="383598"/>
                    </a:lnTo>
                    <a:lnTo>
                      <a:pt x="0" y="512618"/>
                    </a:lnTo>
                    <a:lnTo>
                      <a:pt x="384464" y="512618"/>
                    </a:lnTo>
                    <a:cubicBezTo>
                      <a:pt x="481446" y="512618"/>
                      <a:pt x="565439" y="458932"/>
                      <a:pt x="609600" y="380134"/>
                    </a:cubicBezTo>
                    <a:cubicBezTo>
                      <a:pt x="629516" y="343766"/>
                      <a:pt x="640773" y="301337"/>
                      <a:pt x="640773" y="256309"/>
                    </a:cubicBezTo>
                    <a:cubicBezTo>
                      <a:pt x="640773" y="211282"/>
                      <a:pt x="629516" y="169718"/>
                      <a:pt x="609600" y="132484"/>
                    </a:cubicBezTo>
                    <a:cubicBezTo>
                      <a:pt x="566305" y="52821"/>
                      <a:pt x="482311" y="0"/>
                      <a:pt x="384464" y="0"/>
                    </a:cubicBezTo>
                    <a:close/>
                  </a:path>
                </a:pathLst>
              </a:custGeom>
              <a:grpFill/>
              <a:ln w="8653" cap="flat">
                <a:noFill/>
                <a:prstDash val="solid"/>
                <a:miter/>
              </a:ln>
            </p:spPr>
            <p:txBody>
              <a:bodyPr rtlCol="0" anchor="ctr"/>
              <a:lstStyle/>
              <a:p>
                <a:endParaRPr lang="en-US">
                  <a:solidFill>
                    <a:schemeClr val="tx1"/>
                  </a:solidFill>
                </a:endParaRPr>
              </a:p>
            </p:txBody>
          </p:sp>
          <p:sp>
            <p:nvSpPr>
              <p:cNvPr id="10" name="Freeform 9">
                <a:extLst>
                  <a:ext uri="{FF2B5EF4-FFF2-40B4-BE49-F238E27FC236}">
                    <a16:creationId xmlns:a16="http://schemas.microsoft.com/office/drawing/2014/main" id="{6375847E-E13A-CCDC-24A1-BFF9174C4F30}"/>
                  </a:ext>
                </a:extLst>
              </p:cNvPr>
              <p:cNvSpPr/>
              <p:nvPr/>
            </p:nvSpPr>
            <p:spPr>
              <a:xfrm>
                <a:off x="6726381" y="3171824"/>
                <a:ext cx="202622" cy="512618"/>
              </a:xfrm>
              <a:custGeom>
                <a:avLst/>
                <a:gdLst>
                  <a:gd name="connsiteX0" fmla="*/ 25977 w 202622"/>
                  <a:gd name="connsiteY0" fmla="*/ 129021 h 512618"/>
                  <a:gd name="connsiteX1" fmla="*/ 36368 w 202622"/>
                  <a:gd name="connsiteY1" fmla="*/ 129021 h 512618"/>
                  <a:gd name="connsiteX2" fmla="*/ 74468 w 202622"/>
                  <a:gd name="connsiteY2" fmla="*/ 176646 h 512618"/>
                  <a:gd name="connsiteX3" fmla="*/ 74468 w 202622"/>
                  <a:gd name="connsiteY3" fmla="*/ 512618 h 512618"/>
                  <a:gd name="connsiteX4" fmla="*/ 202623 w 202622"/>
                  <a:gd name="connsiteY4" fmla="*/ 512618 h 512618"/>
                  <a:gd name="connsiteX5" fmla="*/ 202623 w 202622"/>
                  <a:gd name="connsiteY5" fmla="*/ 0 h 512618"/>
                  <a:gd name="connsiteX6" fmla="*/ 0 w 202622"/>
                  <a:gd name="connsiteY6" fmla="*/ 0 h 512618"/>
                  <a:gd name="connsiteX7" fmla="*/ 0 w 202622"/>
                  <a:gd name="connsiteY7" fmla="*/ 128155 h 512618"/>
                  <a:gd name="connsiteX8" fmla="*/ 26843 w 202622"/>
                  <a:gd name="connsiteY8" fmla="*/ 128155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622" h="512618">
                    <a:moveTo>
                      <a:pt x="25977" y="129021"/>
                    </a:moveTo>
                    <a:cubicBezTo>
                      <a:pt x="29441" y="129021"/>
                      <a:pt x="32039" y="129021"/>
                      <a:pt x="36368" y="129021"/>
                    </a:cubicBezTo>
                    <a:cubicBezTo>
                      <a:pt x="59748" y="132484"/>
                      <a:pt x="74468" y="151534"/>
                      <a:pt x="74468" y="176646"/>
                    </a:cubicBezTo>
                    <a:lnTo>
                      <a:pt x="74468" y="512618"/>
                    </a:lnTo>
                    <a:lnTo>
                      <a:pt x="202623" y="512618"/>
                    </a:lnTo>
                    <a:lnTo>
                      <a:pt x="202623" y="0"/>
                    </a:lnTo>
                    <a:lnTo>
                      <a:pt x="0" y="0"/>
                    </a:lnTo>
                    <a:lnTo>
                      <a:pt x="0" y="128155"/>
                    </a:lnTo>
                    <a:lnTo>
                      <a:pt x="26843" y="128155"/>
                    </a:lnTo>
                    <a:close/>
                  </a:path>
                </a:pathLst>
              </a:custGeom>
              <a:grpFill/>
              <a:ln w="8653" cap="flat">
                <a:noFill/>
                <a:prstDash val="solid"/>
                <a:miter/>
              </a:ln>
            </p:spPr>
            <p:txBody>
              <a:bodyPr rtlCol="0" anchor="ctr"/>
              <a:lstStyle/>
              <a:p>
                <a:endParaRPr lang="en-US">
                  <a:solidFill>
                    <a:schemeClr val="tx1"/>
                  </a:solidFill>
                </a:endParaRPr>
              </a:p>
            </p:txBody>
          </p:sp>
          <p:sp>
            <p:nvSpPr>
              <p:cNvPr id="11" name="Freeform 10">
                <a:extLst>
                  <a:ext uri="{FF2B5EF4-FFF2-40B4-BE49-F238E27FC236}">
                    <a16:creationId xmlns:a16="http://schemas.microsoft.com/office/drawing/2014/main" id="{C88CEF2C-3CC1-2E7F-DF95-9E63557D8066}"/>
                  </a:ext>
                </a:extLst>
              </p:cNvPr>
              <p:cNvSpPr/>
              <p:nvPr/>
            </p:nvSpPr>
            <p:spPr>
              <a:xfrm>
                <a:off x="7058025"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79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79"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12" name="Freeform 11">
                <a:extLst>
                  <a:ext uri="{FF2B5EF4-FFF2-40B4-BE49-F238E27FC236}">
                    <a16:creationId xmlns:a16="http://schemas.microsoft.com/office/drawing/2014/main" id="{112F2B03-8480-D609-B224-E4D743EA85A4}"/>
                  </a:ext>
                </a:extLst>
              </p:cNvPr>
              <p:cNvSpPr/>
              <p:nvPr/>
            </p:nvSpPr>
            <p:spPr>
              <a:xfrm>
                <a:off x="7056293"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13" name="Freeform 12">
                <a:extLst>
                  <a:ext uri="{FF2B5EF4-FFF2-40B4-BE49-F238E27FC236}">
                    <a16:creationId xmlns:a16="http://schemas.microsoft.com/office/drawing/2014/main" id="{B1440623-6D14-1615-2242-429016447FA1}"/>
                  </a:ext>
                </a:extLst>
              </p:cNvPr>
              <p:cNvSpPr/>
              <p:nvPr/>
            </p:nvSpPr>
            <p:spPr>
              <a:xfrm>
                <a:off x="3726006"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80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80"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14" name="Freeform 13">
                <a:extLst>
                  <a:ext uri="{FF2B5EF4-FFF2-40B4-BE49-F238E27FC236}">
                    <a16:creationId xmlns:a16="http://schemas.microsoft.com/office/drawing/2014/main" id="{EC96DCED-A37A-1276-26F5-FF8B921F0AF3}"/>
                  </a:ext>
                </a:extLst>
              </p:cNvPr>
              <p:cNvSpPr/>
              <p:nvPr/>
            </p:nvSpPr>
            <p:spPr>
              <a:xfrm>
                <a:off x="3726006"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16" name="Freeform 15">
                <a:extLst>
                  <a:ext uri="{FF2B5EF4-FFF2-40B4-BE49-F238E27FC236}">
                    <a16:creationId xmlns:a16="http://schemas.microsoft.com/office/drawing/2014/main" id="{2F0C4913-8674-D2B2-B4D7-7161F1C94F2D}"/>
                  </a:ext>
                </a:extLst>
              </p:cNvPr>
              <p:cNvSpPr/>
              <p:nvPr/>
            </p:nvSpPr>
            <p:spPr>
              <a:xfrm>
                <a:off x="7827818" y="3172690"/>
                <a:ext cx="639040" cy="514349"/>
              </a:xfrm>
              <a:custGeom>
                <a:avLst/>
                <a:gdLst>
                  <a:gd name="connsiteX0" fmla="*/ 639041 w 639040"/>
                  <a:gd name="connsiteY0" fmla="*/ 129020 h 514349"/>
                  <a:gd name="connsiteX1" fmla="*/ 639041 w 639040"/>
                  <a:gd name="connsiteY1" fmla="*/ 0 h 514349"/>
                  <a:gd name="connsiteX2" fmla="*/ 526473 w 639040"/>
                  <a:gd name="connsiteY2" fmla="*/ 0 h 514349"/>
                  <a:gd name="connsiteX3" fmla="*/ 502227 w 639040"/>
                  <a:gd name="connsiteY3" fmla="*/ 9525 h 514349"/>
                  <a:gd name="connsiteX4" fmla="*/ 302203 w 639040"/>
                  <a:gd name="connsiteY4" fmla="*/ 191366 h 514349"/>
                  <a:gd name="connsiteX5" fmla="*/ 281420 w 639040"/>
                  <a:gd name="connsiteY5" fmla="*/ 200025 h 514349"/>
                  <a:gd name="connsiteX6" fmla="*/ 142009 w 639040"/>
                  <a:gd name="connsiteY6" fmla="*/ 200025 h 514349"/>
                  <a:gd name="connsiteX7" fmla="*/ 126423 w 639040"/>
                  <a:gd name="connsiteY7" fmla="*/ 184439 h 514349"/>
                  <a:gd name="connsiteX8" fmla="*/ 126423 w 639040"/>
                  <a:gd name="connsiteY8" fmla="*/ 866 h 514349"/>
                  <a:gd name="connsiteX9" fmla="*/ 0 w 639040"/>
                  <a:gd name="connsiteY9" fmla="*/ 866 h 514349"/>
                  <a:gd name="connsiteX10" fmla="*/ 0 w 639040"/>
                  <a:gd name="connsiteY10" fmla="*/ 513484 h 514349"/>
                  <a:gd name="connsiteX11" fmla="*/ 126423 w 639040"/>
                  <a:gd name="connsiteY11" fmla="*/ 513484 h 514349"/>
                  <a:gd name="connsiteX12" fmla="*/ 126423 w 639040"/>
                  <a:gd name="connsiteY12" fmla="*/ 329911 h 514349"/>
                  <a:gd name="connsiteX13" fmla="*/ 142009 w 639040"/>
                  <a:gd name="connsiteY13" fmla="*/ 314325 h 514349"/>
                  <a:gd name="connsiteX14" fmla="*/ 281420 w 639040"/>
                  <a:gd name="connsiteY14" fmla="*/ 314325 h 514349"/>
                  <a:gd name="connsiteX15" fmla="*/ 302203 w 639040"/>
                  <a:gd name="connsiteY15" fmla="*/ 322984 h 514349"/>
                  <a:gd name="connsiteX16" fmla="*/ 502227 w 639040"/>
                  <a:gd name="connsiteY16" fmla="*/ 504825 h 514349"/>
                  <a:gd name="connsiteX17" fmla="*/ 526473 w 639040"/>
                  <a:gd name="connsiteY17" fmla="*/ 514350 h 514349"/>
                  <a:gd name="connsiteX18" fmla="*/ 639041 w 639040"/>
                  <a:gd name="connsiteY18" fmla="*/ 514350 h 514349"/>
                  <a:gd name="connsiteX19" fmla="*/ 639041 w 639040"/>
                  <a:gd name="connsiteY19" fmla="*/ 386196 h 514349"/>
                  <a:gd name="connsiteX20" fmla="*/ 577562 w 639040"/>
                  <a:gd name="connsiteY20" fmla="*/ 386196 h 514349"/>
                  <a:gd name="connsiteX21" fmla="*/ 524741 w 639040"/>
                  <a:gd name="connsiteY21" fmla="*/ 367145 h 514349"/>
                  <a:gd name="connsiteX22" fmla="*/ 429491 w 639040"/>
                  <a:gd name="connsiteY22" fmla="*/ 283152 h 514349"/>
                  <a:gd name="connsiteX23" fmla="*/ 429491 w 639040"/>
                  <a:gd name="connsiteY23" fmla="*/ 233795 h 514349"/>
                  <a:gd name="connsiteX24" fmla="*/ 524741 w 639040"/>
                  <a:gd name="connsiteY24" fmla="*/ 149802 h 514349"/>
                  <a:gd name="connsiteX25" fmla="*/ 577562 w 639040"/>
                  <a:gd name="connsiteY25" fmla="*/ 130752 h 514349"/>
                  <a:gd name="connsiteX26" fmla="*/ 639041 w 639040"/>
                  <a:gd name="connsiteY26" fmla="*/ 130752 h 514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39040" h="514349">
                    <a:moveTo>
                      <a:pt x="639041" y="129020"/>
                    </a:moveTo>
                    <a:lnTo>
                      <a:pt x="639041" y="0"/>
                    </a:lnTo>
                    <a:lnTo>
                      <a:pt x="526473" y="0"/>
                    </a:lnTo>
                    <a:cubicBezTo>
                      <a:pt x="517814" y="0"/>
                      <a:pt x="509154" y="3464"/>
                      <a:pt x="502227" y="9525"/>
                    </a:cubicBezTo>
                    <a:lnTo>
                      <a:pt x="302203" y="191366"/>
                    </a:lnTo>
                    <a:cubicBezTo>
                      <a:pt x="296141" y="196561"/>
                      <a:pt x="289214" y="200025"/>
                      <a:pt x="281420" y="200025"/>
                    </a:cubicBezTo>
                    <a:lnTo>
                      <a:pt x="142009" y="200025"/>
                    </a:lnTo>
                    <a:cubicBezTo>
                      <a:pt x="133350" y="200025"/>
                      <a:pt x="126423" y="193098"/>
                      <a:pt x="126423" y="184439"/>
                    </a:cubicBezTo>
                    <a:lnTo>
                      <a:pt x="126423" y="866"/>
                    </a:lnTo>
                    <a:lnTo>
                      <a:pt x="0" y="866"/>
                    </a:lnTo>
                    <a:lnTo>
                      <a:pt x="0" y="513484"/>
                    </a:lnTo>
                    <a:lnTo>
                      <a:pt x="126423" y="513484"/>
                    </a:lnTo>
                    <a:lnTo>
                      <a:pt x="126423" y="329911"/>
                    </a:lnTo>
                    <a:cubicBezTo>
                      <a:pt x="126423" y="321252"/>
                      <a:pt x="133350" y="314325"/>
                      <a:pt x="142009" y="314325"/>
                    </a:cubicBezTo>
                    <a:lnTo>
                      <a:pt x="281420" y="314325"/>
                    </a:lnTo>
                    <a:cubicBezTo>
                      <a:pt x="289214" y="314325"/>
                      <a:pt x="296141" y="316923"/>
                      <a:pt x="302203" y="322984"/>
                    </a:cubicBezTo>
                    <a:lnTo>
                      <a:pt x="502227" y="504825"/>
                    </a:lnTo>
                    <a:cubicBezTo>
                      <a:pt x="509154" y="510886"/>
                      <a:pt x="517814" y="514350"/>
                      <a:pt x="526473" y="514350"/>
                    </a:cubicBezTo>
                    <a:lnTo>
                      <a:pt x="639041" y="514350"/>
                    </a:lnTo>
                    <a:lnTo>
                      <a:pt x="639041" y="386196"/>
                    </a:lnTo>
                    <a:lnTo>
                      <a:pt x="577562" y="386196"/>
                    </a:lnTo>
                    <a:cubicBezTo>
                      <a:pt x="558511" y="386196"/>
                      <a:pt x="539461" y="379268"/>
                      <a:pt x="524741" y="367145"/>
                    </a:cubicBezTo>
                    <a:lnTo>
                      <a:pt x="429491" y="283152"/>
                    </a:lnTo>
                    <a:cubicBezTo>
                      <a:pt x="414771" y="270164"/>
                      <a:pt x="414771" y="247650"/>
                      <a:pt x="429491" y="233795"/>
                    </a:cubicBezTo>
                    <a:lnTo>
                      <a:pt x="524741" y="149802"/>
                    </a:lnTo>
                    <a:cubicBezTo>
                      <a:pt x="539461" y="137680"/>
                      <a:pt x="557646" y="131618"/>
                      <a:pt x="577562" y="130752"/>
                    </a:cubicBezTo>
                    <a:lnTo>
                      <a:pt x="639041" y="130752"/>
                    </a:lnTo>
                    <a:close/>
                  </a:path>
                </a:pathLst>
              </a:custGeom>
              <a:grpFill/>
              <a:ln w="8653" cap="flat">
                <a:noFill/>
                <a:prstDash val="solid"/>
                <a:miter/>
              </a:ln>
            </p:spPr>
            <p:txBody>
              <a:bodyPr rtlCol="0" anchor="ctr"/>
              <a:lstStyle/>
              <a:p>
                <a:endParaRPr lang="en-US">
                  <a:solidFill>
                    <a:schemeClr val="tx1"/>
                  </a:solidFill>
                </a:endParaRPr>
              </a:p>
            </p:txBody>
          </p:sp>
          <p:sp>
            <p:nvSpPr>
              <p:cNvPr id="17" name="Freeform 16">
                <a:extLst>
                  <a:ext uri="{FF2B5EF4-FFF2-40B4-BE49-F238E27FC236}">
                    <a16:creationId xmlns:a16="http://schemas.microsoft.com/office/drawing/2014/main" id="{31312A80-0BC7-73AF-E143-3E944484C391}"/>
                  </a:ext>
                </a:extLst>
              </p:cNvPr>
              <p:cNvSpPr/>
              <p:nvPr/>
            </p:nvSpPr>
            <p:spPr>
              <a:xfrm>
                <a:off x="4441247" y="3172690"/>
                <a:ext cx="692727" cy="513484"/>
              </a:xfrm>
              <a:custGeom>
                <a:avLst/>
                <a:gdLst>
                  <a:gd name="connsiteX0" fmla="*/ 497898 w 692727"/>
                  <a:gd name="connsiteY0" fmla="*/ 0 h 513484"/>
                  <a:gd name="connsiteX1" fmla="*/ 351559 w 692727"/>
                  <a:gd name="connsiteY1" fmla="*/ 72736 h 513484"/>
                  <a:gd name="connsiteX2" fmla="*/ 0 w 692727"/>
                  <a:gd name="connsiteY2" fmla="*/ 512618 h 513484"/>
                  <a:gd name="connsiteX3" fmla="*/ 178377 w 692727"/>
                  <a:gd name="connsiteY3" fmla="*/ 512618 h 513484"/>
                  <a:gd name="connsiteX4" fmla="*/ 468457 w 692727"/>
                  <a:gd name="connsiteY4" fmla="*/ 155864 h 513484"/>
                  <a:gd name="connsiteX5" fmla="*/ 516082 w 692727"/>
                  <a:gd name="connsiteY5" fmla="*/ 129886 h 513484"/>
                  <a:gd name="connsiteX6" fmla="*/ 564573 w 692727"/>
                  <a:gd name="connsiteY6" fmla="*/ 184439 h 513484"/>
                  <a:gd name="connsiteX7" fmla="*/ 564573 w 692727"/>
                  <a:gd name="connsiteY7" fmla="*/ 339436 h 513484"/>
                  <a:gd name="connsiteX8" fmla="*/ 528205 w 692727"/>
                  <a:gd name="connsiteY8" fmla="*/ 385330 h 513484"/>
                  <a:gd name="connsiteX9" fmla="*/ 492702 w 692727"/>
                  <a:gd name="connsiteY9" fmla="*/ 385330 h 513484"/>
                  <a:gd name="connsiteX10" fmla="*/ 492702 w 692727"/>
                  <a:gd name="connsiteY10" fmla="*/ 513484 h 513484"/>
                  <a:gd name="connsiteX11" fmla="*/ 692727 w 692727"/>
                  <a:gd name="connsiteY11" fmla="*/ 513484 h 513484"/>
                  <a:gd name="connsiteX12" fmla="*/ 692727 w 692727"/>
                  <a:gd name="connsiteY12" fmla="*/ 192232 h 513484"/>
                  <a:gd name="connsiteX13" fmla="*/ 497898 w 692727"/>
                  <a:gd name="connsiteY13" fmla="*/ 866 h 513484"/>
                  <a:gd name="connsiteX14" fmla="*/ 497898 w 692727"/>
                  <a:gd name="connsiteY14" fmla="*/ 866 h 51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2727" h="513484">
                    <a:moveTo>
                      <a:pt x="497898" y="0"/>
                    </a:moveTo>
                    <a:cubicBezTo>
                      <a:pt x="440748" y="866"/>
                      <a:pt x="387061" y="27709"/>
                      <a:pt x="351559" y="72736"/>
                    </a:cubicBezTo>
                    <a:lnTo>
                      <a:pt x="0" y="512618"/>
                    </a:lnTo>
                    <a:lnTo>
                      <a:pt x="178377" y="512618"/>
                    </a:lnTo>
                    <a:lnTo>
                      <a:pt x="468457" y="155864"/>
                    </a:lnTo>
                    <a:cubicBezTo>
                      <a:pt x="483177" y="138545"/>
                      <a:pt x="493568" y="129886"/>
                      <a:pt x="516082" y="129886"/>
                    </a:cubicBezTo>
                    <a:cubicBezTo>
                      <a:pt x="538596" y="129886"/>
                      <a:pt x="564573" y="154998"/>
                      <a:pt x="564573" y="184439"/>
                    </a:cubicBezTo>
                    <a:lnTo>
                      <a:pt x="564573" y="339436"/>
                    </a:lnTo>
                    <a:cubicBezTo>
                      <a:pt x="564573" y="364548"/>
                      <a:pt x="551584" y="385330"/>
                      <a:pt x="528205" y="385330"/>
                    </a:cubicBezTo>
                    <a:lnTo>
                      <a:pt x="492702" y="385330"/>
                    </a:lnTo>
                    <a:lnTo>
                      <a:pt x="492702" y="513484"/>
                    </a:lnTo>
                    <a:lnTo>
                      <a:pt x="692727" y="513484"/>
                    </a:lnTo>
                    <a:lnTo>
                      <a:pt x="692727" y="192232"/>
                    </a:lnTo>
                    <a:cubicBezTo>
                      <a:pt x="692727" y="166255"/>
                      <a:pt x="692727" y="866"/>
                      <a:pt x="497898" y="866"/>
                    </a:cubicBezTo>
                    <a:lnTo>
                      <a:pt x="497898" y="866"/>
                    </a:lnTo>
                    <a:close/>
                  </a:path>
                </a:pathLst>
              </a:custGeom>
              <a:grpFill/>
              <a:ln w="8653" cap="flat">
                <a:noFill/>
                <a:prstDash val="solid"/>
                <a:miter/>
              </a:ln>
            </p:spPr>
            <p:txBody>
              <a:bodyPr rtlCol="0" anchor="ctr"/>
              <a:lstStyle/>
              <a:p>
                <a:endParaRPr lang="en-US">
                  <a:solidFill>
                    <a:schemeClr val="tx1"/>
                  </a:solidFill>
                </a:endParaRPr>
              </a:p>
            </p:txBody>
          </p:sp>
        </p:grpSp>
        <p:grpSp>
          <p:nvGrpSpPr>
            <p:cNvPr id="5" name="Group 4">
              <a:extLst>
                <a:ext uri="{FF2B5EF4-FFF2-40B4-BE49-F238E27FC236}">
                  <a16:creationId xmlns:a16="http://schemas.microsoft.com/office/drawing/2014/main" id="{10D9A886-CF59-A2E1-05A5-E0E9877EA409}"/>
                </a:ext>
              </a:extLst>
            </p:cNvPr>
            <p:cNvGrpSpPr/>
            <p:nvPr userDrawn="1"/>
          </p:nvGrpSpPr>
          <p:grpSpPr>
            <a:xfrm>
              <a:off x="11237775" y="5428812"/>
              <a:ext cx="644881" cy="280035"/>
              <a:chOff x="11237775" y="5428812"/>
              <a:chExt cx="644881" cy="280035"/>
            </a:xfrm>
            <a:grpFill/>
          </p:grpSpPr>
          <p:sp>
            <p:nvSpPr>
              <p:cNvPr id="6" name="Freeform 5">
                <a:extLst>
                  <a:ext uri="{FF2B5EF4-FFF2-40B4-BE49-F238E27FC236}">
                    <a16:creationId xmlns:a16="http://schemas.microsoft.com/office/drawing/2014/main" id="{A08351AA-A979-FE59-50CE-E22648F2BF92}"/>
                  </a:ext>
                </a:extLst>
              </p:cNvPr>
              <p:cNvSpPr/>
              <p:nvPr/>
            </p:nvSpPr>
            <p:spPr>
              <a:xfrm>
                <a:off x="11237775" y="5428812"/>
                <a:ext cx="245631" cy="280035"/>
              </a:xfrm>
              <a:custGeom>
                <a:avLst/>
                <a:gdLst/>
                <a:ahLst/>
                <a:cxnLst/>
                <a:rect l="l" t="t" r="r" b="b"/>
                <a:pathLst>
                  <a:path w="245631" h="280035">
                    <a:moveTo>
                      <a:pt x="0" y="0"/>
                    </a:moveTo>
                    <a:lnTo>
                      <a:pt x="245631" y="0"/>
                    </a:lnTo>
                    <a:lnTo>
                      <a:pt x="245631" y="50407"/>
                    </a:lnTo>
                    <a:lnTo>
                      <a:pt x="151219" y="50407"/>
                    </a:lnTo>
                    <a:lnTo>
                      <a:pt x="151219" y="280035"/>
                    </a:lnTo>
                    <a:lnTo>
                      <a:pt x="93612" y="280035"/>
                    </a:lnTo>
                    <a:lnTo>
                      <a:pt x="93612" y="50407"/>
                    </a:lnTo>
                    <a:lnTo>
                      <a:pt x="0" y="5040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7" name="Freeform 6">
                <a:extLst>
                  <a:ext uri="{FF2B5EF4-FFF2-40B4-BE49-F238E27FC236}">
                    <a16:creationId xmlns:a16="http://schemas.microsoft.com/office/drawing/2014/main" id="{FF2904ED-4E3A-9654-D9F8-4E456364CFE5}"/>
                  </a:ext>
                </a:extLst>
              </p:cNvPr>
              <p:cNvSpPr/>
              <p:nvPr/>
            </p:nvSpPr>
            <p:spPr>
              <a:xfrm>
                <a:off x="11521011" y="5428812"/>
                <a:ext cx="361645" cy="280035"/>
              </a:xfrm>
              <a:custGeom>
                <a:avLst/>
                <a:gdLst/>
                <a:ahLst/>
                <a:cxnLst/>
                <a:rect l="l" t="t" r="r" b="b"/>
                <a:pathLst>
                  <a:path w="361645" h="280035">
                    <a:moveTo>
                      <a:pt x="0" y="0"/>
                    </a:moveTo>
                    <a:lnTo>
                      <a:pt x="100012" y="0"/>
                    </a:lnTo>
                    <a:lnTo>
                      <a:pt x="181622" y="210427"/>
                    </a:lnTo>
                    <a:lnTo>
                      <a:pt x="185623" y="210427"/>
                    </a:lnTo>
                    <a:lnTo>
                      <a:pt x="268033" y="0"/>
                    </a:lnTo>
                    <a:lnTo>
                      <a:pt x="361645" y="0"/>
                    </a:lnTo>
                    <a:lnTo>
                      <a:pt x="361645" y="280035"/>
                    </a:lnTo>
                    <a:lnTo>
                      <a:pt x="305638" y="280035"/>
                    </a:lnTo>
                    <a:lnTo>
                      <a:pt x="305638" y="48006"/>
                    </a:lnTo>
                    <a:lnTo>
                      <a:pt x="301637" y="48006"/>
                    </a:lnTo>
                    <a:lnTo>
                      <a:pt x="211226" y="280035"/>
                    </a:lnTo>
                    <a:lnTo>
                      <a:pt x="150418" y="280035"/>
                    </a:lnTo>
                    <a:lnTo>
                      <a:pt x="60007" y="48006"/>
                    </a:lnTo>
                    <a:lnTo>
                      <a:pt x="56807" y="48006"/>
                    </a:lnTo>
                    <a:lnTo>
                      <a:pt x="56807" y="280035"/>
                    </a:lnTo>
                    <a:lnTo>
                      <a:pt x="0" y="28003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sp>
        <p:nvSpPr>
          <p:cNvPr id="22" name="Rectangle 21">
            <a:extLst>
              <a:ext uri="{FF2B5EF4-FFF2-40B4-BE49-F238E27FC236}">
                <a16:creationId xmlns:a16="http://schemas.microsoft.com/office/drawing/2014/main" id="{D08BD0C9-7438-A09B-54B4-64095178E468}"/>
              </a:ext>
            </a:extLst>
          </p:cNvPr>
          <p:cNvSpPr/>
          <p:nvPr/>
        </p:nvSpPr>
        <p:spPr>
          <a:xfrm>
            <a:off x="11563470" y="293688"/>
            <a:ext cx="336430" cy="33643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6640911"/>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Blank Gray">
    <p:bg>
      <p:bgPr>
        <a:solidFill>
          <a:schemeClr val="accent1"/>
        </a:solidFill>
        <a:effectLst/>
      </p:bgPr>
    </p:bg>
    <p:spTree>
      <p:nvGrpSpPr>
        <p:cNvPr id="1" name=""/>
        <p:cNvGrpSpPr/>
        <p:nvPr/>
      </p:nvGrpSpPr>
      <p:grpSpPr>
        <a:xfrm>
          <a:off x="0" y="0"/>
          <a:ext cx="0" cy="0"/>
          <a:chOff x="0" y="0"/>
          <a:chExt cx="0" cy="0"/>
        </a:xfrm>
      </p:grpSpPr>
      <p:sp>
        <p:nvSpPr>
          <p:cNvPr id="14" name="name_2024 sandisk or its affiliates All rights reserved">
            <a:extLst>
              <a:ext uri="{FF2B5EF4-FFF2-40B4-BE49-F238E27FC236}">
                <a16:creationId xmlns:a16="http://schemas.microsoft.com/office/drawing/2014/main" id="{C2EB78CC-5952-6B45-686A-74177B116777}"/>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2" name="Slide Number Placeholder 5">
            <a:extLst>
              <a:ext uri="{FF2B5EF4-FFF2-40B4-BE49-F238E27FC236}">
                <a16:creationId xmlns:a16="http://schemas.microsoft.com/office/drawing/2014/main" id="{432E9088-7CE0-031E-34ED-0A51A9E0C3EA}"/>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18" name="Group 17">
            <a:extLst>
              <a:ext uri="{FF2B5EF4-FFF2-40B4-BE49-F238E27FC236}">
                <a16:creationId xmlns:a16="http://schemas.microsoft.com/office/drawing/2014/main" id="{97D006E4-331A-0157-CE42-E8ACDAEB4FCB}"/>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9" name="Freeform 18">
              <a:extLst>
                <a:ext uri="{FF2B5EF4-FFF2-40B4-BE49-F238E27FC236}">
                  <a16:creationId xmlns:a16="http://schemas.microsoft.com/office/drawing/2014/main" id="{34DA491E-AD65-B9A0-CD50-F8528A6520CC}"/>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20" name="Freeform 19">
              <a:extLst>
                <a:ext uri="{FF2B5EF4-FFF2-40B4-BE49-F238E27FC236}">
                  <a16:creationId xmlns:a16="http://schemas.microsoft.com/office/drawing/2014/main" id="{7D9F07DA-F249-64FB-3CF8-93864734AAC8}"/>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48F3FBA1-35AC-726D-6399-D908CB19A526}"/>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23" name="Freeform 22">
              <a:extLst>
                <a:ext uri="{FF2B5EF4-FFF2-40B4-BE49-F238E27FC236}">
                  <a16:creationId xmlns:a16="http://schemas.microsoft.com/office/drawing/2014/main" id="{EC263DFF-B678-4483-215A-364A853D122D}"/>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C321DD9C-27B2-F842-273D-04B417B33B13}"/>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5" name="Freeform 24">
              <a:extLst>
                <a:ext uri="{FF2B5EF4-FFF2-40B4-BE49-F238E27FC236}">
                  <a16:creationId xmlns:a16="http://schemas.microsoft.com/office/drawing/2014/main" id="{6E30CB79-03B3-FA26-2774-39F0E3051120}"/>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C3E833F1-00BE-A879-3571-9D72200A00F5}"/>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BC0B124E-9DD4-E41C-FA9F-B3884179147A}"/>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9839A85B-EE68-41D2-0824-DE62976A2DA4}"/>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1625E85A-99B8-5418-4AF2-4F9622A2121F}"/>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0" name="Freeform 29">
              <a:extLst>
                <a:ext uri="{FF2B5EF4-FFF2-40B4-BE49-F238E27FC236}">
                  <a16:creationId xmlns:a16="http://schemas.microsoft.com/office/drawing/2014/main" id="{36B1124B-77F5-46A8-F91E-C5D44DF136D9}"/>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1" name="name_2024 sandisk or its affiliates All rights reserved">
            <a:extLst>
              <a:ext uri="{FF2B5EF4-FFF2-40B4-BE49-F238E27FC236}">
                <a16:creationId xmlns:a16="http://schemas.microsoft.com/office/drawing/2014/main" id="{93273B7A-B931-7762-6EBA-C54C6875922C}"/>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2" name="name_2024 sandisk or its affiliates All rights reserved">
            <a:extLst>
              <a:ext uri="{FF2B5EF4-FFF2-40B4-BE49-F238E27FC236}">
                <a16:creationId xmlns:a16="http://schemas.microsoft.com/office/drawing/2014/main" id="{AF5801BC-EEF9-D247-6632-C588D2B5D216}"/>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3" name="Rectangle 32">
            <a:extLst>
              <a:ext uri="{FF2B5EF4-FFF2-40B4-BE49-F238E27FC236}">
                <a16:creationId xmlns:a16="http://schemas.microsoft.com/office/drawing/2014/main" id="{9C13D9AC-744A-467B-F85A-B6559BF714F7}"/>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296008681"/>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Blank White">
    <p:bg>
      <p:bgPr>
        <a:solidFill>
          <a:schemeClr val="bg1"/>
        </a:solidFill>
        <a:effectLst/>
      </p:bgPr>
    </p:bg>
    <p:spTree>
      <p:nvGrpSpPr>
        <p:cNvPr id="1" name=""/>
        <p:cNvGrpSpPr/>
        <p:nvPr/>
      </p:nvGrpSpPr>
      <p:grpSpPr>
        <a:xfrm>
          <a:off x="0" y="0"/>
          <a:ext cx="0" cy="0"/>
          <a:chOff x="0" y="0"/>
          <a:chExt cx="0" cy="0"/>
        </a:xfrm>
      </p:grpSpPr>
      <p:sp>
        <p:nvSpPr>
          <p:cNvPr id="14" name="name_2024 sandisk or its affiliates All rights reserved">
            <a:extLst>
              <a:ext uri="{FF2B5EF4-FFF2-40B4-BE49-F238E27FC236}">
                <a16:creationId xmlns:a16="http://schemas.microsoft.com/office/drawing/2014/main" id="{C2EB78CC-5952-6B45-686A-74177B116777}"/>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2" name="Slide Number Placeholder 5">
            <a:extLst>
              <a:ext uri="{FF2B5EF4-FFF2-40B4-BE49-F238E27FC236}">
                <a16:creationId xmlns:a16="http://schemas.microsoft.com/office/drawing/2014/main" id="{432E9088-7CE0-031E-34ED-0A51A9E0C3EA}"/>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grpSp>
        <p:nvGrpSpPr>
          <p:cNvPr id="3" name="Group 2">
            <a:extLst>
              <a:ext uri="{FF2B5EF4-FFF2-40B4-BE49-F238E27FC236}">
                <a16:creationId xmlns:a16="http://schemas.microsoft.com/office/drawing/2014/main" id="{9B9D2557-6FDA-6735-D425-659ED0A5AF90}"/>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4" name="Freeform 3">
              <a:extLst>
                <a:ext uri="{FF2B5EF4-FFF2-40B4-BE49-F238E27FC236}">
                  <a16:creationId xmlns:a16="http://schemas.microsoft.com/office/drawing/2014/main" id="{896512B5-8467-2E68-7FDB-AF04DD02FCBD}"/>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5" name="Freeform 4">
              <a:extLst>
                <a:ext uri="{FF2B5EF4-FFF2-40B4-BE49-F238E27FC236}">
                  <a16:creationId xmlns:a16="http://schemas.microsoft.com/office/drawing/2014/main" id="{71E5AAF1-EF2B-9739-5D9B-B645FE80D891}"/>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6" name="Freeform 5">
              <a:extLst>
                <a:ext uri="{FF2B5EF4-FFF2-40B4-BE49-F238E27FC236}">
                  <a16:creationId xmlns:a16="http://schemas.microsoft.com/office/drawing/2014/main" id="{F5B551F8-CC41-C192-AEEB-E8BC63C57202}"/>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7" name="Freeform 6">
              <a:extLst>
                <a:ext uri="{FF2B5EF4-FFF2-40B4-BE49-F238E27FC236}">
                  <a16:creationId xmlns:a16="http://schemas.microsoft.com/office/drawing/2014/main" id="{B1AA28DA-2E95-0179-9970-C56E7335AC4C}"/>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9" name="Freeform 8">
              <a:extLst>
                <a:ext uri="{FF2B5EF4-FFF2-40B4-BE49-F238E27FC236}">
                  <a16:creationId xmlns:a16="http://schemas.microsoft.com/office/drawing/2014/main" id="{8FAA860D-F792-6B31-70CC-2D382B0233C1}"/>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0" name="Freeform 9">
              <a:extLst>
                <a:ext uri="{FF2B5EF4-FFF2-40B4-BE49-F238E27FC236}">
                  <a16:creationId xmlns:a16="http://schemas.microsoft.com/office/drawing/2014/main" id="{6DA5B842-F4B2-1BAC-DA6D-5748A51E4EDA}"/>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11" name="Freeform 10">
              <a:extLst>
                <a:ext uri="{FF2B5EF4-FFF2-40B4-BE49-F238E27FC236}">
                  <a16:creationId xmlns:a16="http://schemas.microsoft.com/office/drawing/2014/main" id="{7B41F635-5BCA-8F26-4CE2-A0E3F4DDC294}"/>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0B4A019A-92A5-B540-24B7-2BC0669BBBB9}"/>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41CEC976-08A0-D21B-DE3A-969A1A77E8E8}"/>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16" name="Freeform 15">
              <a:extLst>
                <a:ext uri="{FF2B5EF4-FFF2-40B4-BE49-F238E27FC236}">
                  <a16:creationId xmlns:a16="http://schemas.microsoft.com/office/drawing/2014/main" id="{E9BAF7E9-12F6-020E-6463-855F7F358424}"/>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2" name="Freeform 21">
              <a:extLst>
                <a:ext uri="{FF2B5EF4-FFF2-40B4-BE49-F238E27FC236}">
                  <a16:creationId xmlns:a16="http://schemas.microsoft.com/office/drawing/2014/main" id="{90B646BB-FA6B-5EC9-84E1-110EB9F849E9}"/>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17" name="name_2024 sandisk or its affiliates All rights reserved">
            <a:extLst>
              <a:ext uri="{FF2B5EF4-FFF2-40B4-BE49-F238E27FC236}">
                <a16:creationId xmlns:a16="http://schemas.microsoft.com/office/drawing/2014/main" id="{7277941F-042A-DDD9-FFC0-3FF7341DA41D}"/>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18" name="name_2024 sandisk or its affiliates All rights reserved">
            <a:extLst>
              <a:ext uri="{FF2B5EF4-FFF2-40B4-BE49-F238E27FC236}">
                <a16:creationId xmlns:a16="http://schemas.microsoft.com/office/drawing/2014/main" id="{1F268A33-A3A9-A99D-27EE-263433500A18}"/>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19" name="Rectangle 18">
            <a:extLst>
              <a:ext uri="{FF2B5EF4-FFF2-40B4-BE49-F238E27FC236}">
                <a16:creationId xmlns:a16="http://schemas.microsoft.com/office/drawing/2014/main" id="{259F53C3-7697-A35C-210D-0F5FD6FA0ACB}"/>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808439988"/>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losing">
    <p:bg>
      <p:bgPr>
        <a:solidFill>
          <a:schemeClr val="accent3"/>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17447AFC-E5FB-9726-6C58-5928BBCDB57F}"/>
              </a:ext>
            </a:extLst>
          </p:cNvPr>
          <p:cNvSpPr/>
          <p:nvPr/>
        </p:nvSpPr>
        <p:spPr>
          <a:xfrm>
            <a:off x="11563470" y="293688"/>
            <a:ext cx="336430" cy="33643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F9BAFD44-DFAE-6584-F3C3-580D6907D1F7}"/>
              </a:ext>
            </a:extLst>
          </p:cNvPr>
          <p:cNvGrpSpPr/>
          <p:nvPr/>
        </p:nvGrpSpPr>
        <p:grpSpPr>
          <a:xfrm>
            <a:off x="292100" y="1792606"/>
            <a:ext cx="3849052" cy="924895"/>
            <a:chOff x="284163" y="2698150"/>
            <a:chExt cx="3767328" cy="905257"/>
          </a:xfrm>
        </p:grpSpPr>
        <p:sp>
          <p:nvSpPr>
            <p:cNvPr id="12" name="Rectangle 11">
              <a:extLst>
                <a:ext uri="{FF2B5EF4-FFF2-40B4-BE49-F238E27FC236}">
                  <a16:creationId xmlns:a16="http://schemas.microsoft.com/office/drawing/2014/main" id="{4608273A-8B55-6612-D34D-DD21B5B2F644}"/>
                </a:ext>
              </a:extLst>
            </p:cNvPr>
            <p:cNvSpPr/>
            <p:nvPr userDrawn="1"/>
          </p:nvSpPr>
          <p:spPr>
            <a:xfrm>
              <a:off x="284163" y="2698150"/>
              <a:ext cx="3767328" cy="905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a:extLst>
                <a:ext uri="{FF2B5EF4-FFF2-40B4-BE49-F238E27FC236}">
                  <a16:creationId xmlns:a16="http://schemas.microsoft.com/office/drawing/2014/main" id="{AEFD63FE-9E33-1709-7503-632601894250}"/>
                </a:ext>
              </a:extLst>
            </p:cNvPr>
            <p:cNvGrpSpPr/>
            <p:nvPr userDrawn="1"/>
          </p:nvGrpSpPr>
          <p:grpSpPr>
            <a:xfrm>
              <a:off x="284163" y="2698151"/>
              <a:ext cx="1806575" cy="905256"/>
              <a:chOff x="146137" y="3532340"/>
              <a:chExt cx="1944601" cy="975922"/>
            </a:xfrm>
            <a:solidFill>
              <a:srgbClr val="000000"/>
            </a:solidFill>
          </p:grpSpPr>
          <p:sp>
            <p:nvSpPr>
              <p:cNvPr id="13" name="Oval 12">
                <a:extLst>
                  <a:ext uri="{FF2B5EF4-FFF2-40B4-BE49-F238E27FC236}">
                    <a16:creationId xmlns:a16="http://schemas.microsoft.com/office/drawing/2014/main" id="{A408FA0B-C8DB-8EDE-6D02-265A26910C04}"/>
                  </a:ext>
                </a:extLst>
              </p:cNvPr>
              <p:cNvSpPr/>
              <p:nvPr userDrawn="1"/>
            </p:nvSpPr>
            <p:spPr>
              <a:xfrm>
                <a:off x="1114816" y="3532340"/>
                <a:ext cx="975922" cy="97592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DB62C2BA-784A-BEFE-5180-8CE0136E5F8F}"/>
                  </a:ext>
                </a:extLst>
              </p:cNvPr>
              <p:cNvSpPr/>
              <p:nvPr userDrawn="1"/>
            </p:nvSpPr>
            <p:spPr>
              <a:xfrm>
                <a:off x="146137" y="3532340"/>
                <a:ext cx="975922" cy="97592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Rounded Rectangle 21">
              <a:extLst>
                <a:ext uri="{FF2B5EF4-FFF2-40B4-BE49-F238E27FC236}">
                  <a16:creationId xmlns:a16="http://schemas.microsoft.com/office/drawing/2014/main" id="{4E2F6E18-D576-9104-92EA-1D3249CB6E59}"/>
                </a:ext>
              </a:extLst>
            </p:cNvPr>
            <p:cNvSpPr/>
            <p:nvPr userDrawn="1"/>
          </p:nvSpPr>
          <p:spPr>
            <a:xfrm>
              <a:off x="2090738" y="2698150"/>
              <a:ext cx="1960753" cy="905256"/>
            </a:xfrm>
            <a:prstGeom prst="roundRect">
              <a:avLst>
                <a:gd name="adj" fmla="val 50000"/>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Rectangle 36">
            <a:extLst>
              <a:ext uri="{FF2B5EF4-FFF2-40B4-BE49-F238E27FC236}">
                <a16:creationId xmlns:a16="http://schemas.microsoft.com/office/drawing/2014/main" id="{5260F4A5-0682-45A4-1DE8-3A9DEABE8A84}"/>
              </a:ext>
            </a:extLst>
          </p:cNvPr>
          <p:cNvSpPr/>
          <p:nvPr/>
        </p:nvSpPr>
        <p:spPr>
          <a:xfrm>
            <a:off x="296520" y="5057542"/>
            <a:ext cx="77421" cy="774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BD74B0FD-69F3-EE84-E7F8-4C06592C73BD}"/>
              </a:ext>
            </a:extLst>
          </p:cNvPr>
          <p:cNvSpPr/>
          <p:nvPr/>
        </p:nvSpPr>
        <p:spPr>
          <a:xfrm>
            <a:off x="11830417" y="5057542"/>
            <a:ext cx="77421" cy="774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B71BF83A-FE06-1A4E-4956-EBC0863A698E}"/>
              </a:ext>
            </a:extLst>
          </p:cNvPr>
          <p:cNvSpPr/>
          <p:nvPr/>
        </p:nvSpPr>
        <p:spPr>
          <a:xfrm>
            <a:off x="4141152" y="5057542"/>
            <a:ext cx="77421" cy="774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91AA5DDF-F55E-4BDA-414E-AF16AD2E7BE5}"/>
              </a:ext>
            </a:extLst>
          </p:cNvPr>
          <p:cNvSpPr/>
          <p:nvPr/>
        </p:nvSpPr>
        <p:spPr>
          <a:xfrm>
            <a:off x="7985784" y="5057542"/>
            <a:ext cx="77421" cy="774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name_2024 sandisk or its affiliates All rights reserved">
            <a:extLst>
              <a:ext uri="{FF2B5EF4-FFF2-40B4-BE49-F238E27FC236}">
                <a16:creationId xmlns:a16="http://schemas.microsoft.com/office/drawing/2014/main" id="{41D57C59-E5E7-D579-7041-32BB79C964E3}"/>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grpSp>
        <p:nvGrpSpPr>
          <p:cNvPr id="4" name="Group 3">
            <a:extLst>
              <a:ext uri="{FF2B5EF4-FFF2-40B4-BE49-F238E27FC236}">
                <a16:creationId xmlns:a16="http://schemas.microsoft.com/office/drawing/2014/main" id="{6615B3D6-6E5F-FC36-12B7-E32FA59FFD2D}"/>
              </a:ext>
            </a:extLst>
          </p:cNvPr>
          <p:cNvGrpSpPr/>
          <p:nvPr/>
        </p:nvGrpSpPr>
        <p:grpSpPr>
          <a:xfrm>
            <a:off x="297005" y="5411270"/>
            <a:ext cx="11602895" cy="1158371"/>
            <a:chOff x="297005" y="5421618"/>
            <a:chExt cx="11585651" cy="1156649"/>
          </a:xfrm>
          <a:solidFill>
            <a:schemeClr val="tx1"/>
          </a:solidFill>
        </p:grpSpPr>
        <p:grpSp>
          <p:nvGrpSpPr>
            <p:cNvPr id="5" name="Group 4">
              <a:extLst>
                <a:ext uri="{FF2B5EF4-FFF2-40B4-BE49-F238E27FC236}">
                  <a16:creationId xmlns:a16="http://schemas.microsoft.com/office/drawing/2014/main" id="{F1A35D3C-BE3A-B65C-86FA-D3DF9111B169}"/>
                </a:ext>
              </a:extLst>
            </p:cNvPr>
            <p:cNvGrpSpPr/>
            <p:nvPr userDrawn="1"/>
          </p:nvGrpSpPr>
          <p:grpSpPr>
            <a:xfrm>
              <a:off x="297005" y="5421618"/>
              <a:ext cx="10643138" cy="1156649"/>
              <a:chOff x="3726006" y="3171824"/>
              <a:chExt cx="4740852" cy="515215"/>
            </a:xfrm>
            <a:grpFill/>
          </p:grpSpPr>
          <p:sp>
            <p:nvSpPr>
              <p:cNvPr id="9" name="Freeform 8">
                <a:extLst>
                  <a:ext uri="{FF2B5EF4-FFF2-40B4-BE49-F238E27FC236}">
                    <a16:creationId xmlns:a16="http://schemas.microsoft.com/office/drawing/2014/main" id="{012B8E4A-514E-CFC2-A740-665313E52DD9}"/>
                  </a:ext>
                </a:extLst>
              </p:cNvPr>
              <p:cNvSpPr/>
              <p:nvPr/>
            </p:nvSpPr>
            <p:spPr>
              <a:xfrm>
                <a:off x="5262995" y="3173556"/>
                <a:ext cx="639906" cy="512618"/>
              </a:xfrm>
              <a:custGeom>
                <a:avLst/>
                <a:gdLst>
                  <a:gd name="connsiteX0" fmla="*/ 512618 w 639906"/>
                  <a:gd name="connsiteY0" fmla="*/ 348961 h 512618"/>
                  <a:gd name="connsiteX1" fmla="*/ 482311 w 639906"/>
                  <a:gd name="connsiteY1" fmla="*/ 383598 h 512618"/>
                  <a:gd name="connsiteX2" fmla="*/ 446809 w 639906"/>
                  <a:gd name="connsiteY2" fmla="*/ 361950 h 512618"/>
                  <a:gd name="connsiteX3" fmla="*/ 329911 w 639906"/>
                  <a:gd name="connsiteY3" fmla="*/ 40698 h 512618"/>
                  <a:gd name="connsiteX4" fmla="*/ 274493 w 639906"/>
                  <a:gd name="connsiteY4" fmla="*/ 0 h 512618"/>
                  <a:gd name="connsiteX5" fmla="*/ 0 w 639906"/>
                  <a:gd name="connsiteY5" fmla="*/ 0 h 512618"/>
                  <a:gd name="connsiteX6" fmla="*/ 0 w 639906"/>
                  <a:gd name="connsiteY6" fmla="*/ 512618 h 512618"/>
                  <a:gd name="connsiteX7" fmla="*/ 200891 w 639906"/>
                  <a:gd name="connsiteY7" fmla="*/ 512618 h 512618"/>
                  <a:gd name="connsiteX8" fmla="*/ 200891 w 639906"/>
                  <a:gd name="connsiteY8" fmla="*/ 384464 h 512618"/>
                  <a:gd name="connsiteX9" fmla="*/ 165389 w 639906"/>
                  <a:gd name="connsiteY9" fmla="*/ 384464 h 512618"/>
                  <a:gd name="connsiteX10" fmla="*/ 128155 w 639906"/>
                  <a:gd name="connsiteY10" fmla="*/ 338571 h 512618"/>
                  <a:gd name="connsiteX11" fmla="*/ 128155 w 639906"/>
                  <a:gd name="connsiteY11" fmla="*/ 184439 h 512618"/>
                  <a:gd name="connsiteX12" fmla="*/ 200025 w 639906"/>
                  <a:gd name="connsiteY12" fmla="*/ 133350 h 512618"/>
                  <a:gd name="connsiteX13" fmla="*/ 228600 w 639906"/>
                  <a:gd name="connsiteY13" fmla="*/ 164523 h 512618"/>
                  <a:gd name="connsiteX14" fmla="*/ 322118 w 639906"/>
                  <a:gd name="connsiteY14" fmla="*/ 407843 h 512618"/>
                  <a:gd name="connsiteX15" fmla="*/ 475384 w 639906"/>
                  <a:gd name="connsiteY15" fmla="*/ 512618 h 512618"/>
                  <a:gd name="connsiteX16" fmla="*/ 478848 w 639906"/>
                  <a:gd name="connsiteY16" fmla="*/ 512618 h 512618"/>
                  <a:gd name="connsiteX17" fmla="*/ 639907 w 639906"/>
                  <a:gd name="connsiteY17" fmla="*/ 353291 h 512618"/>
                  <a:gd name="connsiteX18" fmla="*/ 639907 w 639906"/>
                  <a:gd name="connsiteY18" fmla="*/ 0 h 512618"/>
                  <a:gd name="connsiteX19" fmla="*/ 511752 w 639906"/>
                  <a:gd name="connsiteY19" fmla="*/ 0 h 512618"/>
                  <a:gd name="connsiteX20" fmla="*/ 511752 w 639906"/>
                  <a:gd name="connsiteY20" fmla="*/ 34982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9906" h="512618">
                    <a:moveTo>
                      <a:pt x="512618" y="348961"/>
                    </a:moveTo>
                    <a:cubicBezTo>
                      <a:pt x="512618" y="366279"/>
                      <a:pt x="499630" y="381000"/>
                      <a:pt x="482311" y="383598"/>
                    </a:cubicBezTo>
                    <a:cubicBezTo>
                      <a:pt x="466725" y="385330"/>
                      <a:pt x="452005" y="375805"/>
                      <a:pt x="446809" y="361950"/>
                    </a:cubicBezTo>
                    <a:lnTo>
                      <a:pt x="329911" y="40698"/>
                    </a:lnTo>
                    <a:cubicBezTo>
                      <a:pt x="321252" y="14721"/>
                      <a:pt x="299605" y="0"/>
                      <a:pt x="274493" y="0"/>
                    </a:cubicBezTo>
                    <a:lnTo>
                      <a:pt x="0" y="0"/>
                    </a:lnTo>
                    <a:lnTo>
                      <a:pt x="0" y="512618"/>
                    </a:lnTo>
                    <a:lnTo>
                      <a:pt x="200891" y="512618"/>
                    </a:lnTo>
                    <a:lnTo>
                      <a:pt x="200891" y="384464"/>
                    </a:lnTo>
                    <a:lnTo>
                      <a:pt x="165389" y="384464"/>
                    </a:lnTo>
                    <a:cubicBezTo>
                      <a:pt x="142009" y="384464"/>
                      <a:pt x="128155" y="363682"/>
                      <a:pt x="128155" y="338571"/>
                    </a:cubicBezTo>
                    <a:lnTo>
                      <a:pt x="128155" y="184439"/>
                    </a:lnTo>
                    <a:cubicBezTo>
                      <a:pt x="128155" y="146339"/>
                      <a:pt x="165389" y="118630"/>
                      <a:pt x="200025" y="133350"/>
                    </a:cubicBezTo>
                    <a:cubicBezTo>
                      <a:pt x="213014" y="139411"/>
                      <a:pt x="223405" y="150668"/>
                      <a:pt x="228600" y="164523"/>
                    </a:cubicBezTo>
                    <a:lnTo>
                      <a:pt x="322118" y="407843"/>
                    </a:lnTo>
                    <a:cubicBezTo>
                      <a:pt x="346364" y="471920"/>
                      <a:pt x="406977" y="512618"/>
                      <a:pt x="475384" y="512618"/>
                    </a:cubicBezTo>
                    <a:lnTo>
                      <a:pt x="478848" y="512618"/>
                    </a:lnTo>
                    <a:cubicBezTo>
                      <a:pt x="567170" y="512618"/>
                      <a:pt x="639907" y="442480"/>
                      <a:pt x="639907" y="353291"/>
                    </a:cubicBezTo>
                    <a:lnTo>
                      <a:pt x="639907" y="0"/>
                    </a:lnTo>
                    <a:lnTo>
                      <a:pt x="511752" y="0"/>
                    </a:lnTo>
                    <a:lnTo>
                      <a:pt x="511752" y="349827"/>
                    </a:lnTo>
                    <a:close/>
                  </a:path>
                </a:pathLst>
              </a:custGeom>
              <a:grpFill/>
              <a:ln w="8653" cap="flat">
                <a:noFill/>
                <a:prstDash val="solid"/>
                <a:miter/>
              </a:ln>
            </p:spPr>
            <p:txBody>
              <a:bodyPr rtlCol="0" anchor="ctr"/>
              <a:lstStyle/>
              <a:p>
                <a:endParaRPr lang="en-US">
                  <a:solidFill>
                    <a:schemeClr val="tx1"/>
                  </a:solidFill>
                </a:endParaRPr>
              </a:p>
            </p:txBody>
          </p:sp>
          <p:sp>
            <p:nvSpPr>
              <p:cNvPr id="10" name="Freeform 9">
                <a:extLst>
                  <a:ext uri="{FF2B5EF4-FFF2-40B4-BE49-F238E27FC236}">
                    <a16:creationId xmlns:a16="http://schemas.microsoft.com/office/drawing/2014/main" id="{3C20FE84-7E94-A3E2-7840-F8B3C5C7563E}"/>
                  </a:ext>
                </a:extLst>
              </p:cNvPr>
              <p:cNvSpPr/>
              <p:nvPr/>
            </p:nvSpPr>
            <p:spPr>
              <a:xfrm>
                <a:off x="6031922" y="3172690"/>
                <a:ext cx="640772" cy="512618"/>
              </a:xfrm>
              <a:custGeom>
                <a:avLst/>
                <a:gdLst>
                  <a:gd name="connsiteX0" fmla="*/ 384464 w 640772"/>
                  <a:gd name="connsiteY0" fmla="*/ 0 h 512618"/>
                  <a:gd name="connsiteX1" fmla="*/ 0 w 640772"/>
                  <a:gd name="connsiteY1" fmla="*/ 0 h 512618"/>
                  <a:gd name="connsiteX2" fmla="*/ 0 w 640772"/>
                  <a:gd name="connsiteY2" fmla="*/ 129020 h 512618"/>
                  <a:gd name="connsiteX3" fmla="*/ 384464 w 640772"/>
                  <a:gd name="connsiteY3" fmla="*/ 129020 h 512618"/>
                  <a:gd name="connsiteX4" fmla="*/ 511752 w 640772"/>
                  <a:gd name="connsiteY4" fmla="*/ 256309 h 512618"/>
                  <a:gd name="connsiteX5" fmla="*/ 384464 w 640772"/>
                  <a:gd name="connsiteY5" fmla="*/ 383598 h 512618"/>
                  <a:gd name="connsiteX6" fmla="*/ 0 w 640772"/>
                  <a:gd name="connsiteY6" fmla="*/ 383598 h 512618"/>
                  <a:gd name="connsiteX7" fmla="*/ 0 w 640772"/>
                  <a:gd name="connsiteY7" fmla="*/ 512618 h 512618"/>
                  <a:gd name="connsiteX8" fmla="*/ 384464 w 640772"/>
                  <a:gd name="connsiteY8" fmla="*/ 512618 h 512618"/>
                  <a:gd name="connsiteX9" fmla="*/ 609600 w 640772"/>
                  <a:gd name="connsiteY9" fmla="*/ 380134 h 512618"/>
                  <a:gd name="connsiteX10" fmla="*/ 640773 w 640772"/>
                  <a:gd name="connsiteY10" fmla="*/ 256309 h 512618"/>
                  <a:gd name="connsiteX11" fmla="*/ 609600 w 640772"/>
                  <a:gd name="connsiteY11" fmla="*/ 132484 h 512618"/>
                  <a:gd name="connsiteX12" fmla="*/ 384464 w 640772"/>
                  <a:gd name="connsiteY12" fmla="*/ 0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0772" h="512618">
                    <a:moveTo>
                      <a:pt x="384464" y="0"/>
                    </a:moveTo>
                    <a:lnTo>
                      <a:pt x="0" y="0"/>
                    </a:lnTo>
                    <a:lnTo>
                      <a:pt x="0" y="129020"/>
                    </a:lnTo>
                    <a:lnTo>
                      <a:pt x="384464" y="129020"/>
                    </a:lnTo>
                    <a:cubicBezTo>
                      <a:pt x="452004" y="129020"/>
                      <a:pt x="511752" y="188768"/>
                      <a:pt x="511752" y="256309"/>
                    </a:cubicBezTo>
                    <a:cubicBezTo>
                      <a:pt x="511752" y="323850"/>
                      <a:pt x="452004" y="383598"/>
                      <a:pt x="384464" y="383598"/>
                    </a:cubicBezTo>
                    <a:lnTo>
                      <a:pt x="0" y="383598"/>
                    </a:lnTo>
                    <a:lnTo>
                      <a:pt x="0" y="512618"/>
                    </a:lnTo>
                    <a:lnTo>
                      <a:pt x="384464" y="512618"/>
                    </a:lnTo>
                    <a:cubicBezTo>
                      <a:pt x="481446" y="512618"/>
                      <a:pt x="565439" y="458932"/>
                      <a:pt x="609600" y="380134"/>
                    </a:cubicBezTo>
                    <a:cubicBezTo>
                      <a:pt x="629516" y="343766"/>
                      <a:pt x="640773" y="301337"/>
                      <a:pt x="640773" y="256309"/>
                    </a:cubicBezTo>
                    <a:cubicBezTo>
                      <a:pt x="640773" y="211282"/>
                      <a:pt x="629516" y="169718"/>
                      <a:pt x="609600" y="132484"/>
                    </a:cubicBezTo>
                    <a:cubicBezTo>
                      <a:pt x="566305" y="52821"/>
                      <a:pt x="482311" y="0"/>
                      <a:pt x="384464" y="0"/>
                    </a:cubicBezTo>
                    <a:close/>
                  </a:path>
                </a:pathLst>
              </a:custGeom>
              <a:grpFill/>
              <a:ln w="8653" cap="flat">
                <a:noFill/>
                <a:prstDash val="solid"/>
                <a:miter/>
              </a:ln>
            </p:spPr>
            <p:txBody>
              <a:bodyPr rtlCol="0" anchor="ctr"/>
              <a:lstStyle/>
              <a:p>
                <a:endParaRPr lang="en-US">
                  <a:solidFill>
                    <a:schemeClr val="tx1"/>
                  </a:solidFill>
                </a:endParaRPr>
              </a:p>
            </p:txBody>
          </p:sp>
          <p:sp>
            <p:nvSpPr>
              <p:cNvPr id="11" name="Freeform 10">
                <a:extLst>
                  <a:ext uri="{FF2B5EF4-FFF2-40B4-BE49-F238E27FC236}">
                    <a16:creationId xmlns:a16="http://schemas.microsoft.com/office/drawing/2014/main" id="{DA19BA47-0B88-6EBF-9064-1B20FEADC385}"/>
                  </a:ext>
                </a:extLst>
              </p:cNvPr>
              <p:cNvSpPr/>
              <p:nvPr/>
            </p:nvSpPr>
            <p:spPr>
              <a:xfrm>
                <a:off x="6726381" y="3171824"/>
                <a:ext cx="202622" cy="512618"/>
              </a:xfrm>
              <a:custGeom>
                <a:avLst/>
                <a:gdLst>
                  <a:gd name="connsiteX0" fmla="*/ 25977 w 202622"/>
                  <a:gd name="connsiteY0" fmla="*/ 129021 h 512618"/>
                  <a:gd name="connsiteX1" fmla="*/ 36368 w 202622"/>
                  <a:gd name="connsiteY1" fmla="*/ 129021 h 512618"/>
                  <a:gd name="connsiteX2" fmla="*/ 74468 w 202622"/>
                  <a:gd name="connsiteY2" fmla="*/ 176646 h 512618"/>
                  <a:gd name="connsiteX3" fmla="*/ 74468 w 202622"/>
                  <a:gd name="connsiteY3" fmla="*/ 512618 h 512618"/>
                  <a:gd name="connsiteX4" fmla="*/ 202623 w 202622"/>
                  <a:gd name="connsiteY4" fmla="*/ 512618 h 512618"/>
                  <a:gd name="connsiteX5" fmla="*/ 202623 w 202622"/>
                  <a:gd name="connsiteY5" fmla="*/ 0 h 512618"/>
                  <a:gd name="connsiteX6" fmla="*/ 0 w 202622"/>
                  <a:gd name="connsiteY6" fmla="*/ 0 h 512618"/>
                  <a:gd name="connsiteX7" fmla="*/ 0 w 202622"/>
                  <a:gd name="connsiteY7" fmla="*/ 128155 h 512618"/>
                  <a:gd name="connsiteX8" fmla="*/ 26843 w 202622"/>
                  <a:gd name="connsiteY8" fmla="*/ 128155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622" h="512618">
                    <a:moveTo>
                      <a:pt x="25977" y="129021"/>
                    </a:moveTo>
                    <a:cubicBezTo>
                      <a:pt x="29441" y="129021"/>
                      <a:pt x="32039" y="129021"/>
                      <a:pt x="36368" y="129021"/>
                    </a:cubicBezTo>
                    <a:cubicBezTo>
                      <a:pt x="59748" y="132484"/>
                      <a:pt x="74468" y="151534"/>
                      <a:pt x="74468" y="176646"/>
                    </a:cubicBezTo>
                    <a:lnTo>
                      <a:pt x="74468" y="512618"/>
                    </a:lnTo>
                    <a:lnTo>
                      <a:pt x="202623" y="512618"/>
                    </a:lnTo>
                    <a:lnTo>
                      <a:pt x="202623" y="0"/>
                    </a:lnTo>
                    <a:lnTo>
                      <a:pt x="0" y="0"/>
                    </a:lnTo>
                    <a:lnTo>
                      <a:pt x="0" y="128155"/>
                    </a:lnTo>
                    <a:lnTo>
                      <a:pt x="26843" y="128155"/>
                    </a:lnTo>
                    <a:close/>
                  </a:path>
                </a:pathLst>
              </a:custGeom>
              <a:grpFill/>
              <a:ln w="8653" cap="flat">
                <a:noFill/>
                <a:prstDash val="solid"/>
                <a:miter/>
              </a:ln>
            </p:spPr>
            <p:txBody>
              <a:bodyPr rtlCol="0" anchor="ctr"/>
              <a:lstStyle/>
              <a:p>
                <a:endParaRPr lang="en-US">
                  <a:solidFill>
                    <a:schemeClr val="tx1"/>
                  </a:solidFill>
                </a:endParaRPr>
              </a:p>
            </p:txBody>
          </p:sp>
          <p:sp>
            <p:nvSpPr>
              <p:cNvPr id="14" name="Freeform 13">
                <a:extLst>
                  <a:ext uri="{FF2B5EF4-FFF2-40B4-BE49-F238E27FC236}">
                    <a16:creationId xmlns:a16="http://schemas.microsoft.com/office/drawing/2014/main" id="{1977ACF2-CCB1-4391-3F91-B10B90F3B247}"/>
                  </a:ext>
                </a:extLst>
              </p:cNvPr>
              <p:cNvSpPr/>
              <p:nvPr/>
            </p:nvSpPr>
            <p:spPr>
              <a:xfrm>
                <a:off x="7058025"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79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79"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33" name="Freeform 32">
                <a:extLst>
                  <a:ext uri="{FF2B5EF4-FFF2-40B4-BE49-F238E27FC236}">
                    <a16:creationId xmlns:a16="http://schemas.microsoft.com/office/drawing/2014/main" id="{ADCA0728-0809-225E-3A43-54A14361E505}"/>
                  </a:ext>
                </a:extLst>
              </p:cNvPr>
              <p:cNvSpPr/>
              <p:nvPr/>
            </p:nvSpPr>
            <p:spPr>
              <a:xfrm>
                <a:off x="7056293"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34" name="Freeform 33">
                <a:extLst>
                  <a:ext uri="{FF2B5EF4-FFF2-40B4-BE49-F238E27FC236}">
                    <a16:creationId xmlns:a16="http://schemas.microsoft.com/office/drawing/2014/main" id="{AF1F8844-05D5-909B-DE04-30F8647BE36C}"/>
                  </a:ext>
                </a:extLst>
              </p:cNvPr>
              <p:cNvSpPr/>
              <p:nvPr/>
            </p:nvSpPr>
            <p:spPr>
              <a:xfrm>
                <a:off x="3726006"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80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80"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35" name="Freeform 34">
                <a:extLst>
                  <a:ext uri="{FF2B5EF4-FFF2-40B4-BE49-F238E27FC236}">
                    <a16:creationId xmlns:a16="http://schemas.microsoft.com/office/drawing/2014/main" id="{670EF5C0-EFED-D2FD-EAFD-BB2B357BD174}"/>
                  </a:ext>
                </a:extLst>
              </p:cNvPr>
              <p:cNvSpPr/>
              <p:nvPr/>
            </p:nvSpPr>
            <p:spPr>
              <a:xfrm>
                <a:off x="3726006"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36" name="Freeform 35">
                <a:extLst>
                  <a:ext uri="{FF2B5EF4-FFF2-40B4-BE49-F238E27FC236}">
                    <a16:creationId xmlns:a16="http://schemas.microsoft.com/office/drawing/2014/main" id="{A5B89D84-9175-18DD-CD24-916309E53309}"/>
                  </a:ext>
                </a:extLst>
              </p:cNvPr>
              <p:cNvSpPr/>
              <p:nvPr/>
            </p:nvSpPr>
            <p:spPr>
              <a:xfrm>
                <a:off x="7827818" y="3172690"/>
                <a:ext cx="639040" cy="514349"/>
              </a:xfrm>
              <a:custGeom>
                <a:avLst/>
                <a:gdLst>
                  <a:gd name="connsiteX0" fmla="*/ 639041 w 639040"/>
                  <a:gd name="connsiteY0" fmla="*/ 129020 h 514349"/>
                  <a:gd name="connsiteX1" fmla="*/ 639041 w 639040"/>
                  <a:gd name="connsiteY1" fmla="*/ 0 h 514349"/>
                  <a:gd name="connsiteX2" fmla="*/ 526473 w 639040"/>
                  <a:gd name="connsiteY2" fmla="*/ 0 h 514349"/>
                  <a:gd name="connsiteX3" fmla="*/ 502227 w 639040"/>
                  <a:gd name="connsiteY3" fmla="*/ 9525 h 514349"/>
                  <a:gd name="connsiteX4" fmla="*/ 302203 w 639040"/>
                  <a:gd name="connsiteY4" fmla="*/ 191366 h 514349"/>
                  <a:gd name="connsiteX5" fmla="*/ 281420 w 639040"/>
                  <a:gd name="connsiteY5" fmla="*/ 200025 h 514349"/>
                  <a:gd name="connsiteX6" fmla="*/ 142009 w 639040"/>
                  <a:gd name="connsiteY6" fmla="*/ 200025 h 514349"/>
                  <a:gd name="connsiteX7" fmla="*/ 126423 w 639040"/>
                  <a:gd name="connsiteY7" fmla="*/ 184439 h 514349"/>
                  <a:gd name="connsiteX8" fmla="*/ 126423 w 639040"/>
                  <a:gd name="connsiteY8" fmla="*/ 866 h 514349"/>
                  <a:gd name="connsiteX9" fmla="*/ 0 w 639040"/>
                  <a:gd name="connsiteY9" fmla="*/ 866 h 514349"/>
                  <a:gd name="connsiteX10" fmla="*/ 0 w 639040"/>
                  <a:gd name="connsiteY10" fmla="*/ 513484 h 514349"/>
                  <a:gd name="connsiteX11" fmla="*/ 126423 w 639040"/>
                  <a:gd name="connsiteY11" fmla="*/ 513484 h 514349"/>
                  <a:gd name="connsiteX12" fmla="*/ 126423 w 639040"/>
                  <a:gd name="connsiteY12" fmla="*/ 329911 h 514349"/>
                  <a:gd name="connsiteX13" fmla="*/ 142009 w 639040"/>
                  <a:gd name="connsiteY13" fmla="*/ 314325 h 514349"/>
                  <a:gd name="connsiteX14" fmla="*/ 281420 w 639040"/>
                  <a:gd name="connsiteY14" fmla="*/ 314325 h 514349"/>
                  <a:gd name="connsiteX15" fmla="*/ 302203 w 639040"/>
                  <a:gd name="connsiteY15" fmla="*/ 322984 h 514349"/>
                  <a:gd name="connsiteX16" fmla="*/ 502227 w 639040"/>
                  <a:gd name="connsiteY16" fmla="*/ 504825 h 514349"/>
                  <a:gd name="connsiteX17" fmla="*/ 526473 w 639040"/>
                  <a:gd name="connsiteY17" fmla="*/ 514350 h 514349"/>
                  <a:gd name="connsiteX18" fmla="*/ 639041 w 639040"/>
                  <a:gd name="connsiteY18" fmla="*/ 514350 h 514349"/>
                  <a:gd name="connsiteX19" fmla="*/ 639041 w 639040"/>
                  <a:gd name="connsiteY19" fmla="*/ 386196 h 514349"/>
                  <a:gd name="connsiteX20" fmla="*/ 577562 w 639040"/>
                  <a:gd name="connsiteY20" fmla="*/ 386196 h 514349"/>
                  <a:gd name="connsiteX21" fmla="*/ 524741 w 639040"/>
                  <a:gd name="connsiteY21" fmla="*/ 367145 h 514349"/>
                  <a:gd name="connsiteX22" fmla="*/ 429491 w 639040"/>
                  <a:gd name="connsiteY22" fmla="*/ 283152 h 514349"/>
                  <a:gd name="connsiteX23" fmla="*/ 429491 w 639040"/>
                  <a:gd name="connsiteY23" fmla="*/ 233795 h 514349"/>
                  <a:gd name="connsiteX24" fmla="*/ 524741 w 639040"/>
                  <a:gd name="connsiteY24" fmla="*/ 149802 h 514349"/>
                  <a:gd name="connsiteX25" fmla="*/ 577562 w 639040"/>
                  <a:gd name="connsiteY25" fmla="*/ 130752 h 514349"/>
                  <a:gd name="connsiteX26" fmla="*/ 639041 w 639040"/>
                  <a:gd name="connsiteY26" fmla="*/ 130752 h 514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39040" h="514349">
                    <a:moveTo>
                      <a:pt x="639041" y="129020"/>
                    </a:moveTo>
                    <a:lnTo>
                      <a:pt x="639041" y="0"/>
                    </a:lnTo>
                    <a:lnTo>
                      <a:pt x="526473" y="0"/>
                    </a:lnTo>
                    <a:cubicBezTo>
                      <a:pt x="517814" y="0"/>
                      <a:pt x="509154" y="3464"/>
                      <a:pt x="502227" y="9525"/>
                    </a:cubicBezTo>
                    <a:lnTo>
                      <a:pt x="302203" y="191366"/>
                    </a:lnTo>
                    <a:cubicBezTo>
                      <a:pt x="296141" y="196561"/>
                      <a:pt x="289214" y="200025"/>
                      <a:pt x="281420" y="200025"/>
                    </a:cubicBezTo>
                    <a:lnTo>
                      <a:pt x="142009" y="200025"/>
                    </a:lnTo>
                    <a:cubicBezTo>
                      <a:pt x="133350" y="200025"/>
                      <a:pt x="126423" y="193098"/>
                      <a:pt x="126423" y="184439"/>
                    </a:cubicBezTo>
                    <a:lnTo>
                      <a:pt x="126423" y="866"/>
                    </a:lnTo>
                    <a:lnTo>
                      <a:pt x="0" y="866"/>
                    </a:lnTo>
                    <a:lnTo>
                      <a:pt x="0" y="513484"/>
                    </a:lnTo>
                    <a:lnTo>
                      <a:pt x="126423" y="513484"/>
                    </a:lnTo>
                    <a:lnTo>
                      <a:pt x="126423" y="329911"/>
                    </a:lnTo>
                    <a:cubicBezTo>
                      <a:pt x="126423" y="321252"/>
                      <a:pt x="133350" y="314325"/>
                      <a:pt x="142009" y="314325"/>
                    </a:cubicBezTo>
                    <a:lnTo>
                      <a:pt x="281420" y="314325"/>
                    </a:lnTo>
                    <a:cubicBezTo>
                      <a:pt x="289214" y="314325"/>
                      <a:pt x="296141" y="316923"/>
                      <a:pt x="302203" y="322984"/>
                    </a:cubicBezTo>
                    <a:lnTo>
                      <a:pt x="502227" y="504825"/>
                    </a:lnTo>
                    <a:cubicBezTo>
                      <a:pt x="509154" y="510886"/>
                      <a:pt x="517814" y="514350"/>
                      <a:pt x="526473" y="514350"/>
                    </a:cubicBezTo>
                    <a:lnTo>
                      <a:pt x="639041" y="514350"/>
                    </a:lnTo>
                    <a:lnTo>
                      <a:pt x="639041" y="386196"/>
                    </a:lnTo>
                    <a:lnTo>
                      <a:pt x="577562" y="386196"/>
                    </a:lnTo>
                    <a:cubicBezTo>
                      <a:pt x="558511" y="386196"/>
                      <a:pt x="539461" y="379268"/>
                      <a:pt x="524741" y="367145"/>
                    </a:cubicBezTo>
                    <a:lnTo>
                      <a:pt x="429491" y="283152"/>
                    </a:lnTo>
                    <a:cubicBezTo>
                      <a:pt x="414771" y="270164"/>
                      <a:pt x="414771" y="247650"/>
                      <a:pt x="429491" y="233795"/>
                    </a:cubicBezTo>
                    <a:lnTo>
                      <a:pt x="524741" y="149802"/>
                    </a:lnTo>
                    <a:cubicBezTo>
                      <a:pt x="539461" y="137680"/>
                      <a:pt x="557646" y="131618"/>
                      <a:pt x="577562" y="130752"/>
                    </a:cubicBezTo>
                    <a:lnTo>
                      <a:pt x="639041" y="130752"/>
                    </a:lnTo>
                    <a:close/>
                  </a:path>
                </a:pathLst>
              </a:custGeom>
              <a:grpFill/>
              <a:ln w="8653" cap="flat">
                <a:noFill/>
                <a:prstDash val="solid"/>
                <a:miter/>
              </a:ln>
            </p:spPr>
            <p:txBody>
              <a:bodyPr rtlCol="0" anchor="ctr"/>
              <a:lstStyle/>
              <a:p>
                <a:endParaRPr lang="en-US">
                  <a:solidFill>
                    <a:schemeClr val="tx1"/>
                  </a:solidFill>
                </a:endParaRPr>
              </a:p>
            </p:txBody>
          </p:sp>
          <p:sp>
            <p:nvSpPr>
              <p:cNvPr id="38" name="Freeform 37">
                <a:extLst>
                  <a:ext uri="{FF2B5EF4-FFF2-40B4-BE49-F238E27FC236}">
                    <a16:creationId xmlns:a16="http://schemas.microsoft.com/office/drawing/2014/main" id="{1437241D-C591-478D-2C51-86F4500684FF}"/>
                  </a:ext>
                </a:extLst>
              </p:cNvPr>
              <p:cNvSpPr/>
              <p:nvPr/>
            </p:nvSpPr>
            <p:spPr>
              <a:xfrm>
                <a:off x="4441247" y="3172690"/>
                <a:ext cx="692727" cy="513484"/>
              </a:xfrm>
              <a:custGeom>
                <a:avLst/>
                <a:gdLst>
                  <a:gd name="connsiteX0" fmla="*/ 497898 w 692727"/>
                  <a:gd name="connsiteY0" fmla="*/ 0 h 513484"/>
                  <a:gd name="connsiteX1" fmla="*/ 351559 w 692727"/>
                  <a:gd name="connsiteY1" fmla="*/ 72736 h 513484"/>
                  <a:gd name="connsiteX2" fmla="*/ 0 w 692727"/>
                  <a:gd name="connsiteY2" fmla="*/ 512618 h 513484"/>
                  <a:gd name="connsiteX3" fmla="*/ 178377 w 692727"/>
                  <a:gd name="connsiteY3" fmla="*/ 512618 h 513484"/>
                  <a:gd name="connsiteX4" fmla="*/ 468457 w 692727"/>
                  <a:gd name="connsiteY4" fmla="*/ 155864 h 513484"/>
                  <a:gd name="connsiteX5" fmla="*/ 516082 w 692727"/>
                  <a:gd name="connsiteY5" fmla="*/ 129886 h 513484"/>
                  <a:gd name="connsiteX6" fmla="*/ 564573 w 692727"/>
                  <a:gd name="connsiteY6" fmla="*/ 184439 h 513484"/>
                  <a:gd name="connsiteX7" fmla="*/ 564573 w 692727"/>
                  <a:gd name="connsiteY7" fmla="*/ 339436 h 513484"/>
                  <a:gd name="connsiteX8" fmla="*/ 528205 w 692727"/>
                  <a:gd name="connsiteY8" fmla="*/ 385330 h 513484"/>
                  <a:gd name="connsiteX9" fmla="*/ 492702 w 692727"/>
                  <a:gd name="connsiteY9" fmla="*/ 385330 h 513484"/>
                  <a:gd name="connsiteX10" fmla="*/ 492702 w 692727"/>
                  <a:gd name="connsiteY10" fmla="*/ 513484 h 513484"/>
                  <a:gd name="connsiteX11" fmla="*/ 692727 w 692727"/>
                  <a:gd name="connsiteY11" fmla="*/ 513484 h 513484"/>
                  <a:gd name="connsiteX12" fmla="*/ 692727 w 692727"/>
                  <a:gd name="connsiteY12" fmla="*/ 192232 h 513484"/>
                  <a:gd name="connsiteX13" fmla="*/ 497898 w 692727"/>
                  <a:gd name="connsiteY13" fmla="*/ 866 h 513484"/>
                  <a:gd name="connsiteX14" fmla="*/ 497898 w 692727"/>
                  <a:gd name="connsiteY14" fmla="*/ 866 h 51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2727" h="513484">
                    <a:moveTo>
                      <a:pt x="497898" y="0"/>
                    </a:moveTo>
                    <a:cubicBezTo>
                      <a:pt x="440748" y="866"/>
                      <a:pt x="387061" y="27709"/>
                      <a:pt x="351559" y="72736"/>
                    </a:cubicBezTo>
                    <a:lnTo>
                      <a:pt x="0" y="512618"/>
                    </a:lnTo>
                    <a:lnTo>
                      <a:pt x="178377" y="512618"/>
                    </a:lnTo>
                    <a:lnTo>
                      <a:pt x="468457" y="155864"/>
                    </a:lnTo>
                    <a:cubicBezTo>
                      <a:pt x="483177" y="138545"/>
                      <a:pt x="493568" y="129886"/>
                      <a:pt x="516082" y="129886"/>
                    </a:cubicBezTo>
                    <a:cubicBezTo>
                      <a:pt x="538596" y="129886"/>
                      <a:pt x="564573" y="154998"/>
                      <a:pt x="564573" y="184439"/>
                    </a:cubicBezTo>
                    <a:lnTo>
                      <a:pt x="564573" y="339436"/>
                    </a:lnTo>
                    <a:cubicBezTo>
                      <a:pt x="564573" y="364548"/>
                      <a:pt x="551584" y="385330"/>
                      <a:pt x="528205" y="385330"/>
                    </a:cubicBezTo>
                    <a:lnTo>
                      <a:pt x="492702" y="385330"/>
                    </a:lnTo>
                    <a:lnTo>
                      <a:pt x="492702" y="513484"/>
                    </a:lnTo>
                    <a:lnTo>
                      <a:pt x="692727" y="513484"/>
                    </a:lnTo>
                    <a:lnTo>
                      <a:pt x="692727" y="192232"/>
                    </a:lnTo>
                    <a:cubicBezTo>
                      <a:pt x="692727" y="166255"/>
                      <a:pt x="692727" y="866"/>
                      <a:pt x="497898" y="866"/>
                    </a:cubicBezTo>
                    <a:lnTo>
                      <a:pt x="497898" y="866"/>
                    </a:lnTo>
                    <a:close/>
                  </a:path>
                </a:pathLst>
              </a:custGeom>
              <a:grpFill/>
              <a:ln w="8653" cap="flat">
                <a:noFill/>
                <a:prstDash val="solid"/>
                <a:miter/>
              </a:ln>
            </p:spPr>
            <p:txBody>
              <a:bodyPr rtlCol="0" anchor="ctr"/>
              <a:lstStyle/>
              <a:p>
                <a:endParaRPr lang="en-US">
                  <a:solidFill>
                    <a:schemeClr val="tx1"/>
                  </a:solidFill>
                </a:endParaRPr>
              </a:p>
            </p:txBody>
          </p:sp>
        </p:grpSp>
        <p:grpSp>
          <p:nvGrpSpPr>
            <p:cNvPr id="6" name="Group 5">
              <a:extLst>
                <a:ext uri="{FF2B5EF4-FFF2-40B4-BE49-F238E27FC236}">
                  <a16:creationId xmlns:a16="http://schemas.microsoft.com/office/drawing/2014/main" id="{919F4A28-1DF4-169F-801A-19A39A82D071}"/>
                </a:ext>
              </a:extLst>
            </p:cNvPr>
            <p:cNvGrpSpPr/>
            <p:nvPr userDrawn="1"/>
          </p:nvGrpSpPr>
          <p:grpSpPr>
            <a:xfrm>
              <a:off x="11237775" y="5428812"/>
              <a:ext cx="644881" cy="280035"/>
              <a:chOff x="11237775" y="5428812"/>
              <a:chExt cx="644881" cy="280035"/>
            </a:xfrm>
            <a:grpFill/>
          </p:grpSpPr>
          <p:sp>
            <p:nvSpPr>
              <p:cNvPr id="7" name="Freeform 6">
                <a:extLst>
                  <a:ext uri="{FF2B5EF4-FFF2-40B4-BE49-F238E27FC236}">
                    <a16:creationId xmlns:a16="http://schemas.microsoft.com/office/drawing/2014/main" id="{98679A0D-E8F8-29E0-DEA4-D89CAE8873C1}"/>
                  </a:ext>
                </a:extLst>
              </p:cNvPr>
              <p:cNvSpPr/>
              <p:nvPr/>
            </p:nvSpPr>
            <p:spPr>
              <a:xfrm>
                <a:off x="11237775" y="5428812"/>
                <a:ext cx="245631" cy="280035"/>
              </a:xfrm>
              <a:custGeom>
                <a:avLst/>
                <a:gdLst/>
                <a:ahLst/>
                <a:cxnLst/>
                <a:rect l="l" t="t" r="r" b="b"/>
                <a:pathLst>
                  <a:path w="245631" h="280035">
                    <a:moveTo>
                      <a:pt x="0" y="0"/>
                    </a:moveTo>
                    <a:lnTo>
                      <a:pt x="245631" y="0"/>
                    </a:lnTo>
                    <a:lnTo>
                      <a:pt x="245631" y="50407"/>
                    </a:lnTo>
                    <a:lnTo>
                      <a:pt x="151219" y="50407"/>
                    </a:lnTo>
                    <a:lnTo>
                      <a:pt x="151219" y="280035"/>
                    </a:lnTo>
                    <a:lnTo>
                      <a:pt x="93612" y="280035"/>
                    </a:lnTo>
                    <a:lnTo>
                      <a:pt x="93612" y="50407"/>
                    </a:lnTo>
                    <a:lnTo>
                      <a:pt x="0" y="5040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8" name="Freeform 7">
                <a:extLst>
                  <a:ext uri="{FF2B5EF4-FFF2-40B4-BE49-F238E27FC236}">
                    <a16:creationId xmlns:a16="http://schemas.microsoft.com/office/drawing/2014/main" id="{AECA805D-144D-D54F-A8F5-BA1EDF4CC9C1}"/>
                  </a:ext>
                </a:extLst>
              </p:cNvPr>
              <p:cNvSpPr/>
              <p:nvPr/>
            </p:nvSpPr>
            <p:spPr>
              <a:xfrm>
                <a:off x="11521011" y="5428812"/>
                <a:ext cx="361645" cy="280035"/>
              </a:xfrm>
              <a:custGeom>
                <a:avLst/>
                <a:gdLst/>
                <a:ahLst/>
                <a:cxnLst/>
                <a:rect l="l" t="t" r="r" b="b"/>
                <a:pathLst>
                  <a:path w="361645" h="280035">
                    <a:moveTo>
                      <a:pt x="0" y="0"/>
                    </a:moveTo>
                    <a:lnTo>
                      <a:pt x="100012" y="0"/>
                    </a:lnTo>
                    <a:lnTo>
                      <a:pt x="181622" y="210427"/>
                    </a:lnTo>
                    <a:lnTo>
                      <a:pt x="185623" y="210427"/>
                    </a:lnTo>
                    <a:lnTo>
                      <a:pt x="268033" y="0"/>
                    </a:lnTo>
                    <a:lnTo>
                      <a:pt x="361645" y="0"/>
                    </a:lnTo>
                    <a:lnTo>
                      <a:pt x="361645" y="280035"/>
                    </a:lnTo>
                    <a:lnTo>
                      <a:pt x="305638" y="280035"/>
                    </a:lnTo>
                    <a:lnTo>
                      <a:pt x="305638" y="48006"/>
                    </a:lnTo>
                    <a:lnTo>
                      <a:pt x="301637" y="48006"/>
                    </a:lnTo>
                    <a:lnTo>
                      <a:pt x="211226" y="280035"/>
                    </a:lnTo>
                    <a:lnTo>
                      <a:pt x="150418" y="280035"/>
                    </a:lnTo>
                    <a:lnTo>
                      <a:pt x="60007" y="48006"/>
                    </a:lnTo>
                    <a:lnTo>
                      <a:pt x="56807" y="48006"/>
                    </a:lnTo>
                    <a:lnTo>
                      <a:pt x="56807" y="280035"/>
                    </a:lnTo>
                    <a:lnTo>
                      <a:pt x="0" y="28003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sp>
        <p:nvSpPr>
          <p:cNvPr id="41" name="name_2024 sandisk or its affiliates All rights reserved">
            <a:extLst>
              <a:ext uri="{FF2B5EF4-FFF2-40B4-BE49-F238E27FC236}">
                <a16:creationId xmlns:a16="http://schemas.microsoft.com/office/drawing/2014/main" id="{343BD00A-FBA8-EC0F-13C8-8F67F77FBC2E}"/>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Tree>
    <p:extLst>
      <p:ext uri="{BB962C8B-B14F-4D97-AF65-F5344CB8AC3E}">
        <p14:creationId xmlns:p14="http://schemas.microsoft.com/office/powerpoint/2010/main" val="2175266390"/>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DEACC-0176-EEB5-25FD-29A86C5BD4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4866D04F-C4FC-3DFC-D2F7-46E8E631AB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66E13D17-C2F5-CC0D-454D-48913B3EDD98}"/>
              </a:ext>
            </a:extLst>
          </p:cNvPr>
          <p:cNvSpPr>
            <a:spLocks noGrp="1"/>
          </p:cNvSpPr>
          <p:nvPr>
            <p:ph type="dt" sz="half" idx="10"/>
          </p:nvPr>
        </p:nvSpPr>
        <p:spPr/>
        <p:txBody>
          <a:bodyPr/>
          <a:lstStyle/>
          <a:p>
            <a:fld id="{549AD563-9267-4E4F-9DC1-6F7B6F9B194A}" type="datetimeFigureOut">
              <a:rPr lang="en-MY" smtClean="0"/>
              <a:t>16/5/2025</a:t>
            </a:fld>
            <a:endParaRPr lang="en-MY"/>
          </a:p>
        </p:txBody>
      </p:sp>
      <p:sp>
        <p:nvSpPr>
          <p:cNvPr id="5" name="Footer Placeholder 4">
            <a:extLst>
              <a:ext uri="{FF2B5EF4-FFF2-40B4-BE49-F238E27FC236}">
                <a16:creationId xmlns:a16="http://schemas.microsoft.com/office/drawing/2014/main" id="{3E87BB33-6938-2665-7832-E3DBF60DD916}"/>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7FD96663-3E5F-953D-AF93-D6F9ACCE9DB3}"/>
              </a:ext>
            </a:extLst>
          </p:cNvPr>
          <p:cNvSpPr>
            <a:spLocks noGrp="1"/>
          </p:cNvSpPr>
          <p:nvPr>
            <p:ph type="sldNum" sz="quarter" idx="12"/>
          </p:nvPr>
        </p:nvSpPr>
        <p:spPr/>
        <p:txBody>
          <a:bodyPr/>
          <a:lstStyle/>
          <a:p>
            <a:fld id="{A9FFE3CB-317A-4DBE-8B71-480001667550}" type="slidenum">
              <a:rPr lang="en-MY" smtClean="0"/>
              <a:t>‹#›</a:t>
            </a:fld>
            <a:endParaRPr lang="en-MY"/>
          </a:p>
        </p:txBody>
      </p:sp>
    </p:spTree>
    <p:extLst>
      <p:ext uri="{BB962C8B-B14F-4D97-AF65-F5344CB8AC3E}">
        <p14:creationId xmlns:p14="http://schemas.microsoft.com/office/powerpoint/2010/main" val="1227107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Presentation Title and Subtitle White">
    <p:bg>
      <p:bgPr>
        <a:solidFill>
          <a:schemeClr val="bg1"/>
        </a:solidFill>
        <a:effectLst/>
      </p:bgPr>
    </p:bg>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33C628C-D29E-A044-B2EB-3DC2477C6A1B}"/>
              </a:ext>
            </a:extLst>
          </p:cNvPr>
          <p:cNvSpPr>
            <a:spLocks noGrp="1"/>
          </p:cNvSpPr>
          <p:nvPr>
            <p:ph type="body" sz="quarter" idx="11" hasCustomPrompt="1"/>
          </p:nvPr>
        </p:nvSpPr>
        <p:spPr>
          <a:xfrm>
            <a:off x="6096001" y="5014684"/>
            <a:ext cx="5791200" cy="155448"/>
          </a:xfrm>
          <a:prstGeom prst="rect">
            <a:avLst/>
          </a:prstGeom>
        </p:spPr>
        <p:txBody>
          <a:bodyPr wrap="square" lIns="45720" tIns="0" rIns="0" bIns="0" anchor="t">
            <a:spAutoFit/>
          </a:bodyPr>
          <a:lstStyle>
            <a:lvl1pPr marL="0" indent="0" algn="r">
              <a:lnSpc>
                <a:spcPct val="100000"/>
              </a:lnSpc>
              <a:spcAft>
                <a:spcPts val="0"/>
              </a:spcAft>
              <a:buNone/>
              <a:defRPr sz="1000" b="0" i="0" spc="0">
                <a:solidFill>
                  <a:schemeClr val="tx1"/>
                </a:solidFill>
                <a:latin typeface="NB Architekt Pro Neue" panose="02010509020201040001" pitchFamily="49" charset="77"/>
                <a:cs typeface="Consolas" panose="020B0609020204030204" pitchFamily="49" charset="0"/>
              </a:defRPr>
            </a:lvl1pPr>
            <a:lvl2pPr marL="457173" indent="0">
              <a:buNone/>
              <a:defRPr sz="2400">
                <a:solidFill>
                  <a:schemeClr val="bg1"/>
                </a:solidFill>
              </a:defRPr>
            </a:lvl2pPr>
            <a:lvl3pPr marL="914346" indent="0">
              <a:buNone/>
              <a:defRPr sz="2400">
                <a:solidFill>
                  <a:schemeClr val="bg1"/>
                </a:solidFill>
              </a:defRPr>
            </a:lvl3pPr>
            <a:lvl4pPr marL="1371519" indent="0">
              <a:buNone/>
              <a:defRPr sz="2400">
                <a:solidFill>
                  <a:schemeClr val="bg1"/>
                </a:solidFill>
              </a:defRPr>
            </a:lvl4pPr>
            <a:lvl5pPr marL="1828693" indent="0">
              <a:buNone/>
              <a:defRPr sz="2400">
                <a:solidFill>
                  <a:schemeClr val="bg1"/>
                </a:solidFill>
              </a:defRPr>
            </a:lvl5pPr>
          </a:lstStyle>
          <a:p>
            <a:pPr lvl="0"/>
            <a:r>
              <a:rPr lang="en-US" dirty="0"/>
              <a:t>CLICK TO ADD PRESENTER’S NAME, TITLE</a:t>
            </a:r>
          </a:p>
        </p:txBody>
      </p:sp>
      <p:sp>
        <p:nvSpPr>
          <p:cNvPr id="24" name="name_2024 sandisk or its affiliates All rights reserved">
            <a:extLst>
              <a:ext uri="{FF2B5EF4-FFF2-40B4-BE49-F238E27FC236}">
                <a16:creationId xmlns:a16="http://schemas.microsoft.com/office/drawing/2014/main" id="{6D8CD1FC-8805-8BD2-8CBE-E0CCBB790C5D}"/>
              </a:ext>
            </a:extLst>
          </p:cNvPr>
          <p:cNvSpPr txBox="1"/>
          <p:nvPr/>
        </p:nvSpPr>
        <p:spPr>
          <a:xfrm>
            <a:off x="301625" y="5014684"/>
            <a:ext cx="14478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40" name="Title 2">
            <a:extLst>
              <a:ext uri="{FF2B5EF4-FFF2-40B4-BE49-F238E27FC236}">
                <a16:creationId xmlns:a16="http://schemas.microsoft.com/office/drawing/2014/main" id="{34F3AA0F-AE20-56C9-A000-E9EE240A3F05}"/>
              </a:ext>
            </a:extLst>
          </p:cNvPr>
          <p:cNvSpPr>
            <a:spLocks noGrp="1"/>
          </p:cNvSpPr>
          <p:nvPr>
            <p:ph type="title" hasCustomPrompt="1"/>
          </p:nvPr>
        </p:nvSpPr>
        <p:spPr>
          <a:xfrm>
            <a:off x="292100" y="208998"/>
            <a:ext cx="10871200" cy="4023804"/>
          </a:xfrm>
          <a:prstGeom prst="rect">
            <a:avLst/>
          </a:prstGeom>
        </p:spPr>
        <p:txBody>
          <a:bodyPr wrap="square" lIns="0" tIns="0" anchor="t">
            <a:noAutofit/>
          </a:bodyPr>
          <a:lstStyle>
            <a:lvl1pPr marL="0" indent="0">
              <a:lnSpc>
                <a:spcPct val="88000"/>
              </a:lnSpc>
              <a:defRPr sz="8000" b="0" spc="-220" baseline="0">
                <a:solidFill>
                  <a:schemeClr val="tx1"/>
                </a:solidFill>
                <a:latin typeface="+mj-lt"/>
              </a:defRPr>
            </a:lvl1pPr>
          </a:lstStyle>
          <a:p>
            <a:pPr lvl="0"/>
            <a:r>
              <a:rPr lang="en-US" dirty="0"/>
              <a:t>CLICK TO ADD TITLE</a:t>
            </a:r>
          </a:p>
        </p:txBody>
      </p:sp>
      <p:grpSp>
        <p:nvGrpSpPr>
          <p:cNvPr id="44" name="Group 43">
            <a:extLst>
              <a:ext uri="{FF2B5EF4-FFF2-40B4-BE49-F238E27FC236}">
                <a16:creationId xmlns:a16="http://schemas.microsoft.com/office/drawing/2014/main" id="{A6A692BC-3C6C-56BD-8B34-32B6817D15D4}"/>
              </a:ext>
            </a:extLst>
          </p:cNvPr>
          <p:cNvGrpSpPr/>
          <p:nvPr/>
        </p:nvGrpSpPr>
        <p:grpSpPr>
          <a:xfrm>
            <a:off x="297005" y="5411270"/>
            <a:ext cx="11602895" cy="1158371"/>
            <a:chOff x="297005" y="5421618"/>
            <a:chExt cx="11585651" cy="1156649"/>
          </a:xfrm>
          <a:solidFill>
            <a:schemeClr val="accent3"/>
          </a:solidFill>
        </p:grpSpPr>
        <p:grpSp>
          <p:nvGrpSpPr>
            <p:cNvPr id="46" name="Group 45">
              <a:extLst>
                <a:ext uri="{FF2B5EF4-FFF2-40B4-BE49-F238E27FC236}">
                  <a16:creationId xmlns:a16="http://schemas.microsoft.com/office/drawing/2014/main" id="{50FD88E0-3A7B-F830-D901-1BE0676304ED}"/>
                </a:ext>
              </a:extLst>
            </p:cNvPr>
            <p:cNvGrpSpPr/>
            <p:nvPr userDrawn="1"/>
          </p:nvGrpSpPr>
          <p:grpSpPr>
            <a:xfrm>
              <a:off x="297005" y="5421618"/>
              <a:ext cx="10643138" cy="1156649"/>
              <a:chOff x="3726006" y="3171824"/>
              <a:chExt cx="4740852" cy="515215"/>
            </a:xfrm>
            <a:grpFill/>
          </p:grpSpPr>
          <p:sp>
            <p:nvSpPr>
              <p:cNvPr id="53" name="Freeform 52">
                <a:extLst>
                  <a:ext uri="{FF2B5EF4-FFF2-40B4-BE49-F238E27FC236}">
                    <a16:creationId xmlns:a16="http://schemas.microsoft.com/office/drawing/2014/main" id="{BF52D899-1363-DEA1-6063-C8949655B805}"/>
                  </a:ext>
                </a:extLst>
              </p:cNvPr>
              <p:cNvSpPr/>
              <p:nvPr/>
            </p:nvSpPr>
            <p:spPr>
              <a:xfrm>
                <a:off x="5262995" y="3173556"/>
                <a:ext cx="639906" cy="512618"/>
              </a:xfrm>
              <a:custGeom>
                <a:avLst/>
                <a:gdLst>
                  <a:gd name="connsiteX0" fmla="*/ 512618 w 639906"/>
                  <a:gd name="connsiteY0" fmla="*/ 348961 h 512618"/>
                  <a:gd name="connsiteX1" fmla="*/ 482311 w 639906"/>
                  <a:gd name="connsiteY1" fmla="*/ 383598 h 512618"/>
                  <a:gd name="connsiteX2" fmla="*/ 446809 w 639906"/>
                  <a:gd name="connsiteY2" fmla="*/ 361950 h 512618"/>
                  <a:gd name="connsiteX3" fmla="*/ 329911 w 639906"/>
                  <a:gd name="connsiteY3" fmla="*/ 40698 h 512618"/>
                  <a:gd name="connsiteX4" fmla="*/ 274493 w 639906"/>
                  <a:gd name="connsiteY4" fmla="*/ 0 h 512618"/>
                  <a:gd name="connsiteX5" fmla="*/ 0 w 639906"/>
                  <a:gd name="connsiteY5" fmla="*/ 0 h 512618"/>
                  <a:gd name="connsiteX6" fmla="*/ 0 w 639906"/>
                  <a:gd name="connsiteY6" fmla="*/ 512618 h 512618"/>
                  <a:gd name="connsiteX7" fmla="*/ 200891 w 639906"/>
                  <a:gd name="connsiteY7" fmla="*/ 512618 h 512618"/>
                  <a:gd name="connsiteX8" fmla="*/ 200891 w 639906"/>
                  <a:gd name="connsiteY8" fmla="*/ 384464 h 512618"/>
                  <a:gd name="connsiteX9" fmla="*/ 165389 w 639906"/>
                  <a:gd name="connsiteY9" fmla="*/ 384464 h 512618"/>
                  <a:gd name="connsiteX10" fmla="*/ 128155 w 639906"/>
                  <a:gd name="connsiteY10" fmla="*/ 338571 h 512618"/>
                  <a:gd name="connsiteX11" fmla="*/ 128155 w 639906"/>
                  <a:gd name="connsiteY11" fmla="*/ 184439 h 512618"/>
                  <a:gd name="connsiteX12" fmla="*/ 200025 w 639906"/>
                  <a:gd name="connsiteY12" fmla="*/ 133350 h 512618"/>
                  <a:gd name="connsiteX13" fmla="*/ 228600 w 639906"/>
                  <a:gd name="connsiteY13" fmla="*/ 164523 h 512618"/>
                  <a:gd name="connsiteX14" fmla="*/ 322118 w 639906"/>
                  <a:gd name="connsiteY14" fmla="*/ 407843 h 512618"/>
                  <a:gd name="connsiteX15" fmla="*/ 475384 w 639906"/>
                  <a:gd name="connsiteY15" fmla="*/ 512618 h 512618"/>
                  <a:gd name="connsiteX16" fmla="*/ 478848 w 639906"/>
                  <a:gd name="connsiteY16" fmla="*/ 512618 h 512618"/>
                  <a:gd name="connsiteX17" fmla="*/ 639907 w 639906"/>
                  <a:gd name="connsiteY17" fmla="*/ 353291 h 512618"/>
                  <a:gd name="connsiteX18" fmla="*/ 639907 w 639906"/>
                  <a:gd name="connsiteY18" fmla="*/ 0 h 512618"/>
                  <a:gd name="connsiteX19" fmla="*/ 511752 w 639906"/>
                  <a:gd name="connsiteY19" fmla="*/ 0 h 512618"/>
                  <a:gd name="connsiteX20" fmla="*/ 511752 w 639906"/>
                  <a:gd name="connsiteY20" fmla="*/ 34982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39906" h="512618">
                    <a:moveTo>
                      <a:pt x="512618" y="348961"/>
                    </a:moveTo>
                    <a:cubicBezTo>
                      <a:pt x="512618" y="366279"/>
                      <a:pt x="499630" y="381000"/>
                      <a:pt x="482311" y="383598"/>
                    </a:cubicBezTo>
                    <a:cubicBezTo>
                      <a:pt x="466725" y="385330"/>
                      <a:pt x="452005" y="375805"/>
                      <a:pt x="446809" y="361950"/>
                    </a:cubicBezTo>
                    <a:lnTo>
                      <a:pt x="329911" y="40698"/>
                    </a:lnTo>
                    <a:cubicBezTo>
                      <a:pt x="321252" y="14721"/>
                      <a:pt x="299605" y="0"/>
                      <a:pt x="274493" y="0"/>
                    </a:cubicBezTo>
                    <a:lnTo>
                      <a:pt x="0" y="0"/>
                    </a:lnTo>
                    <a:lnTo>
                      <a:pt x="0" y="512618"/>
                    </a:lnTo>
                    <a:lnTo>
                      <a:pt x="200891" y="512618"/>
                    </a:lnTo>
                    <a:lnTo>
                      <a:pt x="200891" y="384464"/>
                    </a:lnTo>
                    <a:lnTo>
                      <a:pt x="165389" y="384464"/>
                    </a:lnTo>
                    <a:cubicBezTo>
                      <a:pt x="142009" y="384464"/>
                      <a:pt x="128155" y="363682"/>
                      <a:pt x="128155" y="338571"/>
                    </a:cubicBezTo>
                    <a:lnTo>
                      <a:pt x="128155" y="184439"/>
                    </a:lnTo>
                    <a:cubicBezTo>
                      <a:pt x="128155" y="146339"/>
                      <a:pt x="165389" y="118630"/>
                      <a:pt x="200025" y="133350"/>
                    </a:cubicBezTo>
                    <a:cubicBezTo>
                      <a:pt x="213014" y="139411"/>
                      <a:pt x="223405" y="150668"/>
                      <a:pt x="228600" y="164523"/>
                    </a:cubicBezTo>
                    <a:lnTo>
                      <a:pt x="322118" y="407843"/>
                    </a:lnTo>
                    <a:cubicBezTo>
                      <a:pt x="346364" y="471920"/>
                      <a:pt x="406977" y="512618"/>
                      <a:pt x="475384" y="512618"/>
                    </a:cubicBezTo>
                    <a:lnTo>
                      <a:pt x="478848" y="512618"/>
                    </a:lnTo>
                    <a:cubicBezTo>
                      <a:pt x="567170" y="512618"/>
                      <a:pt x="639907" y="442480"/>
                      <a:pt x="639907" y="353291"/>
                    </a:cubicBezTo>
                    <a:lnTo>
                      <a:pt x="639907" y="0"/>
                    </a:lnTo>
                    <a:lnTo>
                      <a:pt x="511752" y="0"/>
                    </a:lnTo>
                    <a:lnTo>
                      <a:pt x="511752" y="349827"/>
                    </a:lnTo>
                    <a:close/>
                  </a:path>
                </a:pathLst>
              </a:custGeom>
              <a:grpFill/>
              <a:ln w="8653" cap="flat">
                <a:noFill/>
                <a:prstDash val="solid"/>
                <a:miter/>
              </a:ln>
            </p:spPr>
            <p:txBody>
              <a:bodyPr rtlCol="0" anchor="ctr"/>
              <a:lstStyle/>
              <a:p>
                <a:endParaRPr lang="en-US">
                  <a:solidFill>
                    <a:schemeClr val="tx1"/>
                  </a:solidFill>
                </a:endParaRPr>
              </a:p>
            </p:txBody>
          </p:sp>
          <p:sp>
            <p:nvSpPr>
              <p:cNvPr id="54" name="Freeform 53">
                <a:extLst>
                  <a:ext uri="{FF2B5EF4-FFF2-40B4-BE49-F238E27FC236}">
                    <a16:creationId xmlns:a16="http://schemas.microsoft.com/office/drawing/2014/main" id="{4D5E0007-2AC5-2685-4C2D-CF96C07C7ED0}"/>
                  </a:ext>
                </a:extLst>
              </p:cNvPr>
              <p:cNvSpPr/>
              <p:nvPr/>
            </p:nvSpPr>
            <p:spPr>
              <a:xfrm>
                <a:off x="6031922" y="3172690"/>
                <a:ext cx="640772" cy="512618"/>
              </a:xfrm>
              <a:custGeom>
                <a:avLst/>
                <a:gdLst>
                  <a:gd name="connsiteX0" fmla="*/ 384464 w 640772"/>
                  <a:gd name="connsiteY0" fmla="*/ 0 h 512618"/>
                  <a:gd name="connsiteX1" fmla="*/ 0 w 640772"/>
                  <a:gd name="connsiteY1" fmla="*/ 0 h 512618"/>
                  <a:gd name="connsiteX2" fmla="*/ 0 w 640772"/>
                  <a:gd name="connsiteY2" fmla="*/ 129020 h 512618"/>
                  <a:gd name="connsiteX3" fmla="*/ 384464 w 640772"/>
                  <a:gd name="connsiteY3" fmla="*/ 129020 h 512618"/>
                  <a:gd name="connsiteX4" fmla="*/ 511752 w 640772"/>
                  <a:gd name="connsiteY4" fmla="*/ 256309 h 512618"/>
                  <a:gd name="connsiteX5" fmla="*/ 384464 w 640772"/>
                  <a:gd name="connsiteY5" fmla="*/ 383598 h 512618"/>
                  <a:gd name="connsiteX6" fmla="*/ 0 w 640772"/>
                  <a:gd name="connsiteY6" fmla="*/ 383598 h 512618"/>
                  <a:gd name="connsiteX7" fmla="*/ 0 w 640772"/>
                  <a:gd name="connsiteY7" fmla="*/ 512618 h 512618"/>
                  <a:gd name="connsiteX8" fmla="*/ 384464 w 640772"/>
                  <a:gd name="connsiteY8" fmla="*/ 512618 h 512618"/>
                  <a:gd name="connsiteX9" fmla="*/ 609600 w 640772"/>
                  <a:gd name="connsiteY9" fmla="*/ 380134 h 512618"/>
                  <a:gd name="connsiteX10" fmla="*/ 640773 w 640772"/>
                  <a:gd name="connsiteY10" fmla="*/ 256309 h 512618"/>
                  <a:gd name="connsiteX11" fmla="*/ 609600 w 640772"/>
                  <a:gd name="connsiteY11" fmla="*/ 132484 h 512618"/>
                  <a:gd name="connsiteX12" fmla="*/ 384464 w 640772"/>
                  <a:gd name="connsiteY12" fmla="*/ 0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40772" h="512618">
                    <a:moveTo>
                      <a:pt x="384464" y="0"/>
                    </a:moveTo>
                    <a:lnTo>
                      <a:pt x="0" y="0"/>
                    </a:lnTo>
                    <a:lnTo>
                      <a:pt x="0" y="129020"/>
                    </a:lnTo>
                    <a:lnTo>
                      <a:pt x="384464" y="129020"/>
                    </a:lnTo>
                    <a:cubicBezTo>
                      <a:pt x="452004" y="129020"/>
                      <a:pt x="511752" y="188768"/>
                      <a:pt x="511752" y="256309"/>
                    </a:cubicBezTo>
                    <a:cubicBezTo>
                      <a:pt x="511752" y="323850"/>
                      <a:pt x="452004" y="383598"/>
                      <a:pt x="384464" y="383598"/>
                    </a:cubicBezTo>
                    <a:lnTo>
                      <a:pt x="0" y="383598"/>
                    </a:lnTo>
                    <a:lnTo>
                      <a:pt x="0" y="512618"/>
                    </a:lnTo>
                    <a:lnTo>
                      <a:pt x="384464" y="512618"/>
                    </a:lnTo>
                    <a:cubicBezTo>
                      <a:pt x="481446" y="512618"/>
                      <a:pt x="565439" y="458932"/>
                      <a:pt x="609600" y="380134"/>
                    </a:cubicBezTo>
                    <a:cubicBezTo>
                      <a:pt x="629516" y="343766"/>
                      <a:pt x="640773" y="301337"/>
                      <a:pt x="640773" y="256309"/>
                    </a:cubicBezTo>
                    <a:cubicBezTo>
                      <a:pt x="640773" y="211282"/>
                      <a:pt x="629516" y="169718"/>
                      <a:pt x="609600" y="132484"/>
                    </a:cubicBezTo>
                    <a:cubicBezTo>
                      <a:pt x="566305" y="52821"/>
                      <a:pt x="482311" y="0"/>
                      <a:pt x="384464" y="0"/>
                    </a:cubicBezTo>
                    <a:close/>
                  </a:path>
                </a:pathLst>
              </a:custGeom>
              <a:grpFill/>
              <a:ln w="8653" cap="flat">
                <a:noFill/>
                <a:prstDash val="solid"/>
                <a:miter/>
              </a:ln>
            </p:spPr>
            <p:txBody>
              <a:bodyPr rtlCol="0" anchor="ctr"/>
              <a:lstStyle/>
              <a:p>
                <a:endParaRPr lang="en-US">
                  <a:solidFill>
                    <a:schemeClr val="tx1"/>
                  </a:solidFill>
                </a:endParaRPr>
              </a:p>
            </p:txBody>
          </p:sp>
          <p:sp>
            <p:nvSpPr>
              <p:cNvPr id="55" name="Freeform 54">
                <a:extLst>
                  <a:ext uri="{FF2B5EF4-FFF2-40B4-BE49-F238E27FC236}">
                    <a16:creationId xmlns:a16="http://schemas.microsoft.com/office/drawing/2014/main" id="{9164FD13-1646-7FD2-5414-F5FB8722267D}"/>
                  </a:ext>
                </a:extLst>
              </p:cNvPr>
              <p:cNvSpPr/>
              <p:nvPr/>
            </p:nvSpPr>
            <p:spPr>
              <a:xfrm>
                <a:off x="6726381" y="3171824"/>
                <a:ext cx="202622" cy="512618"/>
              </a:xfrm>
              <a:custGeom>
                <a:avLst/>
                <a:gdLst>
                  <a:gd name="connsiteX0" fmla="*/ 25977 w 202622"/>
                  <a:gd name="connsiteY0" fmla="*/ 129021 h 512618"/>
                  <a:gd name="connsiteX1" fmla="*/ 36368 w 202622"/>
                  <a:gd name="connsiteY1" fmla="*/ 129021 h 512618"/>
                  <a:gd name="connsiteX2" fmla="*/ 74468 w 202622"/>
                  <a:gd name="connsiteY2" fmla="*/ 176646 h 512618"/>
                  <a:gd name="connsiteX3" fmla="*/ 74468 w 202622"/>
                  <a:gd name="connsiteY3" fmla="*/ 512618 h 512618"/>
                  <a:gd name="connsiteX4" fmla="*/ 202623 w 202622"/>
                  <a:gd name="connsiteY4" fmla="*/ 512618 h 512618"/>
                  <a:gd name="connsiteX5" fmla="*/ 202623 w 202622"/>
                  <a:gd name="connsiteY5" fmla="*/ 0 h 512618"/>
                  <a:gd name="connsiteX6" fmla="*/ 0 w 202622"/>
                  <a:gd name="connsiteY6" fmla="*/ 0 h 512618"/>
                  <a:gd name="connsiteX7" fmla="*/ 0 w 202622"/>
                  <a:gd name="connsiteY7" fmla="*/ 128155 h 512618"/>
                  <a:gd name="connsiteX8" fmla="*/ 26843 w 202622"/>
                  <a:gd name="connsiteY8" fmla="*/ 128155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2622" h="512618">
                    <a:moveTo>
                      <a:pt x="25977" y="129021"/>
                    </a:moveTo>
                    <a:cubicBezTo>
                      <a:pt x="29441" y="129021"/>
                      <a:pt x="32039" y="129021"/>
                      <a:pt x="36368" y="129021"/>
                    </a:cubicBezTo>
                    <a:cubicBezTo>
                      <a:pt x="59748" y="132484"/>
                      <a:pt x="74468" y="151534"/>
                      <a:pt x="74468" y="176646"/>
                    </a:cubicBezTo>
                    <a:lnTo>
                      <a:pt x="74468" y="512618"/>
                    </a:lnTo>
                    <a:lnTo>
                      <a:pt x="202623" y="512618"/>
                    </a:lnTo>
                    <a:lnTo>
                      <a:pt x="202623" y="0"/>
                    </a:lnTo>
                    <a:lnTo>
                      <a:pt x="0" y="0"/>
                    </a:lnTo>
                    <a:lnTo>
                      <a:pt x="0" y="128155"/>
                    </a:lnTo>
                    <a:lnTo>
                      <a:pt x="26843" y="128155"/>
                    </a:lnTo>
                    <a:close/>
                  </a:path>
                </a:pathLst>
              </a:custGeom>
              <a:grpFill/>
              <a:ln w="8653" cap="flat">
                <a:noFill/>
                <a:prstDash val="solid"/>
                <a:miter/>
              </a:ln>
            </p:spPr>
            <p:txBody>
              <a:bodyPr rtlCol="0" anchor="ctr"/>
              <a:lstStyle/>
              <a:p>
                <a:endParaRPr lang="en-US">
                  <a:solidFill>
                    <a:schemeClr val="tx1"/>
                  </a:solidFill>
                </a:endParaRPr>
              </a:p>
            </p:txBody>
          </p:sp>
          <p:sp>
            <p:nvSpPr>
              <p:cNvPr id="56" name="Freeform 55">
                <a:extLst>
                  <a:ext uri="{FF2B5EF4-FFF2-40B4-BE49-F238E27FC236}">
                    <a16:creationId xmlns:a16="http://schemas.microsoft.com/office/drawing/2014/main" id="{3CEC4686-88E3-A390-9C59-C52AEAD5DDB6}"/>
                  </a:ext>
                </a:extLst>
              </p:cNvPr>
              <p:cNvSpPr/>
              <p:nvPr/>
            </p:nvSpPr>
            <p:spPr>
              <a:xfrm>
                <a:off x="7058025"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79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79"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57" name="Freeform 56">
                <a:extLst>
                  <a:ext uri="{FF2B5EF4-FFF2-40B4-BE49-F238E27FC236}">
                    <a16:creationId xmlns:a16="http://schemas.microsoft.com/office/drawing/2014/main" id="{3DA57102-8664-4537-0C96-1D776169644E}"/>
                  </a:ext>
                </a:extLst>
              </p:cNvPr>
              <p:cNvSpPr/>
              <p:nvPr/>
            </p:nvSpPr>
            <p:spPr>
              <a:xfrm>
                <a:off x="7056293"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58" name="Freeform 57">
                <a:extLst>
                  <a:ext uri="{FF2B5EF4-FFF2-40B4-BE49-F238E27FC236}">
                    <a16:creationId xmlns:a16="http://schemas.microsoft.com/office/drawing/2014/main" id="{5A49FBDA-20CE-D350-85F4-D7B8C67413BE}"/>
                  </a:ext>
                </a:extLst>
              </p:cNvPr>
              <p:cNvSpPr/>
              <p:nvPr/>
            </p:nvSpPr>
            <p:spPr>
              <a:xfrm>
                <a:off x="3726006" y="3172690"/>
                <a:ext cx="640772" cy="512618"/>
              </a:xfrm>
              <a:custGeom>
                <a:avLst/>
                <a:gdLst>
                  <a:gd name="connsiteX0" fmla="*/ 639907 w 640772"/>
                  <a:gd name="connsiteY0" fmla="*/ 410441 h 512618"/>
                  <a:gd name="connsiteX1" fmla="*/ 639907 w 640772"/>
                  <a:gd name="connsiteY1" fmla="*/ 512618 h 512618"/>
                  <a:gd name="connsiteX2" fmla="*/ 97848 w 640772"/>
                  <a:gd name="connsiteY2" fmla="*/ 304800 h 512618"/>
                  <a:gd name="connsiteX3" fmla="*/ 0 w 640772"/>
                  <a:gd name="connsiteY3" fmla="*/ 154132 h 512618"/>
                  <a:gd name="connsiteX4" fmla="*/ 154998 w 640772"/>
                  <a:gd name="connsiteY4" fmla="*/ 0 h 512618"/>
                  <a:gd name="connsiteX5" fmla="*/ 639907 w 640772"/>
                  <a:gd name="connsiteY5" fmla="*/ 0 h 512618"/>
                  <a:gd name="connsiteX6" fmla="*/ 639907 w 640772"/>
                  <a:gd name="connsiteY6" fmla="*/ 200891 h 512618"/>
                  <a:gd name="connsiteX7" fmla="*/ 511752 w 640772"/>
                  <a:gd name="connsiteY7" fmla="*/ 200891 h 512618"/>
                  <a:gd name="connsiteX8" fmla="*/ 511752 w 640772"/>
                  <a:gd name="connsiteY8" fmla="*/ 165389 h 512618"/>
                  <a:gd name="connsiteX9" fmla="*/ 472786 w 640772"/>
                  <a:gd name="connsiteY9" fmla="*/ 129020 h 512618"/>
                  <a:gd name="connsiteX10" fmla="*/ 189634 w 640772"/>
                  <a:gd name="connsiteY10" fmla="*/ 129020 h 512618"/>
                  <a:gd name="connsiteX11" fmla="*/ 149802 w 640772"/>
                  <a:gd name="connsiteY11" fmla="*/ 167986 h 512618"/>
                  <a:gd name="connsiteX12" fmla="*/ 175780 w 640772"/>
                  <a:gd name="connsiteY12" fmla="*/ 206087 h 512618"/>
                  <a:gd name="connsiteX13" fmla="*/ 598343 w 640772"/>
                  <a:gd name="connsiteY13" fmla="*/ 355023 h 512618"/>
                  <a:gd name="connsiteX14" fmla="*/ 640773 w 640772"/>
                  <a:gd name="connsiteY14" fmla="*/ 411307 h 512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40772" h="512618">
                    <a:moveTo>
                      <a:pt x="639907" y="410441"/>
                    </a:moveTo>
                    <a:lnTo>
                      <a:pt x="639907" y="512618"/>
                    </a:lnTo>
                    <a:lnTo>
                      <a:pt x="97848" y="304800"/>
                    </a:lnTo>
                    <a:cubicBezTo>
                      <a:pt x="12123" y="271895"/>
                      <a:pt x="0" y="209550"/>
                      <a:pt x="0" y="154132"/>
                    </a:cubicBezTo>
                    <a:cubicBezTo>
                      <a:pt x="0" y="69273"/>
                      <a:pt x="70139" y="0"/>
                      <a:pt x="154998" y="0"/>
                    </a:cubicBezTo>
                    <a:lnTo>
                      <a:pt x="639907" y="0"/>
                    </a:lnTo>
                    <a:lnTo>
                      <a:pt x="639907" y="200891"/>
                    </a:lnTo>
                    <a:lnTo>
                      <a:pt x="511752" y="200891"/>
                    </a:lnTo>
                    <a:lnTo>
                      <a:pt x="511752" y="165389"/>
                    </a:lnTo>
                    <a:cubicBezTo>
                      <a:pt x="511752" y="144607"/>
                      <a:pt x="491836" y="129020"/>
                      <a:pt x="472786" y="129020"/>
                    </a:cubicBezTo>
                    <a:lnTo>
                      <a:pt x="189634" y="129020"/>
                    </a:lnTo>
                    <a:cubicBezTo>
                      <a:pt x="167986" y="129020"/>
                      <a:pt x="149802" y="146339"/>
                      <a:pt x="149802" y="167986"/>
                    </a:cubicBezTo>
                    <a:cubicBezTo>
                      <a:pt x="149802" y="189634"/>
                      <a:pt x="160193" y="200025"/>
                      <a:pt x="175780" y="206087"/>
                    </a:cubicBezTo>
                    <a:lnTo>
                      <a:pt x="598343" y="355023"/>
                    </a:lnTo>
                    <a:cubicBezTo>
                      <a:pt x="598343" y="355023"/>
                      <a:pt x="640773" y="367145"/>
                      <a:pt x="640773" y="411307"/>
                    </a:cubicBezTo>
                    <a:close/>
                  </a:path>
                </a:pathLst>
              </a:custGeom>
              <a:grpFill/>
              <a:ln w="8653" cap="flat">
                <a:noFill/>
                <a:prstDash val="solid"/>
                <a:miter/>
              </a:ln>
            </p:spPr>
            <p:txBody>
              <a:bodyPr rtlCol="0" anchor="ctr"/>
              <a:lstStyle/>
              <a:p>
                <a:endParaRPr lang="en-US">
                  <a:solidFill>
                    <a:schemeClr val="tx1"/>
                  </a:solidFill>
                </a:endParaRPr>
              </a:p>
            </p:txBody>
          </p:sp>
          <p:sp>
            <p:nvSpPr>
              <p:cNvPr id="60" name="Freeform 59">
                <a:extLst>
                  <a:ext uri="{FF2B5EF4-FFF2-40B4-BE49-F238E27FC236}">
                    <a16:creationId xmlns:a16="http://schemas.microsoft.com/office/drawing/2014/main" id="{6A87A37E-58CF-CB04-6B8E-B4B9738F218D}"/>
                  </a:ext>
                </a:extLst>
              </p:cNvPr>
              <p:cNvSpPr/>
              <p:nvPr/>
            </p:nvSpPr>
            <p:spPr>
              <a:xfrm>
                <a:off x="3726006" y="3557154"/>
                <a:ext cx="126422" cy="128154"/>
              </a:xfrm>
              <a:custGeom>
                <a:avLst/>
                <a:gdLst>
                  <a:gd name="connsiteX0" fmla="*/ 126423 w 126422"/>
                  <a:gd name="connsiteY0" fmla="*/ 0 h 128154"/>
                  <a:gd name="connsiteX1" fmla="*/ 0 w 126422"/>
                  <a:gd name="connsiteY1" fmla="*/ 0 h 128154"/>
                  <a:gd name="connsiteX2" fmla="*/ 0 w 126422"/>
                  <a:gd name="connsiteY2" fmla="*/ 128155 h 128154"/>
                  <a:gd name="connsiteX3" fmla="*/ 126423 w 126422"/>
                  <a:gd name="connsiteY3" fmla="*/ 128155 h 128154"/>
                  <a:gd name="connsiteX4" fmla="*/ 126423 w 126422"/>
                  <a:gd name="connsiteY4" fmla="*/ 0 h 1281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6422" h="128154">
                    <a:moveTo>
                      <a:pt x="126423" y="0"/>
                    </a:moveTo>
                    <a:lnTo>
                      <a:pt x="0" y="0"/>
                    </a:lnTo>
                    <a:lnTo>
                      <a:pt x="0" y="128155"/>
                    </a:lnTo>
                    <a:lnTo>
                      <a:pt x="126423" y="128155"/>
                    </a:lnTo>
                    <a:lnTo>
                      <a:pt x="126423" y="0"/>
                    </a:lnTo>
                    <a:close/>
                  </a:path>
                </a:pathLst>
              </a:custGeom>
              <a:grpFill/>
              <a:ln w="8653" cap="flat">
                <a:noFill/>
                <a:prstDash val="solid"/>
                <a:miter/>
              </a:ln>
            </p:spPr>
            <p:txBody>
              <a:bodyPr rtlCol="0" anchor="ctr"/>
              <a:lstStyle/>
              <a:p>
                <a:endParaRPr lang="en-US">
                  <a:solidFill>
                    <a:schemeClr val="tx1"/>
                  </a:solidFill>
                </a:endParaRPr>
              </a:p>
            </p:txBody>
          </p:sp>
          <p:sp>
            <p:nvSpPr>
              <p:cNvPr id="61" name="Freeform 60">
                <a:extLst>
                  <a:ext uri="{FF2B5EF4-FFF2-40B4-BE49-F238E27FC236}">
                    <a16:creationId xmlns:a16="http://schemas.microsoft.com/office/drawing/2014/main" id="{D6B4B94F-9063-7C67-5801-B3828727A687}"/>
                  </a:ext>
                </a:extLst>
              </p:cNvPr>
              <p:cNvSpPr/>
              <p:nvPr/>
            </p:nvSpPr>
            <p:spPr>
              <a:xfrm>
                <a:off x="7827818" y="3172690"/>
                <a:ext cx="639040" cy="514349"/>
              </a:xfrm>
              <a:custGeom>
                <a:avLst/>
                <a:gdLst>
                  <a:gd name="connsiteX0" fmla="*/ 639041 w 639040"/>
                  <a:gd name="connsiteY0" fmla="*/ 129020 h 514349"/>
                  <a:gd name="connsiteX1" fmla="*/ 639041 w 639040"/>
                  <a:gd name="connsiteY1" fmla="*/ 0 h 514349"/>
                  <a:gd name="connsiteX2" fmla="*/ 526473 w 639040"/>
                  <a:gd name="connsiteY2" fmla="*/ 0 h 514349"/>
                  <a:gd name="connsiteX3" fmla="*/ 502227 w 639040"/>
                  <a:gd name="connsiteY3" fmla="*/ 9525 h 514349"/>
                  <a:gd name="connsiteX4" fmla="*/ 302203 w 639040"/>
                  <a:gd name="connsiteY4" fmla="*/ 191366 h 514349"/>
                  <a:gd name="connsiteX5" fmla="*/ 281420 w 639040"/>
                  <a:gd name="connsiteY5" fmla="*/ 200025 h 514349"/>
                  <a:gd name="connsiteX6" fmla="*/ 142009 w 639040"/>
                  <a:gd name="connsiteY6" fmla="*/ 200025 h 514349"/>
                  <a:gd name="connsiteX7" fmla="*/ 126423 w 639040"/>
                  <a:gd name="connsiteY7" fmla="*/ 184439 h 514349"/>
                  <a:gd name="connsiteX8" fmla="*/ 126423 w 639040"/>
                  <a:gd name="connsiteY8" fmla="*/ 866 h 514349"/>
                  <a:gd name="connsiteX9" fmla="*/ 0 w 639040"/>
                  <a:gd name="connsiteY9" fmla="*/ 866 h 514349"/>
                  <a:gd name="connsiteX10" fmla="*/ 0 w 639040"/>
                  <a:gd name="connsiteY10" fmla="*/ 513484 h 514349"/>
                  <a:gd name="connsiteX11" fmla="*/ 126423 w 639040"/>
                  <a:gd name="connsiteY11" fmla="*/ 513484 h 514349"/>
                  <a:gd name="connsiteX12" fmla="*/ 126423 w 639040"/>
                  <a:gd name="connsiteY12" fmla="*/ 329911 h 514349"/>
                  <a:gd name="connsiteX13" fmla="*/ 142009 w 639040"/>
                  <a:gd name="connsiteY13" fmla="*/ 314325 h 514349"/>
                  <a:gd name="connsiteX14" fmla="*/ 281420 w 639040"/>
                  <a:gd name="connsiteY14" fmla="*/ 314325 h 514349"/>
                  <a:gd name="connsiteX15" fmla="*/ 302203 w 639040"/>
                  <a:gd name="connsiteY15" fmla="*/ 322984 h 514349"/>
                  <a:gd name="connsiteX16" fmla="*/ 502227 w 639040"/>
                  <a:gd name="connsiteY16" fmla="*/ 504825 h 514349"/>
                  <a:gd name="connsiteX17" fmla="*/ 526473 w 639040"/>
                  <a:gd name="connsiteY17" fmla="*/ 514350 h 514349"/>
                  <a:gd name="connsiteX18" fmla="*/ 639041 w 639040"/>
                  <a:gd name="connsiteY18" fmla="*/ 514350 h 514349"/>
                  <a:gd name="connsiteX19" fmla="*/ 639041 w 639040"/>
                  <a:gd name="connsiteY19" fmla="*/ 386196 h 514349"/>
                  <a:gd name="connsiteX20" fmla="*/ 577562 w 639040"/>
                  <a:gd name="connsiteY20" fmla="*/ 386196 h 514349"/>
                  <a:gd name="connsiteX21" fmla="*/ 524741 w 639040"/>
                  <a:gd name="connsiteY21" fmla="*/ 367145 h 514349"/>
                  <a:gd name="connsiteX22" fmla="*/ 429491 w 639040"/>
                  <a:gd name="connsiteY22" fmla="*/ 283152 h 514349"/>
                  <a:gd name="connsiteX23" fmla="*/ 429491 w 639040"/>
                  <a:gd name="connsiteY23" fmla="*/ 233795 h 514349"/>
                  <a:gd name="connsiteX24" fmla="*/ 524741 w 639040"/>
                  <a:gd name="connsiteY24" fmla="*/ 149802 h 514349"/>
                  <a:gd name="connsiteX25" fmla="*/ 577562 w 639040"/>
                  <a:gd name="connsiteY25" fmla="*/ 130752 h 514349"/>
                  <a:gd name="connsiteX26" fmla="*/ 639041 w 639040"/>
                  <a:gd name="connsiteY26" fmla="*/ 130752 h 514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39040" h="514349">
                    <a:moveTo>
                      <a:pt x="639041" y="129020"/>
                    </a:moveTo>
                    <a:lnTo>
                      <a:pt x="639041" y="0"/>
                    </a:lnTo>
                    <a:lnTo>
                      <a:pt x="526473" y="0"/>
                    </a:lnTo>
                    <a:cubicBezTo>
                      <a:pt x="517814" y="0"/>
                      <a:pt x="509154" y="3464"/>
                      <a:pt x="502227" y="9525"/>
                    </a:cubicBezTo>
                    <a:lnTo>
                      <a:pt x="302203" y="191366"/>
                    </a:lnTo>
                    <a:cubicBezTo>
                      <a:pt x="296141" y="196561"/>
                      <a:pt x="289214" y="200025"/>
                      <a:pt x="281420" y="200025"/>
                    </a:cubicBezTo>
                    <a:lnTo>
                      <a:pt x="142009" y="200025"/>
                    </a:lnTo>
                    <a:cubicBezTo>
                      <a:pt x="133350" y="200025"/>
                      <a:pt x="126423" y="193098"/>
                      <a:pt x="126423" y="184439"/>
                    </a:cubicBezTo>
                    <a:lnTo>
                      <a:pt x="126423" y="866"/>
                    </a:lnTo>
                    <a:lnTo>
                      <a:pt x="0" y="866"/>
                    </a:lnTo>
                    <a:lnTo>
                      <a:pt x="0" y="513484"/>
                    </a:lnTo>
                    <a:lnTo>
                      <a:pt x="126423" y="513484"/>
                    </a:lnTo>
                    <a:lnTo>
                      <a:pt x="126423" y="329911"/>
                    </a:lnTo>
                    <a:cubicBezTo>
                      <a:pt x="126423" y="321252"/>
                      <a:pt x="133350" y="314325"/>
                      <a:pt x="142009" y="314325"/>
                    </a:cubicBezTo>
                    <a:lnTo>
                      <a:pt x="281420" y="314325"/>
                    </a:lnTo>
                    <a:cubicBezTo>
                      <a:pt x="289214" y="314325"/>
                      <a:pt x="296141" y="316923"/>
                      <a:pt x="302203" y="322984"/>
                    </a:cubicBezTo>
                    <a:lnTo>
                      <a:pt x="502227" y="504825"/>
                    </a:lnTo>
                    <a:cubicBezTo>
                      <a:pt x="509154" y="510886"/>
                      <a:pt x="517814" y="514350"/>
                      <a:pt x="526473" y="514350"/>
                    </a:cubicBezTo>
                    <a:lnTo>
                      <a:pt x="639041" y="514350"/>
                    </a:lnTo>
                    <a:lnTo>
                      <a:pt x="639041" y="386196"/>
                    </a:lnTo>
                    <a:lnTo>
                      <a:pt x="577562" y="386196"/>
                    </a:lnTo>
                    <a:cubicBezTo>
                      <a:pt x="558511" y="386196"/>
                      <a:pt x="539461" y="379268"/>
                      <a:pt x="524741" y="367145"/>
                    </a:cubicBezTo>
                    <a:lnTo>
                      <a:pt x="429491" y="283152"/>
                    </a:lnTo>
                    <a:cubicBezTo>
                      <a:pt x="414771" y="270164"/>
                      <a:pt x="414771" y="247650"/>
                      <a:pt x="429491" y="233795"/>
                    </a:cubicBezTo>
                    <a:lnTo>
                      <a:pt x="524741" y="149802"/>
                    </a:lnTo>
                    <a:cubicBezTo>
                      <a:pt x="539461" y="137680"/>
                      <a:pt x="557646" y="131618"/>
                      <a:pt x="577562" y="130752"/>
                    </a:cubicBezTo>
                    <a:lnTo>
                      <a:pt x="639041" y="130752"/>
                    </a:lnTo>
                    <a:close/>
                  </a:path>
                </a:pathLst>
              </a:custGeom>
              <a:grpFill/>
              <a:ln w="8653" cap="flat">
                <a:noFill/>
                <a:prstDash val="solid"/>
                <a:miter/>
              </a:ln>
            </p:spPr>
            <p:txBody>
              <a:bodyPr rtlCol="0" anchor="ctr"/>
              <a:lstStyle/>
              <a:p>
                <a:endParaRPr lang="en-US">
                  <a:solidFill>
                    <a:schemeClr val="tx1"/>
                  </a:solidFill>
                </a:endParaRPr>
              </a:p>
            </p:txBody>
          </p:sp>
          <p:sp>
            <p:nvSpPr>
              <p:cNvPr id="62" name="Freeform 61">
                <a:extLst>
                  <a:ext uri="{FF2B5EF4-FFF2-40B4-BE49-F238E27FC236}">
                    <a16:creationId xmlns:a16="http://schemas.microsoft.com/office/drawing/2014/main" id="{D10C90D8-745C-4517-452F-8D9398F858A1}"/>
                  </a:ext>
                </a:extLst>
              </p:cNvPr>
              <p:cNvSpPr/>
              <p:nvPr/>
            </p:nvSpPr>
            <p:spPr>
              <a:xfrm>
                <a:off x="4441247" y="3172690"/>
                <a:ext cx="692727" cy="513484"/>
              </a:xfrm>
              <a:custGeom>
                <a:avLst/>
                <a:gdLst>
                  <a:gd name="connsiteX0" fmla="*/ 497898 w 692727"/>
                  <a:gd name="connsiteY0" fmla="*/ 0 h 513484"/>
                  <a:gd name="connsiteX1" fmla="*/ 351559 w 692727"/>
                  <a:gd name="connsiteY1" fmla="*/ 72736 h 513484"/>
                  <a:gd name="connsiteX2" fmla="*/ 0 w 692727"/>
                  <a:gd name="connsiteY2" fmla="*/ 512618 h 513484"/>
                  <a:gd name="connsiteX3" fmla="*/ 178377 w 692727"/>
                  <a:gd name="connsiteY3" fmla="*/ 512618 h 513484"/>
                  <a:gd name="connsiteX4" fmla="*/ 468457 w 692727"/>
                  <a:gd name="connsiteY4" fmla="*/ 155864 h 513484"/>
                  <a:gd name="connsiteX5" fmla="*/ 516082 w 692727"/>
                  <a:gd name="connsiteY5" fmla="*/ 129886 h 513484"/>
                  <a:gd name="connsiteX6" fmla="*/ 564573 w 692727"/>
                  <a:gd name="connsiteY6" fmla="*/ 184439 h 513484"/>
                  <a:gd name="connsiteX7" fmla="*/ 564573 w 692727"/>
                  <a:gd name="connsiteY7" fmla="*/ 339436 h 513484"/>
                  <a:gd name="connsiteX8" fmla="*/ 528205 w 692727"/>
                  <a:gd name="connsiteY8" fmla="*/ 385330 h 513484"/>
                  <a:gd name="connsiteX9" fmla="*/ 492702 w 692727"/>
                  <a:gd name="connsiteY9" fmla="*/ 385330 h 513484"/>
                  <a:gd name="connsiteX10" fmla="*/ 492702 w 692727"/>
                  <a:gd name="connsiteY10" fmla="*/ 513484 h 513484"/>
                  <a:gd name="connsiteX11" fmla="*/ 692727 w 692727"/>
                  <a:gd name="connsiteY11" fmla="*/ 513484 h 513484"/>
                  <a:gd name="connsiteX12" fmla="*/ 692727 w 692727"/>
                  <a:gd name="connsiteY12" fmla="*/ 192232 h 513484"/>
                  <a:gd name="connsiteX13" fmla="*/ 497898 w 692727"/>
                  <a:gd name="connsiteY13" fmla="*/ 866 h 513484"/>
                  <a:gd name="connsiteX14" fmla="*/ 497898 w 692727"/>
                  <a:gd name="connsiteY14" fmla="*/ 866 h 513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2727" h="513484">
                    <a:moveTo>
                      <a:pt x="497898" y="0"/>
                    </a:moveTo>
                    <a:cubicBezTo>
                      <a:pt x="440748" y="866"/>
                      <a:pt x="387061" y="27709"/>
                      <a:pt x="351559" y="72736"/>
                    </a:cubicBezTo>
                    <a:lnTo>
                      <a:pt x="0" y="512618"/>
                    </a:lnTo>
                    <a:lnTo>
                      <a:pt x="178377" y="512618"/>
                    </a:lnTo>
                    <a:lnTo>
                      <a:pt x="468457" y="155864"/>
                    </a:lnTo>
                    <a:cubicBezTo>
                      <a:pt x="483177" y="138545"/>
                      <a:pt x="493568" y="129886"/>
                      <a:pt x="516082" y="129886"/>
                    </a:cubicBezTo>
                    <a:cubicBezTo>
                      <a:pt x="538596" y="129886"/>
                      <a:pt x="564573" y="154998"/>
                      <a:pt x="564573" y="184439"/>
                    </a:cubicBezTo>
                    <a:lnTo>
                      <a:pt x="564573" y="339436"/>
                    </a:lnTo>
                    <a:cubicBezTo>
                      <a:pt x="564573" y="364548"/>
                      <a:pt x="551584" y="385330"/>
                      <a:pt x="528205" y="385330"/>
                    </a:cubicBezTo>
                    <a:lnTo>
                      <a:pt x="492702" y="385330"/>
                    </a:lnTo>
                    <a:lnTo>
                      <a:pt x="492702" y="513484"/>
                    </a:lnTo>
                    <a:lnTo>
                      <a:pt x="692727" y="513484"/>
                    </a:lnTo>
                    <a:lnTo>
                      <a:pt x="692727" y="192232"/>
                    </a:lnTo>
                    <a:cubicBezTo>
                      <a:pt x="692727" y="166255"/>
                      <a:pt x="692727" y="866"/>
                      <a:pt x="497898" y="866"/>
                    </a:cubicBezTo>
                    <a:lnTo>
                      <a:pt x="497898" y="866"/>
                    </a:lnTo>
                    <a:close/>
                  </a:path>
                </a:pathLst>
              </a:custGeom>
              <a:grpFill/>
              <a:ln w="8653" cap="flat">
                <a:noFill/>
                <a:prstDash val="solid"/>
                <a:miter/>
              </a:ln>
            </p:spPr>
            <p:txBody>
              <a:bodyPr rtlCol="0" anchor="ctr"/>
              <a:lstStyle/>
              <a:p>
                <a:endParaRPr lang="en-US">
                  <a:solidFill>
                    <a:schemeClr val="tx1"/>
                  </a:solidFill>
                </a:endParaRPr>
              </a:p>
            </p:txBody>
          </p:sp>
        </p:grpSp>
        <p:grpSp>
          <p:nvGrpSpPr>
            <p:cNvPr id="47" name="Group 46">
              <a:extLst>
                <a:ext uri="{FF2B5EF4-FFF2-40B4-BE49-F238E27FC236}">
                  <a16:creationId xmlns:a16="http://schemas.microsoft.com/office/drawing/2014/main" id="{5486611C-7296-3F16-EE92-FF3602ECC95B}"/>
                </a:ext>
              </a:extLst>
            </p:cNvPr>
            <p:cNvGrpSpPr/>
            <p:nvPr userDrawn="1"/>
          </p:nvGrpSpPr>
          <p:grpSpPr>
            <a:xfrm>
              <a:off x="11237775" y="5428812"/>
              <a:ext cx="644881" cy="280035"/>
              <a:chOff x="11237775" y="5428812"/>
              <a:chExt cx="644881" cy="280035"/>
            </a:xfrm>
            <a:grpFill/>
          </p:grpSpPr>
          <p:sp>
            <p:nvSpPr>
              <p:cNvPr id="48" name="Freeform 47">
                <a:extLst>
                  <a:ext uri="{FF2B5EF4-FFF2-40B4-BE49-F238E27FC236}">
                    <a16:creationId xmlns:a16="http://schemas.microsoft.com/office/drawing/2014/main" id="{B0C1A2A3-93DA-837F-A5A0-B25E09D76DE0}"/>
                  </a:ext>
                </a:extLst>
              </p:cNvPr>
              <p:cNvSpPr/>
              <p:nvPr/>
            </p:nvSpPr>
            <p:spPr>
              <a:xfrm>
                <a:off x="11237775" y="5428812"/>
                <a:ext cx="245631" cy="280035"/>
              </a:xfrm>
              <a:custGeom>
                <a:avLst/>
                <a:gdLst/>
                <a:ahLst/>
                <a:cxnLst/>
                <a:rect l="l" t="t" r="r" b="b"/>
                <a:pathLst>
                  <a:path w="245631" h="280035">
                    <a:moveTo>
                      <a:pt x="0" y="0"/>
                    </a:moveTo>
                    <a:lnTo>
                      <a:pt x="245631" y="0"/>
                    </a:lnTo>
                    <a:lnTo>
                      <a:pt x="245631" y="50407"/>
                    </a:lnTo>
                    <a:lnTo>
                      <a:pt x="151219" y="50407"/>
                    </a:lnTo>
                    <a:lnTo>
                      <a:pt x="151219" y="280035"/>
                    </a:lnTo>
                    <a:lnTo>
                      <a:pt x="93612" y="280035"/>
                    </a:lnTo>
                    <a:lnTo>
                      <a:pt x="93612" y="50407"/>
                    </a:lnTo>
                    <a:lnTo>
                      <a:pt x="0" y="5040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51" name="Freeform 50">
                <a:extLst>
                  <a:ext uri="{FF2B5EF4-FFF2-40B4-BE49-F238E27FC236}">
                    <a16:creationId xmlns:a16="http://schemas.microsoft.com/office/drawing/2014/main" id="{BAD87224-DE76-7FF9-D1D4-86623728FE01}"/>
                  </a:ext>
                </a:extLst>
              </p:cNvPr>
              <p:cNvSpPr/>
              <p:nvPr/>
            </p:nvSpPr>
            <p:spPr>
              <a:xfrm>
                <a:off x="11521011" y="5428812"/>
                <a:ext cx="361645" cy="280035"/>
              </a:xfrm>
              <a:custGeom>
                <a:avLst/>
                <a:gdLst/>
                <a:ahLst/>
                <a:cxnLst/>
                <a:rect l="l" t="t" r="r" b="b"/>
                <a:pathLst>
                  <a:path w="361645" h="280035">
                    <a:moveTo>
                      <a:pt x="0" y="0"/>
                    </a:moveTo>
                    <a:lnTo>
                      <a:pt x="100012" y="0"/>
                    </a:lnTo>
                    <a:lnTo>
                      <a:pt x="181622" y="210427"/>
                    </a:lnTo>
                    <a:lnTo>
                      <a:pt x="185623" y="210427"/>
                    </a:lnTo>
                    <a:lnTo>
                      <a:pt x="268033" y="0"/>
                    </a:lnTo>
                    <a:lnTo>
                      <a:pt x="361645" y="0"/>
                    </a:lnTo>
                    <a:lnTo>
                      <a:pt x="361645" y="280035"/>
                    </a:lnTo>
                    <a:lnTo>
                      <a:pt x="305638" y="280035"/>
                    </a:lnTo>
                    <a:lnTo>
                      <a:pt x="305638" y="48006"/>
                    </a:lnTo>
                    <a:lnTo>
                      <a:pt x="301637" y="48006"/>
                    </a:lnTo>
                    <a:lnTo>
                      <a:pt x="211226" y="280035"/>
                    </a:lnTo>
                    <a:lnTo>
                      <a:pt x="150418" y="280035"/>
                    </a:lnTo>
                    <a:lnTo>
                      <a:pt x="60007" y="48006"/>
                    </a:lnTo>
                    <a:lnTo>
                      <a:pt x="56807" y="48006"/>
                    </a:lnTo>
                    <a:lnTo>
                      <a:pt x="56807" y="280035"/>
                    </a:lnTo>
                    <a:lnTo>
                      <a:pt x="0" y="280035"/>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grpSp>
      </p:grpSp>
      <p:sp>
        <p:nvSpPr>
          <p:cNvPr id="66" name="Text Placeholder 65">
            <a:extLst>
              <a:ext uri="{FF2B5EF4-FFF2-40B4-BE49-F238E27FC236}">
                <a16:creationId xmlns:a16="http://schemas.microsoft.com/office/drawing/2014/main" id="{D58DA466-A993-04AF-B67A-65B6194E07EE}"/>
              </a:ext>
            </a:extLst>
          </p:cNvPr>
          <p:cNvSpPr>
            <a:spLocks noGrp="1"/>
          </p:cNvSpPr>
          <p:nvPr>
            <p:ph type="body" sz="quarter" idx="12" hasCustomPrompt="1"/>
          </p:nvPr>
        </p:nvSpPr>
        <p:spPr>
          <a:xfrm>
            <a:off x="3194050" y="5014684"/>
            <a:ext cx="2901950" cy="155448"/>
          </a:xfrm>
        </p:spPr>
        <p:txBody>
          <a:bodyPr lIns="0"/>
          <a:lstStyle>
            <a:lvl1pPr marL="0" indent="0">
              <a:buNone/>
              <a:defRPr sz="1000" b="0" i="0">
                <a:solidFill>
                  <a:schemeClr val="tx1"/>
                </a:solidFill>
                <a:latin typeface="NB Architekt Pro Neue" panose="02010509020201040001" pitchFamily="49" charset="77"/>
              </a:defRPr>
            </a:lvl1pPr>
          </a:lstStyle>
          <a:p>
            <a:pPr lvl="0"/>
            <a:r>
              <a:rPr lang="en-US" dirty="0"/>
              <a:t>CLICK TO ADD DATE</a:t>
            </a:r>
          </a:p>
        </p:txBody>
      </p:sp>
      <p:sp>
        <p:nvSpPr>
          <p:cNvPr id="6" name="Rectangle 5">
            <a:extLst>
              <a:ext uri="{FF2B5EF4-FFF2-40B4-BE49-F238E27FC236}">
                <a16:creationId xmlns:a16="http://schemas.microsoft.com/office/drawing/2014/main" id="{7BE6C6FE-813E-0703-F35F-82EA88599430}"/>
              </a:ext>
            </a:extLst>
          </p:cNvPr>
          <p:cNvSpPr/>
          <p:nvPr/>
        </p:nvSpPr>
        <p:spPr>
          <a:xfrm>
            <a:off x="11563470" y="293688"/>
            <a:ext cx="336430" cy="33643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57559"/>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gue Black">
    <p:bg>
      <p:bgPr>
        <a:solidFill>
          <a:schemeClr val="tx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2468A4-BC3E-6353-E1E0-2E13F959CCB8}"/>
              </a:ext>
            </a:extLst>
          </p:cNvPr>
          <p:cNvSpPr>
            <a:spLocks noGrp="1"/>
          </p:cNvSpPr>
          <p:nvPr>
            <p:ph type="title" hasCustomPrompt="1"/>
          </p:nvPr>
        </p:nvSpPr>
        <p:spPr>
          <a:xfrm>
            <a:off x="292099" y="242175"/>
            <a:ext cx="10137775" cy="2859204"/>
          </a:xfrm>
          <a:prstGeom prst="rect">
            <a:avLst/>
          </a:prstGeom>
        </p:spPr>
        <p:txBody>
          <a:bodyPr wrap="square" lIns="0" tIns="0" anchor="t">
            <a:noAutofit/>
          </a:bodyPr>
          <a:lstStyle>
            <a:lvl1pPr>
              <a:lnSpc>
                <a:spcPct val="86000"/>
              </a:lnSpc>
              <a:defRPr sz="6000" b="0" spc="-220" baseline="0">
                <a:solidFill>
                  <a:schemeClr val="bg1"/>
                </a:solidFill>
                <a:latin typeface="+mj-lt"/>
              </a:defRPr>
            </a:lvl1pPr>
          </a:lstStyle>
          <a:p>
            <a:pPr lvl="0"/>
            <a:r>
              <a:rPr lang="en-US" dirty="0"/>
              <a:t>CLICK TO ADD </a:t>
            </a:r>
            <a:br>
              <a:rPr lang="en-US" dirty="0"/>
            </a:br>
            <a:r>
              <a:rPr lang="en-US" dirty="0"/>
              <a:t>SEGUE TITLE</a:t>
            </a:r>
          </a:p>
        </p:txBody>
      </p:sp>
      <p:sp>
        <p:nvSpPr>
          <p:cNvPr id="60" name="name_2024 sandisk or its affiliates All rights reserved">
            <a:extLst>
              <a:ext uri="{FF2B5EF4-FFF2-40B4-BE49-F238E27FC236}">
                <a16:creationId xmlns:a16="http://schemas.microsoft.com/office/drawing/2014/main" id="{8D1C0E07-2F4E-EA81-8A81-D9EB71265DB8}"/>
              </a:ext>
            </a:extLst>
          </p:cNvPr>
          <p:cNvSpPr txBox="1"/>
          <p:nvPr/>
        </p:nvSpPr>
        <p:spPr>
          <a:xfrm>
            <a:off x="292100" y="3207243"/>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sp>
        <p:nvSpPr>
          <p:cNvPr id="8" name="Rectangle 7">
            <a:extLst>
              <a:ext uri="{FF2B5EF4-FFF2-40B4-BE49-F238E27FC236}">
                <a16:creationId xmlns:a16="http://schemas.microsoft.com/office/drawing/2014/main" id="{10068CE0-26CF-02FD-7ADE-CE8EE6F27D0E}"/>
              </a:ext>
            </a:extLst>
          </p:cNvPr>
          <p:cNvSpPr/>
          <p:nvPr/>
        </p:nvSpPr>
        <p:spPr>
          <a:xfrm>
            <a:off x="11607292" y="293688"/>
            <a:ext cx="292608" cy="2926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0000"/>
              </a:solidFill>
            </a:endParaRPr>
          </a:p>
        </p:txBody>
      </p:sp>
      <p:grpSp>
        <p:nvGrpSpPr>
          <p:cNvPr id="10" name="Group 9">
            <a:extLst>
              <a:ext uri="{FF2B5EF4-FFF2-40B4-BE49-F238E27FC236}">
                <a16:creationId xmlns:a16="http://schemas.microsoft.com/office/drawing/2014/main" id="{2464B26F-BE41-ACE2-CA93-AAF45AD7C8A8}"/>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1" name="Freeform 10">
              <a:extLst>
                <a:ext uri="{FF2B5EF4-FFF2-40B4-BE49-F238E27FC236}">
                  <a16:creationId xmlns:a16="http://schemas.microsoft.com/office/drawing/2014/main" id="{B69C89F2-06E1-5AAF-3773-78E6E0D321ED}"/>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27D40853-56E5-F107-0819-EB5328356B1A}"/>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0800836D-3118-CA60-E5B9-EE45B08AAA44}"/>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0758703C-0681-AFE6-0AC2-669C53AFC187}"/>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9BFA7605-CC98-D2F3-7109-BE1FF08EF864}"/>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A8D9CFF1-FEBC-3C0B-7462-B62B483AE229}"/>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5294F85E-C762-5200-8253-138354CA2227}"/>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1061EB08-6C5B-A9C7-B0AF-3729FB4DCE04}"/>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E3F0016F-0CB3-7080-3BC4-4C1F78F36CBB}"/>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A9664395-59B4-F182-99D7-707F30DA657F}"/>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9" name="Freeform 28">
              <a:extLst>
                <a:ext uri="{FF2B5EF4-FFF2-40B4-BE49-F238E27FC236}">
                  <a16:creationId xmlns:a16="http://schemas.microsoft.com/office/drawing/2014/main" id="{F74C3101-8FD3-E028-3D78-74D6B16FCDBF}"/>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0" name="name_2024 sandisk or its affiliates All rights reserved">
            <a:extLst>
              <a:ext uri="{FF2B5EF4-FFF2-40B4-BE49-F238E27FC236}">
                <a16:creationId xmlns:a16="http://schemas.microsoft.com/office/drawing/2014/main" id="{EB03C76D-E757-381A-B49E-0D13A9F30663}"/>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Tree>
    <p:extLst>
      <p:ext uri="{BB962C8B-B14F-4D97-AF65-F5344CB8AC3E}">
        <p14:creationId xmlns:p14="http://schemas.microsoft.com/office/powerpoint/2010/main" val="360733885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gue Gray">
    <p:bg>
      <p:bgPr>
        <a:solidFill>
          <a:schemeClr val="accent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2468A4-BC3E-6353-E1E0-2E13F959CCB8}"/>
              </a:ext>
            </a:extLst>
          </p:cNvPr>
          <p:cNvSpPr>
            <a:spLocks noGrp="1"/>
          </p:cNvSpPr>
          <p:nvPr>
            <p:ph type="title" hasCustomPrompt="1"/>
          </p:nvPr>
        </p:nvSpPr>
        <p:spPr>
          <a:xfrm>
            <a:off x="292099" y="242175"/>
            <a:ext cx="10137775" cy="2859204"/>
          </a:xfrm>
          <a:prstGeom prst="rect">
            <a:avLst/>
          </a:prstGeom>
        </p:spPr>
        <p:txBody>
          <a:bodyPr wrap="square" lIns="0" tIns="0" anchor="t">
            <a:noAutofit/>
          </a:bodyPr>
          <a:lstStyle>
            <a:lvl1pPr>
              <a:lnSpc>
                <a:spcPct val="86000"/>
              </a:lnSpc>
              <a:defRPr sz="6000" b="0" spc="-220" baseline="0">
                <a:solidFill>
                  <a:schemeClr val="tx1"/>
                </a:solidFill>
                <a:latin typeface="+mj-lt"/>
              </a:defRPr>
            </a:lvl1pPr>
          </a:lstStyle>
          <a:p>
            <a:pPr lvl="0"/>
            <a:r>
              <a:rPr lang="en-US" dirty="0"/>
              <a:t>CLICK TO ADD </a:t>
            </a:r>
            <a:br>
              <a:rPr lang="en-US" dirty="0"/>
            </a:br>
            <a:r>
              <a:rPr lang="en-US" dirty="0"/>
              <a:t>SEGUE TITLE</a:t>
            </a:r>
          </a:p>
        </p:txBody>
      </p:sp>
      <p:sp>
        <p:nvSpPr>
          <p:cNvPr id="60" name="name_2024 sandisk or its affiliates All rights reserved">
            <a:extLst>
              <a:ext uri="{FF2B5EF4-FFF2-40B4-BE49-F238E27FC236}">
                <a16:creationId xmlns:a16="http://schemas.microsoft.com/office/drawing/2014/main" id="{8D1C0E07-2F4E-EA81-8A81-D9EB71265DB8}"/>
              </a:ext>
            </a:extLst>
          </p:cNvPr>
          <p:cNvSpPr txBox="1"/>
          <p:nvPr/>
        </p:nvSpPr>
        <p:spPr>
          <a:xfrm>
            <a:off x="292100" y="3207243"/>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63" name="Rectangle 62">
            <a:extLst>
              <a:ext uri="{FF2B5EF4-FFF2-40B4-BE49-F238E27FC236}">
                <a16:creationId xmlns:a16="http://schemas.microsoft.com/office/drawing/2014/main" id="{F9A95309-574A-2C41-2F2D-805220801FF6}"/>
              </a:ext>
            </a:extLst>
          </p:cNvPr>
          <p:cNvSpPr/>
          <p:nvPr/>
        </p:nvSpPr>
        <p:spPr>
          <a:xfrm>
            <a:off x="11607292" y="293688"/>
            <a:ext cx="292608" cy="2926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0000"/>
              </a:solidFill>
            </a:endParaRPr>
          </a:p>
        </p:txBody>
      </p:sp>
      <p:grpSp>
        <p:nvGrpSpPr>
          <p:cNvPr id="8" name="Group 7">
            <a:extLst>
              <a:ext uri="{FF2B5EF4-FFF2-40B4-BE49-F238E27FC236}">
                <a16:creationId xmlns:a16="http://schemas.microsoft.com/office/drawing/2014/main" id="{6E339ACF-C1D7-28B4-AB2C-71D8975E22B0}"/>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0" name="Freeform 9">
              <a:extLst>
                <a:ext uri="{FF2B5EF4-FFF2-40B4-BE49-F238E27FC236}">
                  <a16:creationId xmlns:a16="http://schemas.microsoft.com/office/drawing/2014/main" id="{ADCFEF2E-507D-D3DC-160D-3A0004BDD970}"/>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1" name="Freeform 10">
              <a:extLst>
                <a:ext uri="{FF2B5EF4-FFF2-40B4-BE49-F238E27FC236}">
                  <a16:creationId xmlns:a16="http://schemas.microsoft.com/office/drawing/2014/main" id="{5E958F26-D8CA-C561-3E02-72F9F3661781}"/>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0936B439-5B9F-172C-B0E8-CD8D5975186F}"/>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6E2479D3-25E0-5AEE-CCAD-0FE77C96951D}"/>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184C24E5-9D24-77E4-470C-A8CFC1013706}"/>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D284EDC3-E6EC-3368-9C47-9E30223C8216}"/>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CB111A04-15A3-B682-ADFE-0C53B36118C6}"/>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897E07BE-77E9-2244-8A13-8522EF1181B4}"/>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1687D2AD-D031-8A4E-8C0D-3636C9361A41}"/>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7F47B21F-1FD0-7FB1-D233-9530D4DD84B1}"/>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077A5AB2-2E52-B877-44E0-838E8B17B5B1}"/>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29" name="name_2024 sandisk or its affiliates All rights reserved">
            <a:extLst>
              <a:ext uri="{FF2B5EF4-FFF2-40B4-BE49-F238E27FC236}">
                <a16:creationId xmlns:a16="http://schemas.microsoft.com/office/drawing/2014/main" id="{01F63028-2AAA-E3B3-F9D5-53E45AC79227}"/>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Tree>
    <p:extLst>
      <p:ext uri="{BB962C8B-B14F-4D97-AF65-F5344CB8AC3E}">
        <p14:creationId xmlns:p14="http://schemas.microsoft.com/office/powerpoint/2010/main" val="269954284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gue White">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22468A4-BC3E-6353-E1E0-2E13F959CCB8}"/>
              </a:ext>
            </a:extLst>
          </p:cNvPr>
          <p:cNvSpPr>
            <a:spLocks noGrp="1"/>
          </p:cNvSpPr>
          <p:nvPr>
            <p:ph type="title" hasCustomPrompt="1"/>
          </p:nvPr>
        </p:nvSpPr>
        <p:spPr>
          <a:xfrm>
            <a:off x="292099" y="242175"/>
            <a:ext cx="10137775" cy="2859204"/>
          </a:xfrm>
          <a:prstGeom prst="rect">
            <a:avLst/>
          </a:prstGeom>
        </p:spPr>
        <p:txBody>
          <a:bodyPr wrap="square" lIns="0" tIns="0" anchor="t">
            <a:noAutofit/>
          </a:bodyPr>
          <a:lstStyle>
            <a:lvl1pPr>
              <a:lnSpc>
                <a:spcPct val="86000"/>
              </a:lnSpc>
              <a:defRPr sz="6000" b="0" spc="-220" baseline="0">
                <a:solidFill>
                  <a:schemeClr val="tx1"/>
                </a:solidFill>
                <a:latin typeface="+mj-lt"/>
              </a:defRPr>
            </a:lvl1pPr>
          </a:lstStyle>
          <a:p>
            <a:pPr lvl="0"/>
            <a:r>
              <a:rPr lang="en-US" dirty="0"/>
              <a:t>CLICK TO ADD </a:t>
            </a:r>
            <a:br>
              <a:rPr lang="en-US" dirty="0"/>
            </a:br>
            <a:r>
              <a:rPr lang="en-US" dirty="0"/>
              <a:t>SEGUE TITLE</a:t>
            </a:r>
          </a:p>
        </p:txBody>
      </p:sp>
      <p:sp>
        <p:nvSpPr>
          <p:cNvPr id="60" name="name_2024 sandisk or its affiliates All rights reserved">
            <a:extLst>
              <a:ext uri="{FF2B5EF4-FFF2-40B4-BE49-F238E27FC236}">
                <a16:creationId xmlns:a16="http://schemas.microsoft.com/office/drawing/2014/main" id="{8D1C0E07-2F4E-EA81-8A81-D9EB71265DB8}"/>
              </a:ext>
            </a:extLst>
          </p:cNvPr>
          <p:cNvSpPr txBox="1"/>
          <p:nvPr/>
        </p:nvSpPr>
        <p:spPr>
          <a:xfrm>
            <a:off x="292100" y="3207243"/>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sp>
        <p:nvSpPr>
          <p:cNvPr id="63" name="Rectangle 62">
            <a:extLst>
              <a:ext uri="{FF2B5EF4-FFF2-40B4-BE49-F238E27FC236}">
                <a16:creationId xmlns:a16="http://schemas.microsoft.com/office/drawing/2014/main" id="{F9A95309-574A-2C41-2F2D-805220801FF6}"/>
              </a:ext>
            </a:extLst>
          </p:cNvPr>
          <p:cNvSpPr/>
          <p:nvPr/>
        </p:nvSpPr>
        <p:spPr>
          <a:xfrm>
            <a:off x="11607292" y="293688"/>
            <a:ext cx="292608" cy="29260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0000"/>
              </a:solidFill>
            </a:endParaRPr>
          </a:p>
        </p:txBody>
      </p:sp>
      <p:grpSp>
        <p:nvGrpSpPr>
          <p:cNvPr id="8" name="Group 7">
            <a:extLst>
              <a:ext uri="{FF2B5EF4-FFF2-40B4-BE49-F238E27FC236}">
                <a16:creationId xmlns:a16="http://schemas.microsoft.com/office/drawing/2014/main" id="{87A2ECAB-A990-05E8-7F90-AD5E628FE43F}"/>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10" name="Freeform 9">
              <a:extLst>
                <a:ext uri="{FF2B5EF4-FFF2-40B4-BE49-F238E27FC236}">
                  <a16:creationId xmlns:a16="http://schemas.microsoft.com/office/drawing/2014/main" id="{AD458CD1-1083-C311-61DC-B73B5981CCBE}"/>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11" name="Freeform 10">
              <a:extLst>
                <a:ext uri="{FF2B5EF4-FFF2-40B4-BE49-F238E27FC236}">
                  <a16:creationId xmlns:a16="http://schemas.microsoft.com/office/drawing/2014/main" id="{D45CA5DB-3336-4F40-8ACB-4C84732848B1}"/>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CA404315-CE56-3B06-7393-E82FC9BDACFD}"/>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C05A253D-D6E9-ADF9-C515-492F2434252F}"/>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D844107C-6004-B1CD-1490-B62B260EAD47}"/>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2AECDA4C-9789-07FE-1F48-5AF47F22AA29}"/>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21" name="Freeform 20">
              <a:extLst>
                <a:ext uri="{FF2B5EF4-FFF2-40B4-BE49-F238E27FC236}">
                  <a16:creationId xmlns:a16="http://schemas.microsoft.com/office/drawing/2014/main" id="{FCFC7229-36AE-4655-EEFF-89D440E38679}"/>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24" name="Freeform 23">
              <a:extLst>
                <a:ext uri="{FF2B5EF4-FFF2-40B4-BE49-F238E27FC236}">
                  <a16:creationId xmlns:a16="http://schemas.microsoft.com/office/drawing/2014/main" id="{FC0B2E28-AA20-5B6C-AE72-2D6BB558CFEB}"/>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26" name="Freeform 25">
              <a:extLst>
                <a:ext uri="{FF2B5EF4-FFF2-40B4-BE49-F238E27FC236}">
                  <a16:creationId xmlns:a16="http://schemas.microsoft.com/office/drawing/2014/main" id="{1F233A51-48A4-B89C-5C6F-DFDF556F5803}"/>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27" name="Freeform 26">
              <a:extLst>
                <a:ext uri="{FF2B5EF4-FFF2-40B4-BE49-F238E27FC236}">
                  <a16:creationId xmlns:a16="http://schemas.microsoft.com/office/drawing/2014/main" id="{C74F9271-3631-6865-D2F7-E351D3F925F7}"/>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28" name="Freeform 27">
              <a:extLst>
                <a:ext uri="{FF2B5EF4-FFF2-40B4-BE49-F238E27FC236}">
                  <a16:creationId xmlns:a16="http://schemas.microsoft.com/office/drawing/2014/main" id="{233B5A73-7298-BCB6-4FC2-B66FC2889B5B}"/>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29" name="name_2024 sandisk or its affiliates All rights reserved">
            <a:extLst>
              <a:ext uri="{FF2B5EF4-FFF2-40B4-BE49-F238E27FC236}">
                <a16:creationId xmlns:a16="http://schemas.microsoft.com/office/drawing/2014/main" id="{C55FD18D-6EF3-EFC4-7808-616EB60CDA44}"/>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Tree>
    <p:extLst>
      <p:ext uri="{BB962C8B-B14F-4D97-AF65-F5344CB8AC3E}">
        <p14:creationId xmlns:p14="http://schemas.microsoft.com/office/powerpoint/2010/main" val="3686461338"/>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Subtitle and Content Black">
    <p:bg>
      <p:bgPr>
        <a:solidFill>
          <a:schemeClr val="tx1"/>
        </a:solidFill>
        <a:effectLst/>
      </p:bgPr>
    </p:bg>
    <p:spTree>
      <p:nvGrpSpPr>
        <p:cNvPr id="1" name=""/>
        <p:cNvGrpSpPr/>
        <p:nvPr/>
      </p:nvGrpSpPr>
      <p:grpSpPr>
        <a:xfrm>
          <a:off x="0" y="0"/>
          <a:ext cx="0" cy="0"/>
          <a:chOff x="0" y="0"/>
          <a:chExt cx="0" cy="0"/>
        </a:xfrm>
      </p:grpSpPr>
      <p:sp>
        <p:nvSpPr>
          <p:cNvPr id="26" name="name_2024 sandisk or its affiliates All rights reserved">
            <a:extLst>
              <a:ext uri="{FF2B5EF4-FFF2-40B4-BE49-F238E27FC236}">
                <a16:creationId xmlns:a16="http://schemas.microsoft.com/office/drawing/2014/main" id="{F1C30B8C-09B7-CB1F-882E-B241F15B0D76}"/>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“START” “REPEAT” “1988/2025”</a:t>
            </a:r>
          </a:p>
        </p:txBody>
      </p:sp>
      <p:sp>
        <p:nvSpPr>
          <p:cNvPr id="47" name="Rectangle 46">
            <a:extLst>
              <a:ext uri="{FF2B5EF4-FFF2-40B4-BE49-F238E27FC236}">
                <a16:creationId xmlns:a16="http://schemas.microsoft.com/office/drawing/2014/main" id="{57EC5504-A4FE-358D-16CC-2AB47CBBF1A3}"/>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50" name="Slide Number Placeholder 5">
            <a:extLst>
              <a:ext uri="{FF2B5EF4-FFF2-40B4-BE49-F238E27FC236}">
                <a16:creationId xmlns:a16="http://schemas.microsoft.com/office/drawing/2014/main" id="{7C3FB967-F059-B832-9329-449B18F9D4BF}"/>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bg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sp>
        <p:nvSpPr>
          <p:cNvPr id="11" name="Content Placeholder 8">
            <a:extLst>
              <a:ext uri="{FF2B5EF4-FFF2-40B4-BE49-F238E27FC236}">
                <a16:creationId xmlns:a16="http://schemas.microsoft.com/office/drawing/2014/main" id="{76A3CD95-5E94-5493-1AC6-2262A0D82CF9}"/>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bg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name_2024 sandisk or its affiliates All rights reserved">
            <a:extLst>
              <a:ext uri="{FF2B5EF4-FFF2-40B4-BE49-F238E27FC236}">
                <a16:creationId xmlns:a16="http://schemas.microsoft.com/office/drawing/2014/main" id="{F581B636-B459-2929-A363-54D06D37B58B}"/>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[Confidential]</a:t>
            </a:r>
          </a:p>
        </p:txBody>
      </p:sp>
      <p:grpSp>
        <p:nvGrpSpPr>
          <p:cNvPr id="6" name="Group 5">
            <a:extLst>
              <a:ext uri="{FF2B5EF4-FFF2-40B4-BE49-F238E27FC236}">
                <a16:creationId xmlns:a16="http://schemas.microsoft.com/office/drawing/2014/main" id="{E4F44B77-C5A1-C494-9BFB-EB17CDA4CCC2}"/>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7" name="Freeform 6">
              <a:extLst>
                <a:ext uri="{FF2B5EF4-FFF2-40B4-BE49-F238E27FC236}">
                  <a16:creationId xmlns:a16="http://schemas.microsoft.com/office/drawing/2014/main" id="{CCC996D1-71B7-72A7-6032-4AA0A32FC339}"/>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8" name="Freeform 7">
              <a:extLst>
                <a:ext uri="{FF2B5EF4-FFF2-40B4-BE49-F238E27FC236}">
                  <a16:creationId xmlns:a16="http://schemas.microsoft.com/office/drawing/2014/main" id="{E44C1E13-DBE3-A4BC-F252-4465BF7F2AED}"/>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9" name="Freeform 8">
              <a:extLst>
                <a:ext uri="{FF2B5EF4-FFF2-40B4-BE49-F238E27FC236}">
                  <a16:creationId xmlns:a16="http://schemas.microsoft.com/office/drawing/2014/main" id="{6EAC372B-7725-9E31-9B0D-6433A96793DC}"/>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B3FF67A0-AE2F-990E-27F7-E9C81F2B3C0D}"/>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AF628014-89E0-F9A4-662F-C8354423B061}"/>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C2C86CD2-4F4D-C6A9-7142-E1C777C90A35}"/>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4E0AD7FA-45FE-1405-0EB6-406C8414558B}"/>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6" name="Freeform 15">
              <a:extLst>
                <a:ext uri="{FF2B5EF4-FFF2-40B4-BE49-F238E27FC236}">
                  <a16:creationId xmlns:a16="http://schemas.microsoft.com/office/drawing/2014/main" id="{3CB2B4A3-8B6C-7475-644B-7A5E557BF3F9}"/>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17" name="Freeform 16">
              <a:extLst>
                <a:ext uri="{FF2B5EF4-FFF2-40B4-BE49-F238E27FC236}">
                  <a16:creationId xmlns:a16="http://schemas.microsoft.com/office/drawing/2014/main" id="{7C099F52-DF08-E095-4332-B4644235F9D4}"/>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18" name="Freeform 17">
              <a:extLst>
                <a:ext uri="{FF2B5EF4-FFF2-40B4-BE49-F238E27FC236}">
                  <a16:creationId xmlns:a16="http://schemas.microsoft.com/office/drawing/2014/main" id="{617E2A5E-8FD6-2E82-E9A2-9A001192DD48}"/>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2" name="Freeform 31">
              <a:extLst>
                <a:ext uri="{FF2B5EF4-FFF2-40B4-BE49-F238E27FC236}">
                  <a16:creationId xmlns:a16="http://schemas.microsoft.com/office/drawing/2014/main" id="{34323E2E-A29C-F82F-F092-D2FFEAEB4C4E}"/>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3" name="Title 1">
            <a:extLst>
              <a:ext uri="{FF2B5EF4-FFF2-40B4-BE49-F238E27FC236}">
                <a16:creationId xmlns:a16="http://schemas.microsoft.com/office/drawing/2014/main" id="{F7A36997-65DD-9532-1913-1D7219A56CBA}"/>
              </a:ext>
            </a:extLst>
          </p:cNvPr>
          <p:cNvSpPr>
            <a:spLocks noGrp="1"/>
          </p:cNvSpPr>
          <p:nvPr>
            <p:ph type="title" hasCustomPrompt="1"/>
          </p:nvPr>
        </p:nvSpPr>
        <p:spPr>
          <a:xfrm>
            <a:off x="292099" y="442939"/>
            <a:ext cx="11607801" cy="964579"/>
          </a:xfrm>
          <a:prstGeom prst="rect">
            <a:avLst/>
          </a:prstGeom>
        </p:spPr>
        <p:txBody>
          <a:bodyPr wrap="square" lIns="0" anchor="b">
            <a:noAutofit/>
          </a:bodyPr>
          <a:lstStyle>
            <a:lvl1pPr>
              <a:lnSpc>
                <a:spcPct val="100000"/>
              </a:lnSpc>
              <a:defRPr sz="3000" b="0" spc="0" baseline="0">
                <a:solidFill>
                  <a:schemeClr val="bg1"/>
                </a:solidFill>
                <a:latin typeface="+mj-lt"/>
              </a:defRPr>
            </a:lvl1pPr>
          </a:lstStyle>
          <a:p>
            <a:r>
              <a:rPr lang="en-US" dirty="0"/>
              <a:t>CLICK TO ADD TITLE</a:t>
            </a:r>
          </a:p>
        </p:txBody>
      </p:sp>
      <p:sp>
        <p:nvSpPr>
          <p:cNvPr id="34" name="Text Placeholder 13">
            <a:extLst>
              <a:ext uri="{FF2B5EF4-FFF2-40B4-BE49-F238E27FC236}">
                <a16:creationId xmlns:a16="http://schemas.microsoft.com/office/drawing/2014/main" id="{A7A04BEA-0593-482E-F83E-0FEAA84F8B84}"/>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5" name="name_2024 sandisk or its affiliates All rights reserved">
            <a:extLst>
              <a:ext uri="{FF2B5EF4-FFF2-40B4-BE49-F238E27FC236}">
                <a16:creationId xmlns:a16="http://schemas.microsoft.com/office/drawing/2014/main" id="{1E7D2844-81DB-3E5D-8F3C-06C6583FE6EA}"/>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bg1"/>
                </a:solidFill>
                <a:latin typeface="NB Architekt Pro Neue" panose="02010509020201040001" pitchFamily="49" charset="77"/>
                <a:cs typeface="Consolas" panose="020B0609020204030204" pitchFamily="49" charset="0"/>
              </a:rPr>
              <a:t>©2025 SANDISK CORPORATION OR ITS AFFILIATES ALL RIGHTS RESERVED</a:t>
            </a:r>
          </a:p>
        </p:txBody>
      </p:sp>
    </p:spTree>
    <p:extLst>
      <p:ext uri="{BB962C8B-B14F-4D97-AF65-F5344CB8AC3E}">
        <p14:creationId xmlns:p14="http://schemas.microsoft.com/office/powerpoint/2010/main" val="752282074"/>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Subtitle and Content Gray">
    <p:bg>
      <p:bgPr>
        <a:solidFill>
          <a:schemeClr val="accent1"/>
        </a:solidFill>
        <a:effectLst/>
      </p:bgPr>
    </p:bg>
    <p:spTree>
      <p:nvGrpSpPr>
        <p:cNvPr id="1" name=""/>
        <p:cNvGrpSpPr/>
        <p:nvPr/>
      </p:nvGrpSpPr>
      <p:grpSpPr>
        <a:xfrm>
          <a:off x="0" y="0"/>
          <a:ext cx="0" cy="0"/>
          <a:chOff x="0" y="0"/>
          <a:chExt cx="0" cy="0"/>
        </a:xfrm>
      </p:grpSpPr>
      <p:sp>
        <p:nvSpPr>
          <p:cNvPr id="50" name="Slide Number Placeholder 5">
            <a:extLst>
              <a:ext uri="{FF2B5EF4-FFF2-40B4-BE49-F238E27FC236}">
                <a16:creationId xmlns:a16="http://schemas.microsoft.com/office/drawing/2014/main" id="{7C3FB967-F059-B832-9329-449B18F9D4BF}"/>
              </a:ext>
            </a:extLst>
          </p:cNvPr>
          <p:cNvSpPr>
            <a:spLocks noGrp="1"/>
          </p:cNvSpPr>
          <p:nvPr>
            <p:ph type="sldNum" sz="quarter" idx="4"/>
          </p:nvPr>
        </p:nvSpPr>
        <p:spPr>
          <a:xfrm>
            <a:off x="3192106" y="6455472"/>
            <a:ext cx="857165"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sp>
        <p:nvSpPr>
          <p:cNvPr id="5" name="name_2024 sandisk or its affiliates All rights reserved">
            <a:extLst>
              <a:ext uri="{FF2B5EF4-FFF2-40B4-BE49-F238E27FC236}">
                <a16:creationId xmlns:a16="http://schemas.microsoft.com/office/drawing/2014/main" id="{F581B636-B459-2929-A363-54D06D37B58B}"/>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grpSp>
        <p:nvGrpSpPr>
          <p:cNvPr id="6" name="Group 5">
            <a:extLst>
              <a:ext uri="{FF2B5EF4-FFF2-40B4-BE49-F238E27FC236}">
                <a16:creationId xmlns:a16="http://schemas.microsoft.com/office/drawing/2014/main" id="{49DB8322-B918-681E-793A-AFE314021B40}"/>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7" name="Freeform 6">
              <a:extLst>
                <a:ext uri="{FF2B5EF4-FFF2-40B4-BE49-F238E27FC236}">
                  <a16:creationId xmlns:a16="http://schemas.microsoft.com/office/drawing/2014/main" id="{4E7A9D8A-AA87-3F82-C668-CC6CDC266079}"/>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8" name="Freeform 7">
              <a:extLst>
                <a:ext uri="{FF2B5EF4-FFF2-40B4-BE49-F238E27FC236}">
                  <a16:creationId xmlns:a16="http://schemas.microsoft.com/office/drawing/2014/main" id="{A677187A-6C75-2A23-8318-05DE9913EE2F}"/>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9" name="Freeform 8">
              <a:extLst>
                <a:ext uri="{FF2B5EF4-FFF2-40B4-BE49-F238E27FC236}">
                  <a16:creationId xmlns:a16="http://schemas.microsoft.com/office/drawing/2014/main" id="{8E00691B-025E-E1DC-3E99-C7EAD36953D7}"/>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01F84499-EFC6-C957-CB2C-D8CFEF93ABD3}"/>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7A6A83C5-405D-825A-1897-EFD4E5882913}"/>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2FDF2FC7-F404-8F1B-AFDF-28D314374476}"/>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AE4BA22C-356C-E626-557E-8CBC050A792E}"/>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6" name="Freeform 15">
              <a:extLst>
                <a:ext uri="{FF2B5EF4-FFF2-40B4-BE49-F238E27FC236}">
                  <a16:creationId xmlns:a16="http://schemas.microsoft.com/office/drawing/2014/main" id="{36B502A8-6E11-321A-0F10-40F980E9C9BE}"/>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17" name="Freeform 16">
              <a:extLst>
                <a:ext uri="{FF2B5EF4-FFF2-40B4-BE49-F238E27FC236}">
                  <a16:creationId xmlns:a16="http://schemas.microsoft.com/office/drawing/2014/main" id="{79103140-5C44-612B-7CD8-63C114C33515}"/>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18" name="Freeform 17">
              <a:extLst>
                <a:ext uri="{FF2B5EF4-FFF2-40B4-BE49-F238E27FC236}">
                  <a16:creationId xmlns:a16="http://schemas.microsoft.com/office/drawing/2014/main" id="{6403B555-C522-5078-27B1-10160B3345C7}"/>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2" name="Freeform 31">
              <a:extLst>
                <a:ext uri="{FF2B5EF4-FFF2-40B4-BE49-F238E27FC236}">
                  <a16:creationId xmlns:a16="http://schemas.microsoft.com/office/drawing/2014/main" id="{83022858-FA76-60FE-6FBE-30E403926B74}"/>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4" name="Title 1">
            <a:extLst>
              <a:ext uri="{FF2B5EF4-FFF2-40B4-BE49-F238E27FC236}">
                <a16:creationId xmlns:a16="http://schemas.microsoft.com/office/drawing/2014/main" id="{3A72C64C-E798-2E76-8937-2877A80536BE}"/>
              </a:ext>
            </a:extLst>
          </p:cNvPr>
          <p:cNvSpPr>
            <a:spLocks noGrp="1"/>
          </p:cNvSpPr>
          <p:nvPr>
            <p:ph type="title" hasCustomPrompt="1"/>
          </p:nvPr>
        </p:nvSpPr>
        <p:spPr>
          <a:xfrm>
            <a:off x="292098" y="442939"/>
            <a:ext cx="11607291" cy="960120"/>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35" name="Text Placeholder 13">
            <a:extLst>
              <a:ext uri="{FF2B5EF4-FFF2-40B4-BE49-F238E27FC236}">
                <a16:creationId xmlns:a16="http://schemas.microsoft.com/office/drawing/2014/main" id="{629C00BF-5540-0DB7-CDD1-F2D046742DD0}"/>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lumMod val="50000"/>
                  </a:schemeClr>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6" name="name_2024 sandisk or its affiliates All rights reserved">
            <a:extLst>
              <a:ext uri="{FF2B5EF4-FFF2-40B4-BE49-F238E27FC236}">
                <a16:creationId xmlns:a16="http://schemas.microsoft.com/office/drawing/2014/main" id="{0C30DF5A-D960-5BD0-14CE-BCA47A83BA6B}"/>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7" name="name_2024 sandisk or its affiliates All rights reserved">
            <a:extLst>
              <a:ext uri="{FF2B5EF4-FFF2-40B4-BE49-F238E27FC236}">
                <a16:creationId xmlns:a16="http://schemas.microsoft.com/office/drawing/2014/main" id="{C94F3B7A-5EF9-24F0-EAE4-DDD05E4E3D0E}"/>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ysClr val="windowText" lastClr="000000"/>
                </a:solidFill>
                <a:latin typeface="NB Architekt Pro Neue" panose="02010509020201040001" pitchFamily="49" charset="77"/>
                <a:cs typeface="Consolas" panose="020B0609020204030204" pitchFamily="49" charset="0"/>
              </a:rPr>
              <a:t>“START” “REPEAT” “1988/2025”</a:t>
            </a:r>
          </a:p>
        </p:txBody>
      </p:sp>
      <p:sp>
        <p:nvSpPr>
          <p:cNvPr id="38" name="Rectangle 37">
            <a:extLst>
              <a:ext uri="{FF2B5EF4-FFF2-40B4-BE49-F238E27FC236}">
                <a16:creationId xmlns:a16="http://schemas.microsoft.com/office/drawing/2014/main" id="{871936D5-702E-682A-9AEA-0B0940E9A4F3}"/>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0" name="Content Placeholder 8">
            <a:extLst>
              <a:ext uri="{FF2B5EF4-FFF2-40B4-BE49-F238E27FC236}">
                <a16:creationId xmlns:a16="http://schemas.microsoft.com/office/drawing/2014/main" id="{05675490-9492-7CD1-95DD-1A7C21745426}"/>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00398627"/>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Subtitle and Content White">
    <p:bg>
      <p:bgPr>
        <a:solidFill>
          <a:schemeClr val="bg1"/>
        </a:solidFill>
        <a:effectLst/>
      </p:bgPr>
    </p:bg>
    <p:spTree>
      <p:nvGrpSpPr>
        <p:cNvPr id="1" name=""/>
        <p:cNvGrpSpPr/>
        <p:nvPr/>
      </p:nvGrpSpPr>
      <p:grpSpPr>
        <a:xfrm>
          <a:off x="0" y="0"/>
          <a:ext cx="0" cy="0"/>
          <a:chOff x="0" y="0"/>
          <a:chExt cx="0" cy="0"/>
        </a:xfrm>
      </p:grpSpPr>
      <p:sp>
        <p:nvSpPr>
          <p:cNvPr id="50" name="Slide Number Placeholder 5">
            <a:extLst>
              <a:ext uri="{FF2B5EF4-FFF2-40B4-BE49-F238E27FC236}">
                <a16:creationId xmlns:a16="http://schemas.microsoft.com/office/drawing/2014/main" id="{7C3FB967-F059-B832-9329-449B18F9D4BF}"/>
              </a:ext>
            </a:extLst>
          </p:cNvPr>
          <p:cNvSpPr>
            <a:spLocks noGrp="1"/>
          </p:cNvSpPr>
          <p:nvPr>
            <p:ph type="sldNum" sz="quarter" idx="4"/>
          </p:nvPr>
        </p:nvSpPr>
        <p:spPr>
          <a:xfrm>
            <a:off x="3194050" y="6455472"/>
            <a:ext cx="855221" cy="118872"/>
          </a:xfrm>
          <a:prstGeom prst="rect">
            <a:avLst/>
          </a:prstGeom>
        </p:spPr>
        <p:txBody>
          <a:bodyPr vert="horz" lIns="0" tIns="0" rIns="0" bIns="0" rtlCol="0" anchor="ctr"/>
          <a:lstStyle>
            <a:lvl1pPr algn="l">
              <a:defRPr sz="1000" b="0" i="0" spc="0" baseline="0">
                <a:solidFill>
                  <a:schemeClr val="tx1"/>
                </a:solidFill>
                <a:latin typeface="NB Architekt Pro Neue" panose="02010509020201040001" pitchFamily="49" charset="77"/>
                <a:cs typeface="Consolas" panose="020B0609020204030204" pitchFamily="49" charset="0"/>
              </a:defRPr>
            </a:lvl1pPr>
          </a:lstStyle>
          <a:p>
            <a:fld id="{A9FFE3CB-317A-4DBE-8B71-480001667550}" type="slidenum">
              <a:rPr lang="en-MY" smtClean="0"/>
              <a:t>‹#›</a:t>
            </a:fld>
            <a:endParaRPr lang="en-MY"/>
          </a:p>
        </p:txBody>
      </p:sp>
      <p:sp>
        <p:nvSpPr>
          <p:cNvPr id="5" name="name_2024 sandisk or its affiliates All rights reserved">
            <a:extLst>
              <a:ext uri="{FF2B5EF4-FFF2-40B4-BE49-F238E27FC236}">
                <a16:creationId xmlns:a16="http://schemas.microsoft.com/office/drawing/2014/main" id="{F581B636-B459-2929-A363-54D06D37B58B}"/>
              </a:ext>
            </a:extLst>
          </p:cNvPr>
          <p:cNvSpPr txBox="1"/>
          <p:nvPr/>
        </p:nvSpPr>
        <p:spPr>
          <a:xfrm>
            <a:off x="292100" y="267518"/>
            <a:ext cx="1323975"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[Confidential]</a:t>
            </a:r>
          </a:p>
        </p:txBody>
      </p:sp>
      <p:grpSp>
        <p:nvGrpSpPr>
          <p:cNvPr id="6" name="Group 5">
            <a:extLst>
              <a:ext uri="{FF2B5EF4-FFF2-40B4-BE49-F238E27FC236}">
                <a16:creationId xmlns:a16="http://schemas.microsoft.com/office/drawing/2014/main" id="{12F0FF31-B07D-ED98-3D60-0E8842F49DED}"/>
              </a:ext>
            </a:extLst>
          </p:cNvPr>
          <p:cNvGrpSpPr>
            <a:grpSpLocks noChangeAspect="1"/>
          </p:cNvGrpSpPr>
          <p:nvPr/>
        </p:nvGrpSpPr>
        <p:grpSpPr>
          <a:xfrm>
            <a:off x="297027" y="6344485"/>
            <a:ext cx="2240280" cy="218081"/>
            <a:chOff x="8480170" y="7684742"/>
            <a:chExt cx="1031076" cy="102566"/>
          </a:xfrm>
          <a:solidFill>
            <a:schemeClr val="accent3"/>
          </a:solidFill>
        </p:grpSpPr>
        <p:sp>
          <p:nvSpPr>
            <p:cNvPr id="7" name="Freeform 6">
              <a:extLst>
                <a:ext uri="{FF2B5EF4-FFF2-40B4-BE49-F238E27FC236}">
                  <a16:creationId xmlns:a16="http://schemas.microsoft.com/office/drawing/2014/main" id="{5F799128-7B9C-8255-5D51-5DD9CC646DCA}"/>
                </a:ext>
              </a:extLst>
            </p:cNvPr>
            <p:cNvSpPr/>
            <p:nvPr/>
          </p:nvSpPr>
          <p:spPr>
            <a:xfrm>
              <a:off x="8788109" y="7684742"/>
              <a:ext cx="128019" cy="102565"/>
            </a:xfrm>
            <a:custGeom>
              <a:avLst/>
              <a:gdLst>
                <a:gd name="connsiteX0" fmla="*/ 102070 w 128019"/>
                <a:gd name="connsiteY0" fmla="*/ 70104 h 102565"/>
                <a:gd name="connsiteX1" fmla="*/ 96188 w 128019"/>
                <a:gd name="connsiteY1" fmla="*/ 77011 h 102565"/>
                <a:gd name="connsiteX2" fmla="*/ 89268 w 128019"/>
                <a:gd name="connsiteY2" fmla="*/ 72521 h 102565"/>
                <a:gd name="connsiteX3" fmla="*/ 65740 w 128019"/>
                <a:gd name="connsiteY3" fmla="*/ 8288 h 102565"/>
                <a:gd name="connsiteX4" fmla="*/ 54668 w 128019"/>
                <a:gd name="connsiteY4" fmla="*/ 0 h 102565"/>
                <a:gd name="connsiteX5" fmla="*/ 0 w 128019"/>
                <a:gd name="connsiteY5" fmla="*/ 0 h 102565"/>
                <a:gd name="connsiteX6" fmla="*/ 0 w 128019"/>
                <a:gd name="connsiteY6" fmla="*/ 102221 h 102565"/>
                <a:gd name="connsiteX7" fmla="*/ 40136 w 128019"/>
                <a:gd name="connsiteY7" fmla="*/ 102221 h 102565"/>
                <a:gd name="connsiteX8" fmla="*/ 40136 w 128019"/>
                <a:gd name="connsiteY8" fmla="*/ 76665 h 102565"/>
                <a:gd name="connsiteX9" fmla="*/ 32870 w 128019"/>
                <a:gd name="connsiteY9" fmla="*/ 76665 h 102565"/>
                <a:gd name="connsiteX10" fmla="*/ 25604 w 128019"/>
                <a:gd name="connsiteY10" fmla="*/ 67687 h 102565"/>
                <a:gd name="connsiteX11" fmla="*/ 25604 w 128019"/>
                <a:gd name="connsiteY11" fmla="*/ 36951 h 102565"/>
                <a:gd name="connsiteX12" fmla="*/ 39790 w 128019"/>
                <a:gd name="connsiteY12" fmla="*/ 26591 h 102565"/>
                <a:gd name="connsiteX13" fmla="*/ 45672 w 128019"/>
                <a:gd name="connsiteY13" fmla="*/ 32807 h 102565"/>
                <a:gd name="connsiteX14" fmla="*/ 64356 w 128019"/>
                <a:gd name="connsiteY14" fmla="*/ 81500 h 102565"/>
                <a:gd name="connsiteX15" fmla="*/ 95150 w 128019"/>
                <a:gd name="connsiteY15" fmla="*/ 102566 h 102565"/>
                <a:gd name="connsiteX16" fmla="*/ 95842 w 128019"/>
                <a:gd name="connsiteY16" fmla="*/ 102566 h 102565"/>
                <a:gd name="connsiteX17" fmla="*/ 128020 w 128019"/>
                <a:gd name="connsiteY17" fmla="*/ 70795 h 102565"/>
                <a:gd name="connsiteX18" fmla="*/ 128020 w 128019"/>
                <a:gd name="connsiteY18" fmla="*/ 345 h 102565"/>
                <a:gd name="connsiteX19" fmla="*/ 102416 w 128019"/>
                <a:gd name="connsiteY19" fmla="*/ 345 h 102565"/>
                <a:gd name="connsiteX20" fmla="*/ 102416 w 128019"/>
                <a:gd name="connsiteY20" fmla="*/ 70104 h 102565"/>
                <a:gd name="connsiteX21" fmla="*/ 102416 w 128019"/>
                <a:gd name="connsiteY21" fmla="*/ 70104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28019" h="102565">
                  <a:moveTo>
                    <a:pt x="102070" y="70104"/>
                  </a:moveTo>
                  <a:cubicBezTo>
                    <a:pt x="102070" y="73557"/>
                    <a:pt x="99648" y="76665"/>
                    <a:pt x="96188" y="77011"/>
                  </a:cubicBezTo>
                  <a:cubicBezTo>
                    <a:pt x="93074" y="77356"/>
                    <a:pt x="90306" y="75629"/>
                    <a:pt x="89268" y="72521"/>
                  </a:cubicBezTo>
                  <a:lnTo>
                    <a:pt x="65740" y="8288"/>
                  </a:lnTo>
                  <a:cubicBezTo>
                    <a:pt x="64010" y="3108"/>
                    <a:pt x="59858" y="0"/>
                    <a:pt x="54668" y="0"/>
                  </a:cubicBezTo>
                  <a:lnTo>
                    <a:pt x="0" y="0"/>
                  </a:lnTo>
                  <a:lnTo>
                    <a:pt x="0" y="102221"/>
                  </a:lnTo>
                  <a:lnTo>
                    <a:pt x="40136" y="102221"/>
                  </a:lnTo>
                  <a:lnTo>
                    <a:pt x="40136" y="76665"/>
                  </a:lnTo>
                  <a:lnTo>
                    <a:pt x="32870" y="76665"/>
                  </a:lnTo>
                  <a:cubicBezTo>
                    <a:pt x="28026" y="76665"/>
                    <a:pt x="25604" y="72521"/>
                    <a:pt x="25604" y="67687"/>
                  </a:cubicBezTo>
                  <a:lnTo>
                    <a:pt x="25604" y="36951"/>
                  </a:lnTo>
                  <a:cubicBezTo>
                    <a:pt x="25604" y="29354"/>
                    <a:pt x="32870" y="23828"/>
                    <a:pt x="39790" y="26591"/>
                  </a:cubicBezTo>
                  <a:cubicBezTo>
                    <a:pt x="42212" y="27627"/>
                    <a:pt x="44634" y="30045"/>
                    <a:pt x="45672" y="32807"/>
                  </a:cubicBezTo>
                  <a:lnTo>
                    <a:pt x="64356" y="81500"/>
                  </a:lnTo>
                  <a:cubicBezTo>
                    <a:pt x="69200" y="94278"/>
                    <a:pt x="81310" y="102566"/>
                    <a:pt x="95150" y="102566"/>
                  </a:cubicBezTo>
                  <a:lnTo>
                    <a:pt x="95842" y="102566"/>
                  </a:lnTo>
                  <a:cubicBezTo>
                    <a:pt x="113488" y="102566"/>
                    <a:pt x="128020" y="88407"/>
                    <a:pt x="128020" y="70795"/>
                  </a:cubicBezTo>
                  <a:lnTo>
                    <a:pt x="128020" y="345"/>
                  </a:lnTo>
                  <a:lnTo>
                    <a:pt x="102416" y="345"/>
                  </a:lnTo>
                  <a:lnTo>
                    <a:pt x="102416" y="70104"/>
                  </a:lnTo>
                  <a:lnTo>
                    <a:pt x="102416" y="70104"/>
                  </a:lnTo>
                  <a:close/>
                </a:path>
              </a:pathLst>
            </a:custGeom>
            <a:grpFill/>
            <a:ln w="3458" cap="flat">
              <a:noFill/>
              <a:prstDash val="solid"/>
              <a:miter/>
            </a:ln>
          </p:spPr>
          <p:txBody>
            <a:bodyPr rtlCol="0" anchor="ctr"/>
            <a:lstStyle/>
            <a:p>
              <a:endParaRPr lang="en-US" sz="1800"/>
            </a:p>
          </p:txBody>
        </p:sp>
        <p:sp>
          <p:nvSpPr>
            <p:cNvPr id="8" name="Freeform 7">
              <a:extLst>
                <a:ext uri="{FF2B5EF4-FFF2-40B4-BE49-F238E27FC236}">
                  <a16:creationId xmlns:a16="http://schemas.microsoft.com/office/drawing/2014/main" id="{EF791B30-3B60-6B1D-EE7B-B10138035EF2}"/>
                </a:ext>
              </a:extLst>
            </p:cNvPr>
            <p:cNvSpPr/>
            <p:nvPr/>
          </p:nvSpPr>
          <p:spPr>
            <a:xfrm>
              <a:off x="8941733" y="7685087"/>
              <a:ext cx="128019" cy="102220"/>
            </a:xfrm>
            <a:custGeom>
              <a:avLst/>
              <a:gdLst>
                <a:gd name="connsiteX0" fmla="*/ 76812 w 128019"/>
                <a:gd name="connsiteY0" fmla="*/ 0 h 102220"/>
                <a:gd name="connsiteX1" fmla="*/ 0 w 128019"/>
                <a:gd name="connsiteY1" fmla="*/ 0 h 102220"/>
                <a:gd name="connsiteX2" fmla="*/ 0 w 128019"/>
                <a:gd name="connsiteY2" fmla="*/ 25555 h 102220"/>
                <a:gd name="connsiteX3" fmla="*/ 76812 w 128019"/>
                <a:gd name="connsiteY3" fmla="*/ 25555 h 102220"/>
                <a:gd name="connsiteX4" fmla="*/ 102416 w 128019"/>
                <a:gd name="connsiteY4" fmla="*/ 51110 h 102220"/>
                <a:gd name="connsiteX5" fmla="*/ 76812 w 128019"/>
                <a:gd name="connsiteY5" fmla="*/ 76665 h 102220"/>
                <a:gd name="connsiteX6" fmla="*/ 0 w 128019"/>
                <a:gd name="connsiteY6" fmla="*/ 76665 h 102220"/>
                <a:gd name="connsiteX7" fmla="*/ 0 w 128019"/>
                <a:gd name="connsiteY7" fmla="*/ 102221 h 102220"/>
                <a:gd name="connsiteX8" fmla="*/ 76812 w 128019"/>
                <a:gd name="connsiteY8" fmla="*/ 102221 h 102220"/>
                <a:gd name="connsiteX9" fmla="*/ 121792 w 128019"/>
                <a:gd name="connsiteY9" fmla="*/ 75629 h 102220"/>
                <a:gd name="connsiteX10" fmla="*/ 128020 w 128019"/>
                <a:gd name="connsiteY10" fmla="*/ 51110 h 102220"/>
                <a:gd name="connsiteX11" fmla="*/ 121792 w 128019"/>
                <a:gd name="connsiteY11" fmla="*/ 26591 h 102220"/>
                <a:gd name="connsiteX12" fmla="*/ 76812 w 128019"/>
                <a:gd name="connsiteY12" fmla="*/ 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8019" h="102220">
                  <a:moveTo>
                    <a:pt x="76812" y="0"/>
                  </a:moveTo>
                  <a:lnTo>
                    <a:pt x="0" y="0"/>
                  </a:lnTo>
                  <a:lnTo>
                    <a:pt x="0" y="25555"/>
                  </a:lnTo>
                  <a:lnTo>
                    <a:pt x="76812" y="25555"/>
                  </a:lnTo>
                  <a:cubicBezTo>
                    <a:pt x="90306" y="25555"/>
                    <a:pt x="102416" y="37297"/>
                    <a:pt x="102416" y="51110"/>
                  </a:cubicBezTo>
                  <a:cubicBezTo>
                    <a:pt x="102416" y="64924"/>
                    <a:pt x="90652" y="76665"/>
                    <a:pt x="76812" y="76665"/>
                  </a:cubicBezTo>
                  <a:lnTo>
                    <a:pt x="0" y="76665"/>
                  </a:lnTo>
                  <a:lnTo>
                    <a:pt x="0" y="102221"/>
                  </a:lnTo>
                  <a:lnTo>
                    <a:pt x="76812" y="102221"/>
                  </a:lnTo>
                  <a:cubicBezTo>
                    <a:pt x="96188" y="102221"/>
                    <a:pt x="113142" y="91515"/>
                    <a:pt x="121792" y="75629"/>
                  </a:cubicBezTo>
                  <a:cubicBezTo>
                    <a:pt x="125598" y="68377"/>
                    <a:pt x="128020" y="59744"/>
                    <a:pt x="128020" y="51110"/>
                  </a:cubicBezTo>
                  <a:cubicBezTo>
                    <a:pt x="128020" y="42477"/>
                    <a:pt x="125598" y="33843"/>
                    <a:pt x="121792" y="26591"/>
                  </a:cubicBezTo>
                  <a:cubicBezTo>
                    <a:pt x="113142" y="10706"/>
                    <a:pt x="96188" y="0"/>
                    <a:pt x="76812" y="0"/>
                  </a:cubicBezTo>
                  <a:close/>
                </a:path>
              </a:pathLst>
            </a:custGeom>
            <a:grpFill/>
            <a:ln w="3458" cap="flat">
              <a:noFill/>
              <a:prstDash val="solid"/>
              <a:miter/>
            </a:ln>
          </p:spPr>
          <p:txBody>
            <a:bodyPr rtlCol="0" anchor="ctr"/>
            <a:lstStyle/>
            <a:p>
              <a:endParaRPr lang="en-US" sz="1800"/>
            </a:p>
          </p:txBody>
        </p:sp>
        <p:sp>
          <p:nvSpPr>
            <p:cNvPr id="9" name="Freeform 8">
              <a:extLst>
                <a:ext uri="{FF2B5EF4-FFF2-40B4-BE49-F238E27FC236}">
                  <a16:creationId xmlns:a16="http://schemas.microsoft.com/office/drawing/2014/main" id="{619E6ACB-6570-1A4C-D6D0-D4880E84942D}"/>
                </a:ext>
              </a:extLst>
            </p:cNvPr>
            <p:cNvSpPr/>
            <p:nvPr/>
          </p:nvSpPr>
          <p:spPr>
            <a:xfrm>
              <a:off x="9080478" y="7685087"/>
              <a:ext cx="40481" cy="102220"/>
            </a:xfrm>
            <a:custGeom>
              <a:avLst/>
              <a:gdLst>
                <a:gd name="connsiteX0" fmla="*/ 5190 w 40481"/>
                <a:gd name="connsiteY0" fmla="*/ 25555 h 102220"/>
                <a:gd name="connsiteX1" fmla="*/ 7266 w 40481"/>
                <a:gd name="connsiteY1" fmla="*/ 25555 h 102220"/>
                <a:gd name="connsiteX2" fmla="*/ 14878 w 40481"/>
                <a:gd name="connsiteY2" fmla="*/ 35225 h 102220"/>
                <a:gd name="connsiteX3" fmla="*/ 14878 w 40481"/>
                <a:gd name="connsiteY3" fmla="*/ 102221 h 102220"/>
                <a:gd name="connsiteX4" fmla="*/ 40482 w 40481"/>
                <a:gd name="connsiteY4" fmla="*/ 102221 h 102220"/>
                <a:gd name="connsiteX5" fmla="*/ 40482 w 40481"/>
                <a:gd name="connsiteY5" fmla="*/ 0 h 102220"/>
                <a:gd name="connsiteX6" fmla="*/ 0 w 40481"/>
                <a:gd name="connsiteY6" fmla="*/ 0 h 102220"/>
                <a:gd name="connsiteX7" fmla="*/ 0 w 40481"/>
                <a:gd name="connsiteY7" fmla="*/ 25555 h 102220"/>
                <a:gd name="connsiteX8" fmla="*/ 5536 w 40481"/>
                <a:gd name="connsiteY8" fmla="*/ 25555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481" h="102220">
                  <a:moveTo>
                    <a:pt x="5190" y="25555"/>
                  </a:moveTo>
                  <a:cubicBezTo>
                    <a:pt x="5882" y="25555"/>
                    <a:pt x="6574" y="25555"/>
                    <a:pt x="7266" y="25555"/>
                  </a:cubicBezTo>
                  <a:cubicBezTo>
                    <a:pt x="12110" y="26246"/>
                    <a:pt x="14878" y="30045"/>
                    <a:pt x="14878" y="35225"/>
                  </a:cubicBezTo>
                  <a:lnTo>
                    <a:pt x="14878" y="102221"/>
                  </a:lnTo>
                  <a:lnTo>
                    <a:pt x="40482" y="102221"/>
                  </a:lnTo>
                  <a:lnTo>
                    <a:pt x="40482" y="0"/>
                  </a:lnTo>
                  <a:lnTo>
                    <a:pt x="0" y="0"/>
                  </a:lnTo>
                  <a:lnTo>
                    <a:pt x="0" y="25555"/>
                  </a:lnTo>
                  <a:lnTo>
                    <a:pt x="5536" y="25555"/>
                  </a:lnTo>
                  <a:close/>
                </a:path>
              </a:pathLst>
            </a:custGeom>
            <a:grpFill/>
            <a:ln w="3458" cap="flat">
              <a:noFill/>
              <a:prstDash val="solid"/>
              <a:miter/>
            </a:ln>
          </p:spPr>
          <p:txBody>
            <a:bodyPr rtlCol="0" anchor="ctr"/>
            <a:lstStyle/>
            <a:p>
              <a:endParaRPr lang="en-US" sz="1800"/>
            </a:p>
          </p:txBody>
        </p:sp>
        <p:sp>
          <p:nvSpPr>
            <p:cNvPr id="12" name="Freeform 11">
              <a:extLst>
                <a:ext uri="{FF2B5EF4-FFF2-40B4-BE49-F238E27FC236}">
                  <a16:creationId xmlns:a16="http://schemas.microsoft.com/office/drawing/2014/main" id="{F2F0DBE7-1AA3-1D77-818E-655707A7A4D1}"/>
                </a:ext>
              </a:extLst>
            </p:cNvPr>
            <p:cNvSpPr/>
            <p:nvPr/>
          </p:nvSpPr>
          <p:spPr>
            <a:xfrm>
              <a:off x="9146218" y="7685087"/>
              <a:ext cx="128365" cy="102220"/>
            </a:xfrm>
            <a:custGeom>
              <a:avLst/>
              <a:gdLst>
                <a:gd name="connsiteX0" fmla="*/ 128365 w 128365"/>
                <a:gd name="connsiteY0" fmla="*/ 81846 h 102220"/>
                <a:gd name="connsiteX1" fmla="*/ 128365 w 128365"/>
                <a:gd name="connsiteY1" fmla="*/ 102221 h 102220"/>
                <a:gd name="connsiteX2" fmla="*/ 19722 w 128365"/>
                <a:gd name="connsiteY2" fmla="*/ 60780 h 102220"/>
                <a:gd name="connsiteX3" fmla="*/ 0 w 128365"/>
                <a:gd name="connsiteY3" fmla="*/ 30735 h 102220"/>
                <a:gd name="connsiteX4" fmla="*/ 31140 w 128365"/>
                <a:gd name="connsiteY4" fmla="*/ 0 h 102220"/>
                <a:gd name="connsiteX5" fmla="*/ 128020 w 128365"/>
                <a:gd name="connsiteY5" fmla="*/ 0 h 102220"/>
                <a:gd name="connsiteX6" fmla="*/ 128020 w 128365"/>
                <a:gd name="connsiteY6" fmla="*/ 40059 h 102220"/>
                <a:gd name="connsiteX7" fmla="*/ 102416 w 128365"/>
                <a:gd name="connsiteY7" fmla="*/ 40059 h 102220"/>
                <a:gd name="connsiteX8" fmla="*/ 102416 w 128365"/>
                <a:gd name="connsiteY8" fmla="*/ 32807 h 102220"/>
                <a:gd name="connsiteX9" fmla="*/ 94458 w 128365"/>
                <a:gd name="connsiteY9" fmla="*/ 25555 h 102220"/>
                <a:gd name="connsiteX10" fmla="*/ 37714 w 128365"/>
                <a:gd name="connsiteY10" fmla="*/ 25555 h 102220"/>
                <a:gd name="connsiteX11" fmla="*/ 29756 w 128365"/>
                <a:gd name="connsiteY11" fmla="*/ 33498 h 102220"/>
                <a:gd name="connsiteX12" fmla="*/ 34946 w 128365"/>
                <a:gd name="connsiteY12" fmla="*/ 41095 h 102220"/>
                <a:gd name="connsiteX13" fmla="*/ 119370 w 128365"/>
                <a:gd name="connsiteY13" fmla="*/ 70795 h 102220"/>
                <a:gd name="connsiteX14" fmla="*/ 127674 w 128365"/>
                <a:gd name="connsiteY14"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365" h="102220">
                  <a:moveTo>
                    <a:pt x="128365" y="81846"/>
                  </a:moveTo>
                  <a:lnTo>
                    <a:pt x="128365"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close/>
                </a:path>
              </a:pathLst>
            </a:custGeom>
            <a:grpFill/>
            <a:ln w="3458" cap="flat">
              <a:noFill/>
              <a:prstDash val="solid"/>
              <a:miter/>
            </a:ln>
          </p:spPr>
          <p:txBody>
            <a:bodyPr rtlCol="0" anchor="ctr"/>
            <a:lstStyle/>
            <a:p>
              <a:endParaRPr lang="en-US" sz="1800"/>
            </a:p>
          </p:txBody>
        </p:sp>
        <p:sp>
          <p:nvSpPr>
            <p:cNvPr id="13" name="Freeform 12">
              <a:extLst>
                <a:ext uri="{FF2B5EF4-FFF2-40B4-BE49-F238E27FC236}">
                  <a16:creationId xmlns:a16="http://schemas.microsoft.com/office/drawing/2014/main" id="{2773F0CB-E558-2654-48D4-37A6121FAB7D}"/>
                </a:ext>
              </a:extLst>
            </p:cNvPr>
            <p:cNvSpPr/>
            <p:nvPr/>
          </p:nvSpPr>
          <p:spPr>
            <a:xfrm>
              <a:off x="9146564" y="7761753"/>
              <a:ext cx="25258" cy="25555"/>
            </a:xfrm>
            <a:custGeom>
              <a:avLst/>
              <a:gdLst>
                <a:gd name="connsiteX0" fmla="*/ 25258 w 25258"/>
                <a:gd name="connsiteY0" fmla="*/ 0 h 25555"/>
                <a:gd name="connsiteX1" fmla="*/ 0 w 25258"/>
                <a:gd name="connsiteY1" fmla="*/ 0 h 25555"/>
                <a:gd name="connsiteX2" fmla="*/ 0 w 25258"/>
                <a:gd name="connsiteY2" fmla="*/ 25555 h 25555"/>
                <a:gd name="connsiteX3" fmla="*/ 25258 w 25258"/>
                <a:gd name="connsiteY3" fmla="*/ 25555 h 25555"/>
                <a:gd name="connsiteX4" fmla="*/ 25258 w 25258"/>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8"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4" name="Freeform 13">
              <a:extLst>
                <a:ext uri="{FF2B5EF4-FFF2-40B4-BE49-F238E27FC236}">
                  <a16:creationId xmlns:a16="http://schemas.microsoft.com/office/drawing/2014/main" id="{D788DC7D-D83D-D150-FA94-C3825AB73878}"/>
                </a:ext>
              </a:extLst>
            </p:cNvPr>
            <p:cNvSpPr/>
            <p:nvPr/>
          </p:nvSpPr>
          <p:spPr>
            <a:xfrm>
              <a:off x="8480170" y="7685087"/>
              <a:ext cx="128019" cy="102220"/>
            </a:xfrm>
            <a:custGeom>
              <a:avLst/>
              <a:gdLst>
                <a:gd name="connsiteX0" fmla="*/ 128020 w 128019"/>
                <a:gd name="connsiteY0" fmla="*/ 81846 h 102220"/>
                <a:gd name="connsiteX1" fmla="*/ 128020 w 128019"/>
                <a:gd name="connsiteY1" fmla="*/ 102221 h 102220"/>
                <a:gd name="connsiteX2" fmla="*/ 19722 w 128019"/>
                <a:gd name="connsiteY2" fmla="*/ 60780 h 102220"/>
                <a:gd name="connsiteX3" fmla="*/ 0 w 128019"/>
                <a:gd name="connsiteY3" fmla="*/ 30735 h 102220"/>
                <a:gd name="connsiteX4" fmla="*/ 31140 w 128019"/>
                <a:gd name="connsiteY4" fmla="*/ 0 h 102220"/>
                <a:gd name="connsiteX5" fmla="*/ 128020 w 128019"/>
                <a:gd name="connsiteY5" fmla="*/ 0 h 102220"/>
                <a:gd name="connsiteX6" fmla="*/ 128020 w 128019"/>
                <a:gd name="connsiteY6" fmla="*/ 40059 h 102220"/>
                <a:gd name="connsiteX7" fmla="*/ 102416 w 128019"/>
                <a:gd name="connsiteY7" fmla="*/ 40059 h 102220"/>
                <a:gd name="connsiteX8" fmla="*/ 102416 w 128019"/>
                <a:gd name="connsiteY8" fmla="*/ 32807 h 102220"/>
                <a:gd name="connsiteX9" fmla="*/ 94458 w 128019"/>
                <a:gd name="connsiteY9" fmla="*/ 25555 h 102220"/>
                <a:gd name="connsiteX10" fmla="*/ 37714 w 128019"/>
                <a:gd name="connsiteY10" fmla="*/ 25555 h 102220"/>
                <a:gd name="connsiteX11" fmla="*/ 29756 w 128019"/>
                <a:gd name="connsiteY11" fmla="*/ 33498 h 102220"/>
                <a:gd name="connsiteX12" fmla="*/ 34946 w 128019"/>
                <a:gd name="connsiteY12" fmla="*/ 41095 h 102220"/>
                <a:gd name="connsiteX13" fmla="*/ 119370 w 128019"/>
                <a:gd name="connsiteY13" fmla="*/ 70795 h 102220"/>
                <a:gd name="connsiteX14" fmla="*/ 127674 w 128019"/>
                <a:gd name="connsiteY14" fmla="*/ 81846 h 102220"/>
                <a:gd name="connsiteX15" fmla="*/ 127674 w 128019"/>
                <a:gd name="connsiteY15" fmla="*/ 81846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8019" h="102220">
                  <a:moveTo>
                    <a:pt x="128020" y="81846"/>
                  </a:moveTo>
                  <a:lnTo>
                    <a:pt x="128020" y="102221"/>
                  </a:lnTo>
                  <a:lnTo>
                    <a:pt x="19722" y="60780"/>
                  </a:lnTo>
                  <a:cubicBezTo>
                    <a:pt x="2422" y="54218"/>
                    <a:pt x="0" y="41786"/>
                    <a:pt x="0" y="30735"/>
                  </a:cubicBezTo>
                  <a:cubicBezTo>
                    <a:pt x="0" y="13814"/>
                    <a:pt x="13840" y="0"/>
                    <a:pt x="31140" y="0"/>
                  </a:cubicBezTo>
                  <a:lnTo>
                    <a:pt x="128020" y="0"/>
                  </a:lnTo>
                  <a:lnTo>
                    <a:pt x="128020" y="40059"/>
                  </a:lnTo>
                  <a:lnTo>
                    <a:pt x="102416" y="40059"/>
                  </a:lnTo>
                  <a:lnTo>
                    <a:pt x="102416" y="32807"/>
                  </a:lnTo>
                  <a:cubicBezTo>
                    <a:pt x="102416" y="28663"/>
                    <a:pt x="98610" y="25555"/>
                    <a:pt x="94458" y="25555"/>
                  </a:cubicBezTo>
                  <a:lnTo>
                    <a:pt x="37714" y="25555"/>
                  </a:lnTo>
                  <a:cubicBezTo>
                    <a:pt x="33216" y="25555"/>
                    <a:pt x="29756" y="29009"/>
                    <a:pt x="29756" y="33498"/>
                  </a:cubicBezTo>
                  <a:cubicBezTo>
                    <a:pt x="29756" y="37987"/>
                    <a:pt x="31832" y="40059"/>
                    <a:pt x="34946" y="41095"/>
                  </a:cubicBezTo>
                  <a:lnTo>
                    <a:pt x="119370" y="70795"/>
                  </a:lnTo>
                  <a:cubicBezTo>
                    <a:pt x="119370" y="70795"/>
                    <a:pt x="127674" y="73212"/>
                    <a:pt x="127674" y="81846"/>
                  </a:cubicBezTo>
                  <a:lnTo>
                    <a:pt x="127674" y="81846"/>
                  </a:lnTo>
                  <a:close/>
                </a:path>
              </a:pathLst>
            </a:custGeom>
            <a:grpFill/>
            <a:ln w="3458" cap="flat">
              <a:noFill/>
              <a:prstDash val="solid"/>
              <a:miter/>
            </a:ln>
          </p:spPr>
          <p:txBody>
            <a:bodyPr rtlCol="0" anchor="ctr"/>
            <a:lstStyle/>
            <a:p>
              <a:endParaRPr lang="en-US" sz="1800"/>
            </a:p>
          </p:txBody>
        </p:sp>
        <p:sp>
          <p:nvSpPr>
            <p:cNvPr id="15" name="Freeform 14">
              <a:extLst>
                <a:ext uri="{FF2B5EF4-FFF2-40B4-BE49-F238E27FC236}">
                  <a16:creationId xmlns:a16="http://schemas.microsoft.com/office/drawing/2014/main" id="{3A1B8FEB-5047-C266-DED9-9C7C249A117A}"/>
                </a:ext>
              </a:extLst>
            </p:cNvPr>
            <p:cNvSpPr/>
            <p:nvPr/>
          </p:nvSpPr>
          <p:spPr>
            <a:xfrm>
              <a:off x="8480516" y="7761753"/>
              <a:ext cx="25257" cy="25555"/>
            </a:xfrm>
            <a:custGeom>
              <a:avLst/>
              <a:gdLst>
                <a:gd name="connsiteX0" fmla="*/ 25258 w 25257"/>
                <a:gd name="connsiteY0" fmla="*/ 0 h 25555"/>
                <a:gd name="connsiteX1" fmla="*/ 0 w 25257"/>
                <a:gd name="connsiteY1" fmla="*/ 0 h 25555"/>
                <a:gd name="connsiteX2" fmla="*/ 0 w 25257"/>
                <a:gd name="connsiteY2" fmla="*/ 25555 h 25555"/>
                <a:gd name="connsiteX3" fmla="*/ 25258 w 25257"/>
                <a:gd name="connsiteY3" fmla="*/ 25555 h 25555"/>
                <a:gd name="connsiteX4" fmla="*/ 25258 w 25257"/>
                <a:gd name="connsiteY4" fmla="*/ 0 h 25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257" h="25555">
                  <a:moveTo>
                    <a:pt x="25258" y="0"/>
                  </a:moveTo>
                  <a:lnTo>
                    <a:pt x="0" y="0"/>
                  </a:lnTo>
                  <a:lnTo>
                    <a:pt x="0" y="25555"/>
                  </a:lnTo>
                  <a:lnTo>
                    <a:pt x="25258" y="25555"/>
                  </a:lnTo>
                  <a:lnTo>
                    <a:pt x="25258" y="0"/>
                  </a:lnTo>
                  <a:close/>
                </a:path>
              </a:pathLst>
            </a:custGeom>
            <a:grpFill/>
            <a:ln w="3458" cap="flat">
              <a:noFill/>
              <a:prstDash val="solid"/>
              <a:miter/>
            </a:ln>
          </p:spPr>
          <p:txBody>
            <a:bodyPr rtlCol="0" anchor="ctr"/>
            <a:lstStyle/>
            <a:p>
              <a:endParaRPr lang="en-US" sz="1800"/>
            </a:p>
          </p:txBody>
        </p:sp>
        <p:sp>
          <p:nvSpPr>
            <p:cNvPr id="16" name="Freeform 15">
              <a:extLst>
                <a:ext uri="{FF2B5EF4-FFF2-40B4-BE49-F238E27FC236}">
                  <a16:creationId xmlns:a16="http://schemas.microsoft.com/office/drawing/2014/main" id="{BA28410E-E52B-0205-2DB2-1186795728CC}"/>
                </a:ext>
              </a:extLst>
            </p:cNvPr>
            <p:cNvSpPr/>
            <p:nvPr/>
          </p:nvSpPr>
          <p:spPr>
            <a:xfrm>
              <a:off x="9300533" y="7685087"/>
              <a:ext cx="128019" cy="102220"/>
            </a:xfrm>
            <a:custGeom>
              <a:avLst/>
              <a:gdLst>
                <a:gd name="connsiteX0" fmla="*/ 128020 w 128019"/>
                <a:gd name="connsiteY0" fmla="*/ 25555 h 102220"/>
                <a:gd name="connsiteX1" fmla="*/ 128020 w 128019"/>
                <a:gd name="connsiteY1" fmla="*/ 0 h 102220"/>
                <a:gd name="connsiteX2" fmla="*/ 105530 w 128019"/>
                <a:gd name="connsiteY2" fmla="*/ 0 h 102220"/>
                <a:gd name="connsiteX3" fmla="*/ 100686 w 128019"/>
                <a:gd name="connsiteY3" fmla="*/ 1727 h 102220"/>
                <a:gd name="connsiteX4" fmla="*/ 60550 w 128019"/>
                <a:gd name="connsiteY4" fmla="*/ 37987 h 102220"/>
                <a:gd name="connsiteX5" fmla="*/ 56398 w 128019"/>
                <a:gd name="connsiteY5" fmla="*/ 39714 h 102220"/>
                <a:gd name="connsiteX6" fmla="*/ 28372 w 128019"/>
                <a:gd name="connsiteY6" fmla="*/ 39714 h 102220"/>
                <a:gd name="connsiteX7" fmla="*/ 25258 w 128019"/>
                <a:gd name="connsiteY7" fmla="*/ 36606 h 102220"/>
                <a:gd name="connsiteX8" fmla="*/ 25258 w 128019"/>
                <a:gd name="connsiteY8" fmla="*/ 0 h 102220"/>
                <a:gd name="connsiteX9" fmla="*/ 0 w 128019"/>
                <a:gd name="connsiteY9" fmla="*/ 0 h 102220"/>
                <a:gd name="connsiteX10" fmla="*/ 0 w 128019"/>
                <a:gd name="connsiteY10" fmla="*/ 102221 h 102220"/>
                <a:gd name="connsiteX11" fmla="*/ 25258 w 128019"/>
                <a:gd name="connsiteY11" fmla="*/ 102221 h 102220"/>
                <a:gd name="connsiteX12" fmla="*/ 25258 w 128019"/>
                <a:gd name="connsiteY12" fmla="*/ 65615 h 102220"/>
                <a:gd name="connsiteX13" fmla="*/ 28372 w 128019"/>
                <a:gd name="connsiteY13" fmla="*/ 62507 h 102220"/>
                <a:gd name="connsiteX14" fmla="*/ 56398 w 128019"/>
                <a:gd name="connsiteY14" fmla="*/ 62507 h 102220"/>
                <a:gd name="connsiteX15" fmla="*/ 60550 w 128019"/>
                <a:gd name="connsiteY15" fmla="*/ 64233 h 102220"/>
                <a:gd name="connsiteX16" fmla="*/ 100686 w 128019"/>
                <a:gd name="connsiteY16" fmla="*/ 100494 h 102220"/>
                <a:gd name="connsiteX17" fmla="*/ 105530 w 128019"/>
                <a:gd name="connsiteY17" fmla="*/ 102221 h 102220"/>
                <a:gd name="connsiteX18" fmla="*/ 128020 w 128019"/>
                <a:gd name="connsiteY18" fmla="*/ 102221 h 102220"/>
                <a:gd name="connsiteX19" fmla="*/ 128020 w 128019"/>
                <a:gd name="connsiteY19" fmla="*/ 76665 h 102220"/>
                <a:gd name="connsiteX20" fmla="*/ 115564 w 128019"/>
                <a:gd name="connsiteY20" fmla="*/ 76665 h 102220"/>
                <a:gd name="connsiteX21" fmla="*/ 105184 w 128019"/>
                <a:gd name="connsiteY21" fmla="*/ 72867 h 102220"/>
                <a:gd name="connsiteX22" fmla="*/ 86154 w 128019"/>
                <a:gd name="connsiteY22" fmla="*/ 55945 h 102220"/>
                <a:gd name="connsiteX23" fmla="*/ 86154 w 128019"/>
                <a:gd name="connsiteY23" fmla="*/ 45930 h 102220"/>
                <a:gd name="connsiteX24" fmla="*/ 105184 w 128019"/>
                <a:gd name="connsiteY24" fmla="*/ 29009 h 102220"/>
                <a:gd name="connsiteX25" fmla="*/ 115564 w 128019"/>
                <a:gd name="connsiteY25" fmla="*/ 25210 h 102220"/>
                <a:gd name="connsiteX26" fmla="*/ 128020 w 128019"/>
                <a:gd name="connsiteY26" fmla="*/ 25210 h 102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28019" h="102220">
                  <a:moveTo>
                    <a:pt x="128020" y="25555"/>
                  </a:moveTo>
                  <a:lnTo>
                    <a:pt x="128020" y="0"/>
                  </a:lnTo>
                  <a:lnTo>
                    <a:pt x="105530" y="0"/>
                  </a:lnTo>
                  <a:cubicBezTo>
                    <a:pt x="103800" y="0"/>
                    <a:pt x="102070" y="691"/>
                    <a:pt x="100686" y="1727"/>
                  </a:cubicBezTo>
                  <a:lnTo>
                    <a:pt x="60550" y="37987"/>
                  </a:lnTo>
                  <a:cubicBezTo>
                    <a:pt x="59512" y="39023"/>
                    <a:pt x="58128" y="39714"/>
                    <a:pt x="56398" y="39714"/>
                  </a:cubicBezTo>
                  <a:lnTo>
                    <a:pt x="28372" y="39714"/>
                  </a:lnTo>
                  <a:cubicBezTo>
                    <a:pt x="26642" y="39714"/>
                    <a:pt x="25258" y="38333"/>
                    <a:pt x="25258" y="36606"/>
                  </a:cubicBezTo>
                  <a:lnTo>
                    <a:pt x="25258" y="0"/>
                  </a:lnTo>
                  <a:lnTo>
                    <a:pt x="0" y="0"/>
                  </a:lnTo>
                  <a:lnTo>
                    <a:pt x="0" y="102221"/>
                  </a:lnTo>
                  <a:lnTo>
                    <a:pt x="25258" y="102221"/>
                  </a:lnTo>
                  <a:lnTo>
                    <a:pt x="25258" y="65615"/>
                  </a:lnTo>
                  <a:cubicBezTo>
                    <a:pt x="25258" y="63888"/>
                    <a:pt x="26642" y="62507"/>
                    <a:pt x="28372" y="62507"/>
                  </a:cubicBezTo>
                  <a:lnTo>
                    <a:pt x="56398" y="62507"/>
                  </a:lnTo>
                  <a:cubicBezTo>
                    <a:pt x="57782" y="62507"/>
                    <a:pt x="59512" y="62852"/>
                    <a:pt x="60550" y="64233"/>
                  </a:cubicBezTo>
                  <a:lnTo>
                    <a:pt x="100686" y="100494"/>
                  </a:lnTo>
                  <a:cubicBezTo>
                    <a:pt x="102070" y="101530"/>
                    <a:pt x="103800" y="102221"/>
                    <a:pt x="105530" y="102221"/>
                  </a:cubicBezTo>
                  <a:lnTo>
                    <a:pt x="128020" y="102221"/>
                  </a:lnTo>
                  <a:lnTo>
                    <a:pt x="128020" y="76665"/>
                  </a:lnTo>
                  <a:lnTo>
                    <a:pt x="115564" y="76665"/>
                  </a:lnTo>
                  <a:cubicBezTo>
                    <a:pt x="111758" y="76665"/>
                    <a:pt x="107952" y="75284"/>
                    <a:pt x="105184" y="72867"/>
                  </a:cubicBezTo>
                  <a:lnTo>
                    <a:pt x="86154" y="55945"/>
                  </a:lnTo>
                  <a:cubicBezTo>
                    <a:pt x="83040" y="53528"/>
                    <a:pt x="83040" y="48693"/>
                    <a:pt x="86154" y="45930"/>
                  </a:cubicBezTo>
                  <a:lnTo>
                    <a:pt x="105184" y="29009"/>
                  </a:lnTo>
                  <a:cubicBezTo>
                    <a:pt x="108298" y="26591"/>
                    <a:pt x="111758" y="25210"/>
                    <a:pt x="115564" y="25210"/>
                  </a:cubicBezTo>
                  <a:lnTo>
                    <a:pt x="128020" y="25210"/>
                  </a:lnTo>
                  <a:close/>
                </a:path>
              </a:pathLst>
            </a:custGeom>
            <a:grpFill/>
            <a:ln w="3458" cap="flat">
              <a:noFill/>
              <a:prstDash val="solid"/>
              <a:miter/>
            </a:ln>
          </p:spPr>
          <p:txBody>
            <a:bodyPr rtlCol="0" anchor="ctr"/>
            <a:lstStyle/>
            <a:p>
              <a:endParaRPr lang="en-US" sz="1800"/>
            </a:p>
          </p:txBody>
        </p:sp>
        <p:sp>
          <p:nvSpPr>
            <p:cNvPr id="17" name="Freeform 16">
              <a:extLst>
                <a:ext uri="{FF2B5EF4-FFF2-40B4-BE49-F238E27FC236}">
                  <a16:creationId xmlns:a16="http://schemas.microsoft.com/office/drawing/2014/main" id="{350DF4B3-93D1-2890-10D6-A3012E685754}"/>
                </a:ext>
              </a:extLst>
            </p:cNvPr>
            <p:cNvSpPr/>
            <p:nvPr/>
          </p:nvSpPr>
          <p:spPr>
            <a:xfrm>
              <a:off x="8623760" y="7684742"/>
              <a:ext cx="138053" cy="102565"/>
            </a:xfrm>
            <a:custGeom>
              <a:avLst/>
              <a:gdLst>
                <a:gd name="connsiteX0" fmla="*/ 99302 w 138053"/>
                <a:gd name="connsiteY0" fmla="*/ 345 h 102565"/>
                <a:gd name="connsiteX1" fmla="*/ 70238 w 138053"/>
                <a:gd name="connsiteY1" fmla="*/ 14850 h 102565"/>
                <a:gd name="connsiteX2" fmla="*/ 0 w 138053"/>
                <a:gd name="connsiteY2" fmla="*/ 102566 h 102565"/>
                <a:gd name="connsiteX3" fmla="*/ 35638 w 138053"/>
                <a:gd name="connsiteY3" fmla="*/ 102566 h 102565"/>
                <a:gd name="connsiteX4" fmla="*/ 93420 w 138053"/>
                <a:gd name="connsiteY4" fmla="*/ 31426 h 102565"/>
                <a:gd name="connsiteX5" fmla="*/ 102762 w 138053"/>
                <a:gd name="connsiteY5" fmla="*/ 26246 h 102565"/>
                <a:gd name="connsiteX6" fmla="*/ 112450 w 138053"/>
                <a:gd name="connsiteY6" fmla="*/ 36951 h 102565"/>
                <a:gd name="connsiteX7" fmla="*/ 112450 w 138053"/>
                <a:gd name="connsiteY7" fmla="*/ 68032 h 102565"/>
                <a:gd name="connsiteX8" fmla="*/ 105184 w 138053"/>
                <a:gd name="connsiteY8" fmla="*/ 77011 h 102565"/>
                <a:gd name="connsiteX9" fmla="*/ 97918 w 138053"/>
                <a:gd name="connsiteY9" fmla="*/ 77011 h 102565"/>
                <a:gd name="connsiteX10" fmla="*/ 97918 w 138053"/>
                <a:gd name="connsiteY10" fmla="*/ 102566 h 102565"/>
                <a:gd name="connsiteX11" fmla="*/ 138054 w 138053"/>
                <a:gd name="connsiteY11" fmla="*/ 102566 h 102565"/>
                <a:gd name="connsiteX12" fmla="*/ 138054 w 138053"/>
                <a:gd name="connsiteY12" fmla="*/ 38333 h 102565"/>
                <a:gd name="connsiteX13" fmla="*/ 98956 w 138053"/>
                <a:gd name="connsiteY13" fmla="*/ 0 h 102565"/>
                <a:gd name="connsiteX14" fmla="*/ 98956 w 138053"/>
                <a:gd name="connsiteY14" fmla="*/ 0 h 102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38053" h="102565">
                  <a:moveTo>
                    <a:pt x="99302" y="345"/>
                  </a:moveTo>
                  <a:cubicBezTo>
                    <a:pt x="87884" y="345"/>
                    <a:pt x="77158" y="5871"/>
                    <a:pt x="70238" y="14850"/>
                  </a:cubicBezTo>
                  <a:lnTo>
                    <a:pt x="0" y="102566"/>
                  </a:lnTo>
                  <a:lnTo>
                    <a:pt x="35638" y="102566"/>
                  </a:lnTo>
                  <a:lnTo>
                    <a:pt x="93420" y="31426"/>
                  </a:lnTo>
                  <a:cubicBezTo>
                    <a:pt x="96188" y="27973"/>
                    <a:pt x="98264" y="26246"/>
                    <a:pt x="102762" y="26246"/>
                  </a:cubicBezTo>
                  <a:cubicBezTo>
                    <a:pt x="107260" y="26246"/>
                    <a:pt x="112450" y="31081"/>
                    <a:pt x="112450" y="36951"/>
                  </a:cubicBezTo>
                  <a:lnTo>
                    <a:pt x="112450" y="68032"/>
                  </a:lnTo>
                  <a:cubicBezTo>
                    <a:pt x="112450" y="72867"/>
                    <a:pt x="110028" y="77011"/>
                    <a:pt x="105184" y="77011"/>
                  </a:cubicBezTo>
                  <a:lnTo>
                    <a:pt x="97918" y="77011"/>
                  </a:lnTo>
                  <a:lnTo>
                    <a:pt x="97918" y="102566"/>
                  </a:lnTo>
                  <a:lnTo>
                    <a:pt x="138054" y="102566"/>
                  </a:lnTo>
                  <a:lnTo>
                    <a:pt x="138054" y="38333"/>
                  </a:lnTo>
                  <a:cubicBezTo>
                    <a:pt x="138054" y="33153"/>
                    <a:pt x="138054" y="0"/>
                    <a:pt x="98956" y="0"/>
                  </a:cubicBezTo>
                  <a:lnTo>
                    <a:pt x="98956" y="0"/>
                  </a:lnTo>
                  <a:close/>
                </a:path>
              </a:pathLst>
            </a:custGeom>
            <a:grpFill/>
            <a:ln w="3458" cap="flat">
              <a:noFill/>
              <a:prstDash val="solid"/>
              <a:miter/>
            </a:ln>
          </p:spPr>
          <p:txBody>
            <a:bodyPr rtlCol="0" anchor="ctr"/>
            <a:lstStyle/>
            <a:p>
              <a:endParaRPr lang="en-US" sz="1800"/>
            </a:p>
          </p:txBody>
        </p:sp>
        <p:sp>
          <p:nvSpPr>
            <p:cNvPr id="18" name="Freeform 17">
              <a:extLst>
                <a:ext uri="{FF2B5EF4-FFF2-40B4-BE49-F238E27FC236}">
                  <a16:creationId xmlns:a16="http://schemas.microsoft.com/office/drawing/2014/main" id="{0460BAFC-E4E4-EAA6-70B5-71D6F786DA05}"/>
                </a:ext>
              </a:extLst>
            </p:cNvPr>
            <p:cNvSpPr/>
            <p:nvPr/>
          </p:nvSpPr>
          <p:spPr>
            <a:xfrm>
              <a:off x="9480453" y="7685087"/>
              <a:ext cx="30793" cy="25555"/>
            </a:xfrm>
            <a:custGeom>
              <a:avLst/>
              <a:gdLst>
                <a:gd name="connsiteX0" fmla="*/ 30448 w 30793"/>
                <a:gd name="connsiteY0" fmla="*/ 0 h 25555"/>
                <a:gd name="connsiteX1" fmla="*/ 30448 w 30793"/>
                <a:gd name="connsiteY1" fmla="*/ 25555 h 25555"/>
                <a:gd name="connsiteX2" fmla="*/ 24912 w 30793"/>
                <a:gd name="connsiteY2" fmla="*/ 25555 h 25555"/>
                <a:gd name="connsiteX3" fmla="*/ 24912 w 30793"/>
                <a:gd name="connsiteY3" fmla="*/ 5180 h 25555"/>
                <a:gd name="connsiteX4" fmla="*/ 24912 w 30793"/>
                <a:gd name="connsiteY4" fmla="*/ 5180 h 25555"/>
                <a:gd name="connsiteX5" fmla="*/ 17646 w 30793"/>
                <a:gd name="connsiteY5" fmla="*/ 25555 h 25555"/>
                <a:gd name="connsiteX6" fmla="*/ 12802 w 30793"/>
                <a:gd name="connsiteY6" fmla="*/ 25555 h 25555"/>
                <a:gd name="connsiteX7" fmla="*/ 5536 w 30793"/>
                <a:gd name="connsiteY7" fmla="*/ 5180 h 25555"/>
                <a:gd name="connsiteX8" fmla="*/ 5536 w 30793"/>
                <a:gd name="connsiteY8" fmla="*/ 5180 h 25555"/>
                <a:gd name="connsiteX9" fmla="*/ 5536 w 30793"/>
                <a:gd name="connsiteY9" fmla="*/ 25555 h 25555"/>
                <a:gd name="connsiteX10" fmla="*/ 0 w 30793"/>
                <a:gd name="connsiteY10" fmla="*/ 25555 h 25555"/>
                <a:gd name="connsiteX11" fmla="*/ 0 w 30793"/>
                <a:gd name="connsiteY11" fmla="*/ 0 h 25555"/>
                <a:gd name="connsiteX12" fmla="*/ 9688 w 30793"/>
                <a:gd name="connsiteY12" fmla="*/ 0 h 25555"/>
                <a:gd name="connsiteX13" fmla="*/ 15570 w 30793"/>
                <a:gd name="connsiteY13" fmla="*/ 17267 h 25555"/>
                <a:gd name="connsiteX14" fmla="*/ 15570 w 30793"/>
                <a:gd name="connsiteY14" fmla="*/ 17267 h 25555"/>
                <a:gd name="connsiteX15" fmla="*/ 21798 w 30793"/>
                <a:gd name="connsiteY15" fmla="*/ 0 h 25555"/>
                <a:gd name="connsiteX16" fmla="*/ 30794 w 30793"/>
                <a:gd name="connsiteY16" fmla="*/ 0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0793" h="25555">
                  <a:moveTo>
                    <a:pt x="30448" y="0"/>
                  </a:moveTo>
                  <a:lnTo>
                    <a:pt x="30448" y="25555"/>
                  </a:lnTo>
                  <a:lnTo>
                    <a:pt x="24912" y="25555"/>
                  </a:lnTo>
                  <a:lnTo>
                    <a:pt x="24912" y="5180"/>
                  </a:lnTo>
                  <a:lnTo>
                    <a:pt x="24912" y="5180"/>
                  </a:lnTo>
                  <a:lnTo>
                    <a:pt x="17646" y="25555"/>
                  </a:lnTo>
                  <a:lnTo>
                    <a:pt x="12802" y="25555"/>
                  </a:lnTo>
                  <a:lnTo>
                    <a:pt x="5536" y="5180"/>
                  </a:lnTo>
                  <a:lnTo>
                    <a:pt x="5536" y="5180"/>
                  </a:lnTo>
                  <a:lnTo>
                    <a:pt x="5536" y="25555"/>
                  </a:lnTo>
                  <a:lnTo>
                    <a:pt x="0" y="25555"/>
                  </a:lnTo>
                  <a:lnTo>
                    <a:pt x="0" y="0"/>
                  </a:lnTo>
                  <a:lnTo>
                    <a:pt x="9688" y="0"/>
                  </a:lnTo>
                  <a:lnTo>
                    <a:pt x="15570" y="17267"/>
                  </a:lnTo>
                  <a:lnTo>
                    <a:pt x="15570" y="17267"/>
                  </a:lnTo>
                  <a:lnTo>
                    <a:pt x="21798" y="0"/>
                  </a:lnTo>
                  <a:lnTo>
                    <a:pt x="30794" y="0"/>
                  </a:lnTo>
                  <a:close/>
                </a:path>
              </a:pathLst>
            </a:custGeom>
            <a:grpFill/>
            <a:ln w="3458" cap="flat">
              <a:noFill/>
              <a:prstDash val="solid"/>
              <a:miter/>
            </a:ln>
          </p:spPr>
          <p:txBody>
            <a:bodyPr rtlCol="0" anchor="ctr"/>
            <a:lstStyle/>
            <a:p>
              <a:endParaRPr lang="en-US" sz="1800"/>
            </a:p>
          </p:txBody>
        </p:sp>
        <p:sp>
          <p:nvSpPr>
            <p:cNvPr id="32" name="Freeform 31">
              <a:extLst>
                <a:ext uri="{FF2B5EF4-FFF2-40B4-BE49-F238E27FC236}">
                  <a16:creationId xmlns:a16="http://schemas.microsoft.com/office/drawing/2014/main" id="{044CEE59-9DC5-3F05-311A-36DA10537F80}"/>
                </a:ext>
              </a:extLst>
            </p:cNvPr>
            <p:cNvSpPr/>
            <p:nvPr/>
          </p:nvSpPr>
          <p:spPr>
            <a:xfrm>
              <a:off x="9453811" y="7685087"/>
              <a:ext cx="21451" cy="25555"/>
            </a:xfrm>
            <a:custGeom>
              <a:avLst/>
              <a:gdLst>
                <a:gd name="connsiteX0" fmla="*/ 13840 w 21451"/>
                <a:gd name="connsiteY0" fmla="*/ 4835 h 25555"/>
                <a:gd name="connsiteX1" fmla="*/ 13840 w 21451"/>
                <a:gd name="connsiteY1" fmla="*/ 25555 h 25555"/>
                <a:gd name="connsiteX2" fmla="*/ 7958 w 21451"/>
                <a:gd name="connsiteY2" fmla="*/ 25555 h 25555"/>
                <a:gd name="connsiteX3" fmla="*/ 7958 w 21451"/>
                <a:gd name="connsiteY3" fmla="*/ 4835 h 25555"/>
                <a:gd name="connsiteX4" fmla="*/ 0 w 21451"/>
                <a:gd name="connsiteY4" fmla="*/ 4835 h 25555"/>
                <a:gd name="connsiteX5" fmla="*/ 0 w 21451"/>
                <a:gd name="connsiteY5" fmla="*/ 0 h 25555"/>
                <a:gd name="connsiteX6" fmla="*/ 21452 w 21451"/>
                <a:gd name="connsiteY6" fmla="*/ 0 h 25555"/>
                <a:gd name="connsiteX7" fmla="*/ 21452 w 21451"/>
                <a:gd name="connsiteY7" fmla="*/ 4835 h 25555"/>
                <a:gd name="connsiteX8" fmla="*/ 13494 w 21451"/>
                <a:gd name="connsiteY8" fmla="*/ 4835 h 25555"/>
                <a:gd name="connsiteX9" fmla="*/ 13494 w 21451"/>
                <a:gd name="connsiteY9" fmla="*/ 4835 h 25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1451" h="25555">
                  <a:moveTo>
                    <a:pt x="13840" y="4835"/>
                  </a:moveTo>
                  <a:lnTo>
                    <a:pt x="13840" y="25555"/>
                  </a:lnTo>
                  <a:lnTo>
                    <a:pt x="7958" y="25555"/>
                  </a:lnTo>
                  <a:lnTo>
                    <a:pt x="7958" y="4835"/>
                  </a:lnTo>
                  <a:lnTo>
                    <a:pt x="0" y="4835"/>
                  </a:lnTo>
                  <a:lnTo>
                    <a:pt x="0" y="0"/>
                  </a:lnTo>
                  <a:lnTo>
                    <a:pt x="21452" y="0"/>
                  </a:lnTo>
                  <a:lnTo>
                    <a:pt x="21452" y="4835"/>
                  </a:lnTo>
                  <a:lnTo>
                    <a:pt x="13494" y="4835"/>
                  </a:lnTo>
                  <a:lnTo>
                    <a:pt x="13494" y="4835"/>
                  </a:lnTo>
                  <a:close/>
                </a:path>
              </a:pathLst>
            </a:custGeom>
            <a:grpFill/>
            <a:ln w="3458" cap="flat">
              <a:noFill/>
              <a:prstDash val="solid"/>
              <a:miter/>
            </a:ln>
          </p:spPr>
          <p:txBody>
            <a:bodyPr rtlCol="0" anchor="ctr"/>
            <a:lstStyle/>
            <a:p>
              <a:endParaRPr lang="en-US" sz="1800"/>
            </a:p>
          </p:txBody>
        </p:sp>
      </p:grpSp>
      <p:sp>
        <p:nvSpPr>
          <p:cNvPr id="34" name="Title 1">
            <a:extLst>
              <a:ext uri="{FF2B5EF4-FFF2-40B4-BE49-F238E27FC236}">
                <a16:creationId xmlns:a16="http://schemas.microsoft.com/office/drawing/2014/main" id="{C4DFF970-9E2C-FEF7-38ED-FDDBF80175D6}"/>
              </a:ext>
            </a:extLst>
          </p:cNvPr>
          <p:cNvSpPr>
            <a:spLocks noGrp="1"/>
          </p:cNvSpPr>
          <p:nvPr>
            <p:ph type="title" hasCustomPrompt="1"/>
          </p:nvPr>
        </p:nvSpPr>
        <p:spPr>
          <a:xfrm>
            <a:off x="292099" y="442939"/>
            <a:ext cx="11607801" cy="960120"/>
          </a:xfrm>
          <a:prstGeom prst="rect">
            <a:avLst/>
          </a:prstGeom>
        </p:spPr>
        <p:txBody>
          <a:bodyPr wrap="square" lIns="0" anchor="b">
            <a:noAutofit/>
          </a:bodyPr>
          <a:lstStyle>
            <a:lvl1pPr>
              <a:lnSpc>
                <a:spcPct val="100000"/>
              </a:lnSpc>
              <a:defRPr sz="3000" b="0" spc="0" baseline="0">
                <a:solidFill>
                  <a:schemeClr val="tx1"/>
                </a:solidFill>
                <a:latin typeface="+mj-lt"/>
              </a:defRPr>
            </a:lvl1pPr>
          </a:lstStyle>
          <a:p>
            <a:r>
              <a:rPr lang="en-US" dirty="0"/>
              <a:t>CLICK TO ADD TITLE</a:t>
            </a:r>
          </a:p>
        </p:txBody>
      </p:sp>
      <p:sp>
        <p:nvSpPr>
          <p:cNvPr id="35" name="Text Placeholder 13">
            <a:extLst>
              <a:ext uri="{FF2B5EF4-FFF2-40B4-BE49-F238E27FC236}">
                <a16:creationId xmlns:a16="http://schemas.microsoft.com/office/drawing/2014/main" id="{61817AE3-6D4F-1951-DB2F-C9FD0AB6045E}"/>
              </a:ext>
            </a:extLst>
          </p:cNvPr>
          <p:cNvSpPr>
            <a:spLocks noGrp="1"/>
          </p:cNvSpPr>
          <p:nvPr>
            <p:ph type="body" sz="quarter" idx="12" hasCustomPrompt="1"/>
          </p:nvPr>
        </p:nvSpPr>
        <p:spPr>
          <a:xfrm>
            <a:off x="292099" y="1407519"/>
            <a:ext cx="11607801" cy="496143"/>
          </a:xfrm>
          <a:prstGeom prst="rect">
            <a:avLst/>
          </a:prstGeom>
        </p:spPr>
        <p:txBody>
          <a:bodyPr wrap="none" lIns="0" bIns="0">
            <a:noAutofit/>
          </a:bodyPr>
          <a:lstStyle>
            <a:lvl1pPr marL="0" indent="0">
              <a:lnSpc>
                <a:spcPct val="100000"/>
              </a:lnSpc>
              <a:spcAft>
                <a:spcPts val="0"/>
              </a:spcAft>
              <a:buNone/>
              <a:defRPr sz="3000" b="0" spc="0" baseline="0">
                <a:solidFill>
                  <a:schemeClr val="accent1">
                    <a:lumMod val="75000"/>
                  </a:schemeClr>
                </a:solidFill>
                <a:latin typeface="+mj-lt"/>
              </a:defRPr>
            </a:lvl1pPr>
            <a:lvl2pPr marL="274304" indent="0">
              <a:buNone/>
              <a:defRPr/>
            </a:lvl2pPr>
            <a:lvl3pPr marL="914346" indent="0">
              <a:buNone/>
              <a:defRPr/>
            </a:lvl3pPr>
            <a:lvl4pPr marL="1371519" indent="0">
              <a:buNone/>
              <a:defRPr/>
            </a:lvl4pPr>
            <a:lvl5pPr marL="1828693" indent="0">
              <a:buNone/>
              <a:defRPr/>
            </a:lvl5pPr>
          </a:lstStyle>
          <a:p>
            <a:pPr lvl="0"/>
            <a:r>
              <a:rPr lang="en-US" dirty="0"/>
              <a:t>Click to Add Subtitle</a:t>
            </a:r>
          </a:p>
        </p:txBody>
      </p:sp>
      <p:sp>
        <p:nvSpPr>
          <p:cNvPr id="36" name="name_2024 sandisk or its affiliates All rights reserved">
            <a:extLst>
              <a:ext uri="{FF2B5EF4-FFF2-40B4-BE49-F238E27FC236}">
                <a16:creationId xmlns:a16="http://schemas.microsoft.com/office/drawing/2014/main" id="{C0349B19-74A8-2BA4-C454-99E1B90E52D7}"/>
              </a:ext>
            </a:extLst>
          </p:cNvPr>
          <p:cNvSpPr txBox="1"/>
          <p:nvPr/>
        </p:nvSpPr>
        <p:spPr>
          <a:xfrm>
            <a:off x="6096000" y="6437971"/>
            <a:ext cx="5803900"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b">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r" defTabSz="609412" hangingPunct="0">
              <a:lnSpc>
                <a:spcPct val="100000"/>
              </a:lnSpc>
            </a:pPr>
            <a:r>
              <a:rPr lang="en-US" sz="1000" b="0" i="0" kern="0" spc="0" baseline="0" dirty="0">
                <a:solidFill>
                  <a:schemeClr val="tx2"/>
                </a:solidFill>
                <a:latin typeface="NB Architekt Pro Neue" panose="02010509020201040001" pitchFamily="49" charset="77"/>
                <a:cs typeface="Consolas" panose="020B0609020204030204" pitchFamily="49" charset="0"/>
              </a:rPr>
              <a:t>©2025 SANDISK CORPORATION OR ITS AFFILIATES ALL RIGHTS RESERVED</a:t>
            </a:r>
          </a:p>
        </p:txBody>
      </p:sp>
      <p:sp>
        <p:nvSpPr>
          <p:cNvPr id="37" name="name_2024 sandisk or its affiliates All rights reserved">
            <a:extLst>
              <a:ext uri="{FF2B5EF4-FFF2-40B4-BE49-F238E27FC236}">
                <a16:creationId xmlns:a16="http://schemas.microsoft.com/office/drawing/2014/main" id="{C201CB10-31EE-857F-EB82-9121DFC97799}"/>
              </a:ext>
            </a:extLst>
          </p:cNvPr>
          <p:cNvSpPr txBox="1"/>
          <p:nvPr/>
        </p:nvSpPr>
        <p:spPr>
          <a:xfrm>
            <a:off x="8997951" y="267518"/>
            <a:ext cx="2242276" cy="1538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0" tIns="0" rIns="0" bIns="0" anchor="t">
            <a:spAutoFit/>
          </a:bodyPr>
          <a:lstStyle>
            <a:lvl1pPr>
              <a:lnSpc>
                <a:spcPts val="1600"/>
              </a:lnSpc>
              <a:defRPr sz="1300">
                <a:solidFill>
                  <a:schemeClr val="accent3">
                    <a:lumOff val="8823"/>
                  </a:schemeClr>
                </a:solidFill>
                <a:latin typeface="NB Architekt Pro Neue Regular"/>
                <a:ea typeface="NB Architekt Pro Neue Regular"/>
                <a:cs typeface="NB Architekt Pro Neue Regular"/>
                <a:sym typeface="NB Architekt Pro Neue Regular"/>
              </a:defRPr>
            </a:lvl1pPr>
          </a:lstStyle>
          <a:p>
            <a:pPr algn="l" defTabSz="609412" hangingPunct="0">
              <a:lnSpc>
                <a:spcPct val="100000"/>
              </a:lnSpc>
            </a:pPr>
            <a:r>
              <a:rPr lang="en-US" sz="1000" b="0" i="0" kern="0" spc="0" baseline="0" dirty="0">
                <a:solidFill>
                  <a:schemeClr val="tx1"/>
                </a:solidFill>
                <a:latin typeface="NB Architekt Pro Neue" panose="02010509020201040001" pitchFamily="49" charset="77"/>
                <a:cs typeface="Consolas" panose="020B0609020204030204" pitchFamily="49" charset="0"/>
              </a:rPr>
              <a:t>“START” “REPEAT” “1988/2025”</a:t>
            </a:r>
          </a:p>
        </p:txBody>
      </p:sp>
      <p:sp>
        <p:nvSpPr>
          <p:cNvPr id="38" name="Rectangle 37">
            <a:extLst>
              <a:ext uri="{FF2B5EF4-FFF2-40B4-BE49-F238E27FC236}">
                <a16:creationId xmlns:a16="http://schemas.microsoft.com/office/drawing/2014/main" id="{243DDDCE-1011-E237-1B5F-5219B04D7505}"/>
              </a:ext>
            </a:extLst>
          </p:cNvPr>
          <p:cNvSpPr/>
          <p:nvPr/>
        </p:nvSpPr>
        <p:spPr>
          <a:xfrm>
            <a:off x="11808843" y="296581"/>
            <a:ext cx="91057" cy="9105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0" name="Content Placeholder 8">
            <a:extLst>
              <a:ext uri="{FF2B5EF4-FFF2-40B4-BE49-F238E27FC236}">
                <a16:creationId xmlns:a16="http://schemas.microsoft.com/office/drawing/2014/main" id="{70F7847F-B361-D8CC-63C3-57A37D825540}"/>
              </a:ext>
            </a:extLst>
          </p:cNvPr>
          <p:cNvSpPr>
            <a:spLocks noGrp="1"/>
          </p:cNvSpPr>
          <p:nvPr>
            <p:ph sz="quarter" idx="11" hasCustomPrompt="1"/>
          </p:nvPr>
        </p:nvSpPr>
        <p:spPr>
          <a:xfrm>
            <a:off x="292099" y="2284930"/>
            <a:ext cx="11607801" cy="3885745"/>
          </a:xfrm>
          <a:prstGeom prst="rect">
            <a:avLst/>
          </a:prstGeom>
        </p:spPr>
        <p:txBody>
          <a:bodyPr lIns="0" bIns="0">
            <a:noAutofit/>
          </a:bodyPr>
          <a:lstStyle>
            <a:lvl1pPr marL="292608"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1pPr>
            <a:lvl2pPr marL="585216"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2pPr>
            <a:lvl3pPr marL="877824"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3pPr>
            <a:lvl4pPr marL="1170432"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4pPr>
            <a:lvl5pPr marL="1463040" indent="-292608">
              <a:lnSpc>
                <a:spcPct val="100000"/>
              </a:lnSpc>
              <a:spcBef>
                <a:spcPts val="0"/>
              </a:spcBef>
              <a:spcAft>
                <a:spcPts val="1000"/>
              </a:spcAft>
              <a:buClrTx/>
              <a:buSzPct val="100000"/>
              <a:buFont typeface="Pilat Regular" panose="020B0604020202020204" pitchFamily="34" charset="0"/>
              <a:buChar char="•"/>
              <a:defRPr sz="2000" spc="0">
                <a:solidFill>
                  <a:schemeClr val="tx1"/>
                </a:solidFill>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5731369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 name="Title Placeholder 1">
            <a:extLst>
              <a:ext uri="{FF2B5EF4-FFF2-40B4-BE49-F238E27FC236}">
                <a16:creationId xmlns:a16="http://schemas.microsoft.com/office/drawing/2014/main" id="{1FDC8262-8DF2-1640-BFF9-41E3C7903326}"/>
              </a:ext>
            </a:extLst>
          </p:cNvPr>
          <p:cNvSpPr>
            <a:spLocks noGrp="1"/>
          </p:cNvSpPr>
          <p:nvPr>
            <p:ph type="title"/>
          </p:nvPr>
        </p:nvSpPr>
        <p:spPr>
          <a:xfrm>
            <a:off x="292100" y="438200"/>
            <a:ext cx="11607799" cy="1426391"/>
          </a:xfrm>
          <a:prstGeom prst="rect">
            <a:avLst/>
          </a:prstGeom>
        </p:spPr>
        <p:txBody>
          <a:bodyPr vert="horz" wrap="square" lIns="0" tIns="0" rIns="0" bIns="0" rtlCol="0" anchor="b">
            <a:noAutofit/>
          </a:bodyPr>
          <a:lstStyle/>
          <a:p>
            <a:r>
              <a:rPr lang="en-US" dirty="0"/>
              <a:t>CLICK TO ADD TITLE</a:t>
            </a:r>
          </a:p>
        </p:txBody>
      </p:sp>
      <p:sp>
        <p:nvSpPr>
          <p:cNvPr id="26" name="Text Placeholder 2">
            <a:extLst>
              <a:ext uri="{FF2B5EF4-FFF2-40B4-BE49-F238E27FC236}">
                <a16:creationId xmlns:a16="http://schemas.microsoft.com/office/drawing/2014/main" id="{E1E62C54-3B91-7A43-B1C6-5766DA4F8354}"/>
              </a:ext>
            </a:extLst>
          </p:cNvPr>
          <p:cNvSpPr>
            <a:spLocks noGrp="1"/>
          </p:cNvSpPr>
          <p:nvPr>
            <p:ph type="body" idx="1"/>
          </p:nvPr>
        </p:nvSpPr>
        <p:spPr>
          <a:xfrm>
            <a:off x="292100" y="2084388"/>
            <a:ext cx="11595101" cy="4035857"/>
          </a:xfrm>
          <a:prstGeom prst="rect">
            <a:avLst/>
          </a:prstGeom>
        </p:spPr>
        <p:txBody>
          <a:bodyPr vert="horz" lIns="0" tIns="0" rIns="0" bIns="0" rtlCol="0">
            <a:noAutofit/>
          </a:bodyPr>
          <a:lstStyle/>
          <a:p>
            <a:pPr marL="219443" marR="0" lvl="0" indent="-219443" algn="l" defTabSz="914346" rtl="0" eaLnBrk="1" fontAlgn="auto" latinLnBrk="0" hangingPunct="1">
              <a:lnSpc>
                <a:spcPct val="1000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rPr>
              <a:t>Click to add text</a:t>
            </a:r>
          </a:p>
          <a:p>
            <a:pPr marL="438887" marR="0" lvl="1" indent="-219443" algn="l" defTabSz="914346" rtl="0" eaLnBrk="1" fontAlgn="auto" latinLnBrk="0" hangingPunct="1">
              <a:lnSpc>
                <a:spcPts val="24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rPr>
              <a:t>Second level</a:t>
            </a:r>
          </a:p>
          <a:p>
            <a:pPr marL="658330" marR="0" lvl="2" indent="-219443" algn="l" defTabSz="914346" rtl="0" eaLnBrk="1" fontAlgn="auto" latinLnBrk="0" hangingPunct="1">
              <a:lnSpc>
                <a:spcPts val="24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rPr>
              <a:t>Third level</a:t>
            </a:r>
          </a:p>
          <a:p>
            <a:pPr marL="877772" marR="0" lvl="3" indent="-219443" algn="l" defTabSz="914346" rtl="0" eaLnBrk="1" fontAlgn="auto" latinLnBrk="0" hangingPunct="1">
              <a:lnSpc>
                <a:spcPts val="24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rPr>
              <a:t>Fourth level</a:t>
            </a:r>
          </a:p>
          <a:p>
            <a:pPr marL="1097216" marR="0" lvl="4" indent="-219443" algn="l" defTabSz="914346" rtl="0" eaLnBrk="1" fontAlgn="auto" latinLnBrk="0" hangingPunct="1">
              <a:lnSpc>
                <a:spcPts val="2400"/>
              </a:lnSpc>
              <a:spcBef>
                <a:spcPts val="0"/>
              </a:spcBef>
              <a:spcAft>
                <a:spcPts val="1000"/>
              </a:spcAft>
              <a:buClrTx/>
              <a:buSzPct val="100000"/>
              <a:buFont typeface="Pilat Regular"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Pilat Book"/>
                <a:ea typeface="+mn-ea"/>
                <a:cs typeface="+mn-cs"/>
                <a:sym typeface="Wingdings" pitchFamily="2" charset="2"/>
              </a:rPr>
              <a:t>Fifth level</a:t>
            </a:r>
          </a:p>
        </p:txBody>
      </p:sp>
    </p:spTree>
    <p:extLst>
      <p:ext uri="{BB962C8B-B14F-4D97-AF65-F5344CB8AC3E}">
        <p14:creationId xmlns:p14="http://schemas.microsoft.com/office/powerpoint/2010/main" val="33761065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p:titleStyle>
    <p:bodyStyle>
      <a:lvl1pPr marL="274320" indent="-274320" algn="l" defTabSz="914346" rtl="0" eaLnBrk="1" latinLnBrk="0" hangingPunct="1">
        <a:lnSpc>
          <a:spcPct val="1000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1pPr>
      <a:lvl2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2pPr>
      <a:lvl3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3pPr>
      <a:lvl4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4pPr>
      <a:lvl5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sym typeface="Wingdings" pitchFamily="2" charset="2"/>
        </a:defRPr>
      </a:lvl5pPr>
      <a:lvl6pPr marL="251445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6pPr>
      <a:lvl7pPr marL="2971626"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7pPr>
      <a:lvl8pPr marL="3428799"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8pPr>
      <a:lvl9pPr marL="388597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46" rtl="0" eaLnBrk="1" latinLnBrk="0" hangingPunct="1">
        <a:defRPr sz="1800" kern="1200">
          <a:solidFill>
            <a:schemeClr val="tx1"/>
          </a:solidFill>
          <a:latin typeface="+mn-lt"/>
          <a:ea typeface="+mn-ea"/>
          <a:cs typeface="+mn-cs"/>
        </a:defRPr>
      </a:lvl1pPr>
      <a:lvl2pPr marL="457173" algn="l" defTabSz="914346" rtl="0" eaLnBrk="1" latinLnBrk="0" hangingPunct="1">
        <a:defRPr sz="1800" kern="1200">
          <a:solidFill>
            <a:schemeClr val="tx1"/>
          </a:solidFill>
          <a:latin typeface="+mn-lt"/>
          <a:ea typeface="+mn-ea"/>
          <a:cs typeface="+mn-cs"/>
        </a:defRPr>
      </a:lvl2pPr>
      <a:lvl3pPr marL="914346" algn="l" defTabSz="914346" rtl="0" eaLnBrk="1" latinLnBrk="0" hangingPunct="1">
        <a:defRPr sz="1800" kern="1200">
          <a:solidFill>
            <a:schemeClr val="tx1"/>
          </a:solidFill>
          <a:latin typeface="+mn-lt"/>
          <a:ea typeface="+mn-ea"/>
          <a:cs typeface="+mn-cs"/>
        </a:defRPr>
      </a:lvl3pPr>
      <a:lvl4pPr marL="1371519" algn="l" defTabSz="914346" rtl="0" eaLnBrk="1" latinLnBrk="0" hangingPunct="1">
        <a:defRPr sz="1800" kern="1200">
          <a:solidFill>
            <a:schemeClr val="tx1"/>
          </a:solidFill>
          <a:latin typeface="+mn-lt"/>
          <a:ea typeface="+mn-ea"/>
          <a:cs typeface="+mn-cs"/>
        </a:defRPr>
      </a:lvl4pPr>
      <a:lvl5pPr marL="1828693" algn="l" defTabSz="914346" rtl="0" eaLnBrk="1" latinLnBrk="0" hangingPunct="1">
        <a:defRPr sz="1800" kern="1200">
          <a:solidFill>
            <a:schemeClr val="tx1"/>
          </a:solidFill>
          <a:latin typeface="+mn-lt"/>
          <a:ea typeface="+mn-ea"/>
          <a:cs typeface="+mn-cs"/>
        </a:defRPr>
      </a:lvl5pPr>
      <a:lvl6pPr marL="2285866" algn="l" defTabSz="914346" rtl="0" eaLnBrk="1" latinLnBrk="0" hangingPunct="1">
        <a:defRPr sz="1800" kern="1200">
          <a:solidFill>
            <a:schemeClr val="tx1"/>
          </a:solidFill>
          <a:latin typeface="+mn-lt"/>
          <a:ea typeface="+mn-ea"/>
          <a:cs typeface="+mn-cs"/>
        </a:defRPr>
      </a:lvl6pPr>
      <a:lvl7pPr marL="2743039" algn="l" defTabSz="914346" rtl="0" eaLnBrk="1" latinLnBrk="0" hangingPunct="1">
        <a:defRPr sz="1800" kern="1200">
          <a:solidFill>
            <a:schemeClr val="tx1"/>
          </a:solidFill>
          <a:latin typeface="+mn-lt"/>
          <a:ea typeface="+mn-ea"/>
          <a:cs typeface="+mn-cs"/>
        </a:defRPr>
      </a:lvl7pPr>
      <a:lvl8pPr marL="3200213" algn="l" defTabSz="914346" rtl="0" eaLnBrk="1" latinLnBrk="0" hangingPunct="1">
        <a:defRPr sz="1800" kern="1200">
          <a:solidFill>
            <a:schemeClr val="tx1"/>
          </a:solidFill>
          <a:latin typeface="+mn-lt"/>
          <a:ea typeface="+mn-ea"/>
          <a:cs typeface="+mn-cs"/>
        </a:defRPr>
      </a:lvl8pPr>
      <a:lvl9pPr marL="3657387" algn="l" defTabSz="914346"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184">
          <p15:clr>
            <a:srgbClr val="C35EA4"/>
          </p15:clr>
        </p15:guide>
        <p15:guide id="13" pos="7496">
          <p15:clr>
            <a:srgbClr val="C35EA4"/>
          </p15:clr>
        </p15:guide>
        <p15:guide id="18" orient="horz" pos="185">
          <p15:clr>
            <a:srgbClr val="C35EA4"/>
          </p15:clr>
        </p15:guide>
        <p15:guide id="22" orient="horz" pos="4133">
          <p15:clr>
            <a:srgbClr val="C35EA4"/>
          </p15:clr>
        </p15:guide>
        <p15:guide id="55" pos="2012">
          <p15:clr>
            <a:srgbClr val="5ACBF0"/>
          </p15:clr>
        </p15:guide>
        <p15:guide id="61" pos="5668">
          <p15:clr>
            <a:srgbClr val="5ACBF0"/>
          </p15:clr>
        </p15:guide>
        <p15:guide id="85" pos="3840">
          <p15:clr>
            <a:srgbClr val="5ACBF0"/>
          </p15:clr>
        </p15:guide>
        <p15:guide id="88" pos="5059">
          <p15:clr>
            <a:srgbClr val="9FCC3B"/>
          </p15:clr>
        </p15:guide>
        <p15:guide id="89" pos="2620">
          <p15:clr>
            <a:srgbClr val="9FCC3B"/>
          </p15:clr>
        </p15:guide>
        <p15:guide id="90" pos="1099">
          <p15:clr>
            <a:srgbClr val="5ACBF0"/>
          </p15:clr>
        </p15:guide>
        <p15:guide id="91" pos="2926">
          <p15:clr>
            <a:srgbClr val="5ACBF0"/>
          </p15:clr>
        </p15:guide>
        <p15:guide id="92" pos="4754">
          <p15:clr>
            <a:srgbClr val="5ACBF0"/>
          </p15:clr>
        </p15:guide>
        <p15:guide id="93" pos="6581">
          <p15:clr>
            <a:srgbClr val="5ACBF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2">
            <a:extLst>
              <a:ext uri="{FF2B5EF4-FFF2-40B4-BE49-F238E27FC236}">
                <a16:creationId xmlns:a16="http://schemas.microsoft.com/office/drawing/2014/main" id="{5509980C-ADD6-7AF2-F196-8E37CE0D46A1}"/>
              </a:ext>
            </a:extLst>
          </p:cNvPr>
          <p:cNvSpPr>
            <a:spLocks noGrp="1"/>
          </p:cNvSpPr>
          <p:nvPr>
            <p:ph type="title"/>
          </p:nvPr>
        </p:nvSpPr>
        <p:spPr>
          <a:xfrm>
            <a:off x="322580" y="595078"/>
            <a:ext cx="12275820" cy="4023804"/>
          </a:xfrm>
        </p:spPr>
        <p:txBody>
          <a:bodyPr wrap="square" anchor="t">
            <a:normAutofit/>
          </a:bodyPr>
          <a:lstStyle/>
          <a:p>
            <a:r>
              <a:rPr lang="en-US" sz="5400" dirty="0"/>
              <a:t>GENERAL OVERVIEW </a:t>
            </a:r>
            <a:br>
              <a:rPr lang="en-US" sz="5400" dirty="0"/>
            </a:br>
            <a:r>
              <a:rPr lang="en-US" sz="5400" dirty="0"/>
              <a:t>FOR SUPPLIERS</a:t>
            </a:r>
          </a:p>
        </p:txBody>
      </p:sp>
    </p:spTree>
    <p:extLst>
      <p:ext uri="{BB962C8B-B14F-4D97-AF65-F5344CB8AC3E}">
        <p14:creationId xmlns:p14="http://schemas.microsoft.com/office/powerpoint/2010/main" val="481486189"/>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182880" y="592126"/>
            <a:ext cx="11245850" cy="488950"/>
          </a:xfrm>
          <a:prstGeom prst="rect">
            <a:avLst/>
          </a:prstGeom>
        </p:spPr>
        <p:txBody>
          <a:bodyPr vert="horz" wrap="square" lIns="0" tIns="0" rIns="0" bIns="0" rtlCol="0" anchor="b">
            <a:noAutofit/>
          </a:bodyPr>
          <a:lst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a:lstStyle>
          <a:p>
            <a:r>
              <a:rPr lang="en-US" dirty="0"/>
              <a:t>Purchasing: Process Flow</a:t>
            </a:r>
          </a:p>
        </p:txBody>
      </p:sp>
      <p:sp>
        <p:nvSpPr>
          <p:cNvPr id="6" name="Subtitle 5"/>
          <p:cNvSpPr txBox="1">
            <a:spLocks/>
          </p:cNvSpPr>
          <p:nvPr/>
        </p:nvSpPr>
        <p:spPr>
          <a:xfrm>
            <a:off x="182880" y="1093265"/>
            <a:ext cx="11245850" cy="487363"/>
          </a:xfrm>
          <a:prstGeom prst="rect">
            <a:avLst/>
          </a:prstGeom>
        </p:spPr>
        <p:txBody>
          <a:bodyPr vert="horz" lIns="0" tIns="0" rIns="0" bIns="0" rtlCol="0">
            <a:noAutofit/>
          </a:bodyPr>
          <a:lstStyle>
            <a:lvl1pPr marL="274320" indent="-274320" algn="l" defTabSz="914346" rtl="0" eaLnBrk="1" latinLnBrk="0" hangingPunct="1">
              <a:lnSpc>
                <a:spcPct val="1000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1pPr>
            <a:lvl2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2pPr>
            <a:lvl3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3pPr>
            <a:lvl4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4pPr>
            <a:lvl5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sym typeface="Wingdings" pitchFamily="2" charset="2"/>
              </a:defRPr>
            </a:lvl5pPr>
            <a:lvl6pPr marL="251445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6pPr>
            <a:lvl7pPr marL="2971626"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7pPr>
            <a:lvl8pPr marL="3428799"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8pPr>
            <a:lvl9pPr marL="388597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9pPr>
          </a:lstStyle>
          <a:p>
            <a:r>
              <a:rPr lang="en-US" dirty="0"/>
              <a:t>Let’s now learn about the three steps in the purchasing process.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4" name="Arrow: Right 16">
            <a:extLst>
              <a:ext uri="{FF2B5EF4-FFF2-40B4-BE49-F238E27FC236}">
                <a16:creationId xmlns:a16="http://schemas.microsoft.com/office/drawing/2014/main" id="{E441753C-C4BA-413C-825A-E6202543E405}"/>
              </a:ext>
            </a:extLst>
          </p:cNvPr>
          <p:cNvSpPr/>
          <p:nvPr/>
        </p:nvSpPr>
        <p:spPr>
          <a:xfrm>
            <a:off x="3784110" y="4257362"/>
            <a:ext cx="1027401" cy="363093"/>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Freeform: Shape 11">
            <a:extLst>
              <a:ext uri="{FF2B5EF4-FFF2-40B4-BE49-F238E27FC236}">
                <a16:creationId xmlns:a16="http://schemas.microsoft.com/office/drawing/2014/main" id="{E12BDC07-8BC2-43AC-83B8-31EB6D38D4B7}"/>
              </a:ext>
            </a:extLst>
          </p:cNvPr>
          <p:cNvSpPr/>
          <p:nvPr/>
        </p:nvSpPr>
        <p:spPr>
          <a:xfrm>
            <a:off x="4889339" y="3874853"/>
            <a:ext cx="2232973" cy="1128109"/>
          </a:xfrm>
          <a:custGeom>
            <a:avLst/>
            <a:gdLst>
              <a:gd name="connsiteX0" fmla="*/ 0 w 1760379"/>
              <a:gd name="connsiteY0" fmla="*/ 88935 h 889352"/>
              <a:gd name="connsiteX1" fmla="*/ 88935 w 1760379"/>
              <a:gd name="connsiteY1" fmla="*/ 0 h 889352"/>
              <a:gd name="connsiteX2" fmla="*/ 1671444 w 1760379"/>
              <a:gd name="connsiteY2" fmla="*/ 0 h 889352"/>
              <a:gd name="connsiteX3" fmla="*/ 1760379 w 1760379"/>
              <a:gd name="connsiteY3" fmla="*/ 88935 h 889352"/>
              <a:gd name="connsiteX4" fmla="*/ 1760379 w 1760379"/>
              <a:gd name="connsiteY4" fmla="*/ 800417 h 889352"/>
              <a:gd name="connsiteX5" fmla="*/ 1671444 w 1760379"/>
              <a:gd name="connsiteY5" fmla="*/ 889352 h 889352"/>
              <a:gd name="connsiteX6" fmla="*/ 88935 w 1760379"/>
              <a:gd name="connsiteY6" fmla="*/ 889352 h 889352"/>
              <a:gd name="connsiteX7" fmla="*/ 0 w 1760379"/>
              <a:gd name="connsiteY7" fmla="*/ 800417 h 889352"/>
              <a:gd name="connsiteX8" fmla="*/ 0 w 1760379"/>
              <a:gd name="connsiteY8" fmla="*/ 88935 h 88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0379" h="889352">
                <a:moveTo>
                  <a:pt x="0" y="88935"/>
                </a:moveTo>
                <a:cubicBezTo>
                  <a:pt x="0" y="39818"/>
                  <a:pt x="39818" y="0"/>
                  <a:pt x="88935" y="0"/>
                </a:cubicBezTo>
                <a:lnTo>
                  <a:pt x="1671444" y="0"/>
                </a:lnTo>
                <a:cubicBezTo>
                  <a:pt x="1720561" y="0"/>
                  <a:pt x="1760379" y="39818"/>
                  <a:pt x="1760379" y="88935"/>
                </a:cubicBezTo>
                <a:lnTo>
                  <a:pt x="1760379" y="800417"/>
                </a:lnTo>
                <a:cubicBezTo>
                  <a:pt x="1760379" y="849534"/>
                  <a:pt x="1720561" y="889352"/>
                  <a:pt x="1671444" y="889352"/>
                </a:cubicBezTo>
                <a:lnTo>
                  <a:pt x="88935" y="889352"/>
                </a:lnTo>
                <a:cubicBezTo>
                  <a:pt x="39818" y="889352"/>
                  <a:pt x="0" y="849534"/>
                  <a:pt x="0" y="800417"/>
                </a:cubicBezTo>
                <a:lnTo>
                  <a:pt x="0" y="88935"/>
                </a:lnTo>
                <a:close/>
              </a:path>
            </a:pathLst>
          </a:custGeom>
          <a:ln>
            <a:solidFill>
              <a:srgbClr val="1A0D00"/>
            </a:solidFill>
          </a:ln>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392" tIns="111392" rIns="111392" bIns="111392" numCol="1" spcCol="1270" anchor="ctr" anchorCtr="0">
            <a:noAutofit/>
          </a:bodyPr>
          <a:lstStyle/>
          <a:p>
            <a:pPr lvl="0" algn="ctr">
              <a:buClr>
                <a:schemeClr val="accent4"/>
              </a:buClr>
            </a:pPr>
            <a:r>
              <a:rPr lang="en-US" sz="1400" dirty="0">
                <a:solidFill>
                  <a:srgbClr val="000000"/>
                </a:solidFill>
              </a:rPr>
              <a:t>Receive and Acknowledge Purchase Order</a:t>
            </a:r>
          </a:p>
        </p:txBody>
      </p:sp>
      <p:sp>
        <p:nvSpPr>
          <p:cNvPr id="37" name="Freeform: Shape 9">
            <a:extLst>
              <a:ext uri="{FF2B5EF4-FFF2-40B4-BE49-F238E27FC236}">
                <a16:creationId xmlns:a16="http://schemas.microsoft.com/office/drawing/2014/main" id="{1898249E-38C7-4989-AEE8-FB7358423E20}"/>
              </a:ext>
            </a:extLst>
          </p:cNvPr>
          <p:cNvSpPr/>
          <p:nvPr/>
        </p:nvSpPr>
        <p:spPr>
          <a:xfrm>
            <a:off x="1402219" y="3874852"/>
            <a:ext cx="2304063" cy="1128109"/>
          </a:xfrm>
          <a:custGeom>
            <a:avLst/>
            <a:gdLst>
              <a:gd name="connsiteX0" fmla="*/ 0 w 1760379"/>
              <a:gd name="connsiteY0" fmla="*/ 88935 h 889352"/>
              <a:gd name="connsiteX1" fmla="*/ 88935 w 1760379"/>
              <a:gd name="connsiteY1" fmla="*/ 0 h 889352"/>
              <a:gd name="connsiteX2" fmla="*/ 1671444 w 1760379"/>
              <a:gd name="connsiteY2" fmla="*/ 0 h 889352"/>
              <a:gd name="connsiteX3" fmla="*/ 1760379 w 1760379"/>
              <a:gd name="connsiteY3" fmla="*/ 88935 h 889352"/>
              <a:gd name="connsiteX4" fmla="*/ 1760379 w 1760379"/>
              <a:gd name="connsiteY4" fmla="*/ 800417 h 889352"/>
              <a:gd name="connsiteX5" fmla="*/ 1671444 w 1760379"/>
              <a:gd name="connsiteY5" fmla="*/ 889352 h 889352"/>
              <a:gd name="connsiteX6" fmla="*/ 88935 w 1760379"/>
              <a:gd name="connsiteY6" fmla="*/ 889352 h 889352"/>
              <a:gd name="connsiteX7" fmla="*/ 0 w 1760379"/>
              <a:gd name="connsiteY7" fmla="*/ 800417 h 889352"/>
              <a:gd name="connsiteX8" fmla="*/ 0 w 1760379"/>
              <a:gd name="connsiteY8" fmla="*/ 88935 h 88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0379" h="889352">
                <a:moveTo>
                  <a:pt x="0" y="88935"/>
                </a:moveTo>
                <a:cubicBezTo>
                  <a:pt x="0" y="39818"/>
                  <a:pt x="39818" y="0"/>
                  <a:pt x="88935" y="0"/>
                </a:cubicBezTo>
                <a:lnTo>
                  <a:pt x="1671444" y="0"/>
                </a:lnTo>
                <a:cubicBezTo>
                  <a:pt x="1720561" y="0"/>
                  <a:pt x="1760379" y="39818"/>
                  <a:pt x="1760379" y="88935"/>
                </a:cubicBezTo>
                <a:lnTo>
                  <a:pt x="1760379" y="800417"/>
                </a:lnTo>
                <a:cubicBezTo>
                  <a:pt x="1760379" y="849534"/>
                  <a:pt x="1720561" y="889352"/>
                  <a:pt x="1671444" y="889352"/>
                </a:cubicBezTo>
                <a:lnTo>
                  <a:pt x="88935" y="889352"/>
                </a:lnTo>
                <a:cubicBezTo>
                  <a:pt x="39818" y="889352"/>
                  <a:pt x="0" y="849534"/>
                  <a:pt x="0" y="800417"/>
                </a:cubicBezTo>
                <a:lnTo>
                  <a:pt x="0" y="88935"/>
                </a:lnTo>
                <a:close/>
              </a:path>
            </a:pathLst>
          </a:custGeom>
          <a:ln>
            <a:solidFill>
              <a:srgbClr val="1A0D00"/>
            </a:solidFill>
          </a:ln>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392" tIns="111392" rIns="111392" bIns="111392" numCol="1" spcCol="1270" anchor="ctr" anchorCtr="0">
            <a:noAutofit/>
          </a:bodyPr>
          <a:lstStyle/>
          <a:p>
            <a:pPr lvl="0" algn="ctr" defTabSz="533400">
              <a:lnSpc>
                <a:spcPct val="90000"/>
              </a:lnSpc>
              <a:spcBef>
                <a:spcPct val="0"/>
              </a:spcBef>
              <a:spcAft>
                <a:spcPct val="35000"/>
              </a:spcAft>
            </a:pPr>
            <a:r>
              <a:rPr lang="en-US" sz="1400" dirty="0">
                <a:solidFill>
                  <a:srgbClr val="000000"/>
                </a:solidFill>
              </a:rPr>
              <a:t>Search for and View Purchase Order</a:t>
            </a:r>
            <a:endParaRPr lang="en-US" sz="1400" dirty="0">
              <a:ln/>
            </a:endParaRPr>
          </a:p>
        </p:txBody>
      </p:sp>
      <p:sp>
        <p:nvSpPr>
          <p:cNvPr id="39" name="Freeform: Shape 13">
            <a:extLst>
              <a:ext uri="{FF2B5EF4-FFF2-40B4-BE49-F238E27FC236}">
                <a16:creationId xmlns:a16="http://schemas.microsoft.com/office/drawing/2014/main" id="{674017DB-5FE4-40EB-8F4C-33DAD2188A74}"/>
              </a:ext>
            </a:extLst>
          </p:cNvPr>
          <p:cNvSpPr/>
          <p:nvPr/>
        </p:nvSpPr>
        <p:spPr>
          <a:xfrm>
            <a:off x="8305369" y="3906995"/>
            <a:ext cx="2356713" cy="1128109"/>
          </a:xfrm>
          <a:custGeom>
            <a:avLst/>
            <a:gdLst>
              <a:gd name="connsiteX0" fmla="*/ 0 w 1760379"/>
              <a:gd name="connsiteY0" fmla="*/ 88935 h 889352"/>
              <a:gd name="connsiteX1" fmla="*/ 88935 w 1760379"/>
              <a:gd name="connsiteY1" fmla="*/ 0 h 889352"/>
              <a:gd name="connsiteX2" fmla="*/ 1671444 w 1760379"/>
              <a:gd name="connsiteY2" fmla="*/ 0 h 889352"/>
              <a:gd name="connsiteX3" fmla="*/ 1760379 w 1760379"/>
              <a:gd name="connsiteY3" fmla="*/ 88935 h 889352"/>
              <a:gd name="connsiteX4" fmla="*/ 1760379 w 1760379"/>
              <a:gd name="connsiteY4" fmla="*/ 800417 h 889352"/>
              <a:gd name="connsiteX5" fmla="*/ 1671444 w 1760379"/>
              <a:gd name="connsiteY5" fmla="*/ 889352 h 889352"/>
              <a:gd name="connsiteX6" fmla="*/ 88935 w 1760379"/>
              <a:gd name="connsiteY6" fmla="*/ 889352 h 889352"/>
              <a:gd name="connsiteX7" fmla="*/ 0 w 1760379"/>
              <a:gd name="connsiteY7" fmla="*/ 800417 h 889352"/>
              <a:gd name="connsiteX8" fmla="*/ 0 w 1760379"/>
              <a:gd name="connsiteY8" fmla="*/ 88935 h 88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0379" h="889352">
                <a:moveTo>
                  <a:pt x="0" y="88935"/>
                </a:moveTo>
                <a:cubicBezTo>
                  <a:pt x="0" y="39818"/>
                  <a:pt x="39818" y="0"/>
                  <a:pt x="88935" y="0"/>
                </a:cubicBezTo>
                <a:lnTo>
                  <a:pt x="1671444" y="0"/>
                </a:lnTo>
                <a:cubicBezTo>
                  <a:pt x="1720561" y="0"/>
                  <a:pt x="1760379" y="39818"/>
                  <a:pt x="1760379" y="88935"/>
                </a:cubicBezTo>
                <a:lnTo>
                  <a:pt x="1760379" y="800417"/>
                </a:lnTo>
                <a:cubicBezTo>
                  <a:pt x="1760379" y="849534"/>
                  <a:pt x="1720561" y="889352"/>
                  <a:pt x="1671444" y="889352"/>
                </a:cubicBezTo>
                <a:lnTo>
                  <a:pt x="88935" y="889352"/>
                </a:lnTo>
                <a:cubicBezTo>
                  <a:pt x="39818" y="889352"/>
                  <a:pt x="0" y="849534"/>
                  <a:pt x="0" y="800417"/>
                </a:cubicBezTo>
                <a:lnTo>
                  <a:pt x="0" y="88935"/>
                </a:lnTo>
                <a:close/>
              </a:path>
            </a:pathLst>
          </a:custGeom>
          <a:ln>
            <a:solidFill>
              <a:srgbClr val="1A0D00"/>
            </a:solidFill>
          </a:ln>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392" tIns="111392" rIns="111392" bIns="111392" numCol="1" spcCol="1270" anchor="ctr" anchorCtr="0">
            <a:noAutofit/>
          </a:bodyPr>
          <a:lstStyle/>
          <a:p>
            <a:pPr lvl="0" algn="ctr">
              <a:buClr>
                <a:schemeClr val="accent4"/>
              </a:buClr>
            </a:pPr>
            <a:r>
              <a:rPr lang="en-US" sz="1400" dirty="0">
                <a:solidFill>
                  <a:srgbClr val="000000"/>
                </a:solidFill>
              </a:rPr>
              <a:t>Accept or Reject Purchase Order</a:t>
            </a:r>
          </a:p>
        </p:txBody>
      </p:sp>
      <p:sp>
        <p:nvSpPr>
          <p:cNvPr id="40" name="Arrow: Right 16">
            <a:extLst>
              <a:ext uri="{FF2B5EF4-FFF2-40B4-BE49-F238E27FC236}">
                <a16:creationId xmlns:a16="http://schemas.microsoft.com/office/drawing/2014/main" id="{97387552-06F5-4461-8B63-63C2B3D98204}"/>
              </a:ext>
            </a:extLst>
          </p:cNvPr>
          <p:cNvSpPr/>
          <p:nvPr/>
        </p:nvSpPr>
        <p:spPr>
          <a:xfrm>
            <a:off x="7200140" y="4257362"/>
            <a:ext cx="1027401" cy="363093"/>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Arrow: Chevron 10">
            <a:extLst>
              <a:ext uri="{FF2B5EF4-FFF2-40B4-BE49-F238E27FC236}">
                <a16:creationId xmlns:a16="http://schemas.microsoft.com/office/drawing/2014/main" id="{450BE9D7-286B-49E3-85EA-5F5B42520475}"/>
              </a:ext>
            </a:extLst>
          </p:cNvPr>
          <p:cNvSpPr/>
          <p:nvPr/>
        </p:nvSpPr>
        <p:spPr>
          <a:xfrm>
            <a:off x="4841133" y="2450238"/>
            <a:ext cx="2719953" cy="1049902"/>
          </a:xfrm>
          <a:prstGeom prst="chevron">
            <a:avLst>
              <a:gd name="adj" fmla="val 40000"/>
            </a:avLst>
          </a:prstGeom>
          <a:solidFill>
            <a:schemeClr val="accent2"/>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en-MY"/>
          </a:p>
        </p:txBody>
      </p:sp>
      <p:sp>
        <p:nvSpPr>
          <p:cNvPr id="43" name="Arrow: Chevron 12">
            <a:extLst>
              <a:ext uri="{FF2B5EF4-FFF2-40B4-BE49-F238E27FC236}">
                <a16:creationId xmlns:a16="http://schemas.microsoft.com/office/drawing/2014/main" id="{FB029589-13CE-4BFE-B76F-B755C40EF46B}"/>
              </a:ext>
            </a:extLst>
          </p:cNvPr>
          <p:cNvSpPr/>
          <p:nvPr/>
        </p:nvSpPr>
        <p:spPr>
          <a:xfrm>
            <a:off x="8305369" y="2455295"/>
            <a:ext cx="2719953" cy="1049902"/>
          </a:xfrm>
          <a:prstGeom prst="chevron">
            <a:avLst>
              <a:gd name="adj" fmla="val 40000"/>
            </a:avLst>
          </a:prstGeom>
          <a:solidFill>
            <a:schemeClr val="accent2"/>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en-MY"/>
          </a:p>
        </p:txBody>
      </p:sp>
      <p:sp>
        <p:nvSpPr>
          <p:cNvPr id="45" name="Arrow: Chevron 8">
            <a:extLst>
              <a:ext uri="{FF2B5EF4-FFF2-40B4-BE49-F238E27FC236}">
                <a16:creationId xmlns:a16="http://schemas.microsoft.com/office/drawing/2014/main" id="{C9BAC044-12AC-4772-AD50-76BB03CB72B3}"/>
              </a:ext>
            </a:extLst>
          </p:cNvPr>
          <p:cNvSpPr/>
          <p:nvPr/>
        </p:nvSpPr>
        <p:spPr>
          <a:xfrm>
            <a:off x="1376896" y="2450238"/>
            <a:ext cx="2719953" cy="1049902"/>
          </a:xfrm>
          <a:prstGeom prst="chevron">
            <a:avLst>
              <a:gd name="adj" fmla="val 40000"/>
            </a:avLst>
          </a:prstGeom>
          <a:solidFill>
            <a:schemeClr val="accent2"/>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en-MY"/>
          </a:p>
        </p:txBody>
      </p:sp>
      <p:grpSp>
        <p:nvGrpSpPr>
          <p:cNvPr id="51" name="Group 50">
            <a:extLst>
              <a:ext uri="{FF2B5EF4-FFF2-40B4-BE49-F238E27FC236}">
                <a16:creationId xmlns:a16="http://schemas.microsoft.com/office/drawing/2014/main" id="{0D1CD349-DF85-420D-A5D5-681C3A63883B}"/>
              </a:ext>
            </a:extLst>
          </p:cNvPr>
          <p:cNvGrpSpPr/>
          <p:nvPr/>
        </p:nvGrpSpPr>
        <p:grpSpPr>
          <a:xfrm>
            <a:off x="2304365" y="2614016"/>
            <a:ext cx="679000" cy="689219"/>
            <a:chOff x="5881688" y="711200"/>
            <a:chExt cx="949326" cy="963613"/>
          </a:xfrm>
          <a:solidFill>
            <a:schemeClr val="bg1"/>
          </a:solidFill>
        </p:grpSpPr>
        <p:sp>
          <p:nvSpPr>
            <p:cNvPr id="52" name="Freeform 29">
              <a:extLst>
                <a:ext uri="{FF2B5EF4-FFF2-40B4-BE49-F238E27FC236}">
                  <a16:creationId xmlns:a16="http://schemas.microsoft.com/office/drawing/2014/main" id="{A32AB875-D5EE-4727-88A2-EA32C87FF1B2}"/>
                </a:ext>
              </a:extLst>
            </p:cNvPr>
            <p:cNvSpPr>
              <a:spLocks/>
            </p:cNvSpPr>
            <p:nvPr/>
          </p:nvSpPr>
          <p:spPr bwMode="auto">
            <a:xfrm>
              <a:off x="5892801" y="1208088"/>
              <a:ext cx="938213" cy="466725"/>
            </a:xfrm>
            <a:custGeom>
              <a:avLst/>
              <a:gdLst>
                <a:gd name="T0" fmla="*/ 350 w 350"/>
                <a:gd name="T1" fmla="*/ 0 h 174"/>
                <a:gd name="T2" fmla="*/ 176 w 350"/>
                <a:gd name="T3" fmla="*/ 174 h 174"/>
                <a:gd name="T4" fmla="*/ 67 w 350"/>
                <a:gd name="T5" fmla="*/ 135 h 174"/>
                <a:gd name="T6" fmla="*/ 40 w 350"/>
                <a:gd name="T7" fmla="*/ 171 h 174"/>
                <a:gd name="T8" fmla="*/ 0 w 350"/>
                <a:gd name="T9" fmla="*/ 39 h 174"/>
                <a:gd name="T10" fmla="*/ 142 w 350"/>
                <a:gd name="T11" fmla="*/ 39 h 174"/>
                <a:gd name="T12" fmla="*/ 114 w 350"/>
                <a:gd name="T13" fmla="*/ 75 h 174"/>
                <a:gd name="T14" fmla="*/ 176 w 350"/>
                <a:gd name="T15" fmla="*/ 97 h 174"/>
                <a:gd name="T16" fmla="*/ 274 w 350"/>
                <a:gd name="T17" fmla="*/ 0 h 174"/>
                <a:gd name="T18" fmla="*/ 350 w 350"/>
                <a:gd name="T19" fmla="*/ 0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0" h="174">
                  <a:moveTo>
                    <a:pt x="350" y="0"/>
                  </a:moveTo>
                  <a:cubicBezTo>
                    <a:pt x="350" y="96"/>
                    <a:pt x="272" y="174"/>
                    <a:pt x="176" y="174"/>
                  </a:cubicBezTo>
                  <a:cubicBezTo>
                    <a:pt x="135" y="174"/>
                    <a:pt x="97" y="159"/>
                    <a:pt x="67" y="135"/>
                  </a:cubicBezTo>
                  <a:cubicBezTo>
                    <a:pt x="40" y="171"/>
                    <a:pt x="40" y="171"/>
                    <a:pt x="40" y="171"/>
                  </a:cubicBezTo>
                  <a:cubicBezTo>
                    <a:pt x="0" y="39"/>
                    <a:pt x="0" y="39"/>
                    <a:pt x="0" y="39"/>
                  </a:cubicBezTo>
                  <a:cubicBezTo>
                    <a:pt x="142" y="39"/>
                    <a:pt x="142" y="39"/>
                    <a:pt x="142" y="39"/>
                  </a:cubicBezTo>
                  <a:cubicBezTo>
                    <a:pt x="114" y="75"/>
                    <a:pt x="114" y="75"/>
                    <a:pt x="114" y="75"/>
                  </a:cubicBezTo>
                  <a:cubicBezTo>
                    <a:pt x="131" y="89"/>
                    <a:pt x="153" y="97"/>
                    <a:pt x="176" y="97"/>
                  </a:cubicBezTo>
                  <a:cubicBezTo>
                    <a:pt x="230" y="97"/>
                    <a:pt x="274" y="54"/>
                    <a:pt x="274" y="0"/>
                  </a:cubicBezTo>
                  <a:lnTo>
                    <a:pt x="35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30">
              <a:extLst>
                <a:ext uri="{FF2B5EF4-FFF2-40B4-BE49-F238E27FC236}">
                  <a16:creationId xmlns:a16="http://schemas.microsoft.com/office/drawing/2014/main" id="{BDACB690-4EA5-4595-B69F-8C12CBA76E25}"/>
                </a:ext>
              </a:extLst>
            </p:cNvPr>
            <p:cNvSpPr>
              <a:spLocks/>
            </p:cNvSpPr>
            <p:nvPr/>
          </p:nvSpPr>
          <p:spPr bwMode="auto">
            <a:xfrm>
              <a:off x="5881688" y="711200"/>
              <a:ext cx="938213" cy="465138"/>
            </a:xfrm>
            <a:custGeom>
              <a:avLst/>
              <a:gdLst>
                <a:gd name="T0" fmla="*/ 0 w 350"/>
                <a:gd name="T1" fmla="*/ 174 h 174"/>
                <a:gd name="T2" fmla="*/ 173 w 350"/>
                <a:gd name="T3" fmla="*/ 0 h 174"/>
                <a:gd name="T4" fmla="*/ 283 w 350"/>
                <a:gd name="T5" fmla="*/ 39 h 174"/>
                <a:gd name="T6" fmla="*/ 310 w 350"/>
                <a:gd name="T7" fmla="*/ 3 h 174"/>
                <a:gd name="T8" fmla="*/ 350 w 350"/>
                <a:gd name="T9" fmla="*/ 135 h 174"/>
                <a:gd name="T10" fmla="*/ 208 w 350"/>
                <a:gd name="T11" fmla="*/ 135 h 174"/>
                <a:gd name="T12" fmla="*/ 236 w 350"/>
                <a:gd name="T13" fmla="*/ 99 h 174"/>
                <a:gd name="T14" fmla="*/ 173 w 350"/>
                <a:gd name="T15" fmla="*/ 76 h 174"/>
                <a:gd name="T16" fmla="*/ 76 w 350"/>
                <a:gd name="T17" fmla="*/ 174 h 174"/>
                <a:gd name="T18" fmla="*/ 0 w 350"/>
                <a:gd name="T19" fmla="*/ 17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0" h="174">
                  <a:moveTo>
                    <a:pt x="0" y="174"/>
                  </a:moveTo>
                  <a:cubicBezTo>
                    <a:pt x="0" y="78"/>
                    <a:pt x="77" y="0"/>
                    <a:pt x="173" y="0"/>
                  </a:cubicBezTo>
                  <a:cubicBezTo>
                    <a:pt x="215" y="0"/>
                    <a:pt x="253" y="14"/>
                    <a:pt x="283" y="39"/>
                  </a:cubicBezTo>
                  <a:cubicBezTo>
                    <a:pt x="310" y="3"/>
                    <a:pt x="310" y="3"/>
                    <a:pt x="310" y="3"/>
                  </a:cubicBezTo>
                  <a:cubicBezTo>
                    <a:pt x="350" y="135"/>
                    <a:pt x="350" y="135"/>
                    <a:pt x="350" y="135"/>
                  </a:cubicBezTo>
                  <a:cubicBezTo>
                    <a:pt x="208" y="135"/>
                    <a:pt x="208" y="135"/>
                    <a:pt x="208" y="135"/>
                  </a:cubicBezTo>
                  <a:cubicBezTo>
                    <a:pt x="236" y="99"/>
                    <a:pt x="236" y="99"/>
                    <a:pt x="236" y="99"/>
                  </a:cubicBezTo>
                  <a:cubicBezTo>
                    <a:pt x="219" y="85"/>
                    <a:pt x="197" y="77"/>
                    <a:pt x="173" y="76"/>
                  </a:cubicBezTo>
                  <a:cubicBezTo>
                    <a:pt x="120" y="77"/>
                    <a:pt x="76" y="120"/>
                    <a:pt x="76" y="174"/>
                  </a:cubicBezTo>
                  <a:lnTo>
                    <a:pt x="0" y="1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4" name="Freeform 71">
            <a:extLst>
              <a:ext uri="{FF2B5EF4-FFF2-40B4-BE49-F238E27FC236}">
                <a16:creationId xmlns:a16="http://schemas.microsoft.com/office/drawing/2014/main" id="{A31D1A08-BE16-43A8-B8B8-31EFAAF0F92E}"/>
              </a:ext>
            </a:extLst>
          </p:cNvPr>
          <p:cNvSpPr>
            <a:spLocks/>
          </p:cNvSpPr>
          <p:nvPr/>
        </p:nvSpPr>
        <p:spPr bwMode="auto">
          <a:xfrm>
            <a:off x="5992565" y="2631518"/>
            <a:ext cx="378480" cy="610729"/>
          </a:xfrm>
          <a:custGeom>
            <a:avLst/>
            <a:gdLst>
              <a:gd name="T0" fmla="*/ 0 w 179"/>
              <a:gd name="T1" fmla="*/ 0 h 289"/>
              <a:gd name="T2" fmla="*/ 7 w 179"/>
              <a:gd name="T3" fmla="*/ 235 h 289"/>
              <a:gd name="T4" fmla="*/ 74 w 179"/>
              <a:gd name="T5" fmla="*/ 203 h 289"/>
              <a:gd name="T6" fmla="*/ 112 w 179"/>
              <a:gd name="T7" fmla="*/ 282 h 289"/>
              <a:gd name="T8" fmla="*/ 125 w 179"/>
              <a:gd name="T9" fmla="*/ 287 h 289"/>
              <a:gd name="T10" fmla="*/ 145 w 179"/>
              <a:gd name="T11" fmla="*/ 277 h 289"/>
              <a:gd name="T12" fmla="*/ 150 w 179"/>
              <a:gd name="T13" fmla="*/ 264 h 289"/>
              <a:gd name="T14" fmla="*/ 112 w 179"/>
              <a:gd name="T15" fmla="*/ 184 h 289"/>
              <a:gd name="T16" fmla="*/ 179 w 179"/>
              <a:gd name="T17" fmla="*/ 152 h 289"/>
              <a:gd name="T18" fmla="*/ 0 w 179"/>
              <a:gd name="T19" fmla="*/ 0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9" h="289">
                <a:moveTo>
                  <a:pt x="0" y="0"/>
                </a:moveTo>
                <a:cubicBezTo>
                  <a:pt x="7" y="235"/>
                  <a:pt x="7" y="235"/>
                  <a:pt x="7" y="235"/>
                </a:cubicBezTo>
                <a:cubicBezTo>
                  <a:pt x="74" y="203"/>
                  <a:pt x="74" y="203"/>
                  <a:pt x="74" y="203"/>
                </a:cubicBezTo>
                <a:cubicBezTo>
                  <a:pt x="112" y="282"/>
                  <a:pt x="112" y="282"/>
                  <a:pt x="112" y="282"/>
                </a:cubicBezTo>
                <a:cubicBezTo>
                  <a:pt x="115" y="287"/>
                  <a:pt x="120" y="289"/>
                  <a:pt x="125" y="287"/>
                </a:cubicBezTo>
                <a:cubicBezTo>
                  <a:pt x="145" y="277"/>
                  <a:pt x="145" y="277"/>
                  <a:pt x="145" y="277"/>
                </a:cubicBezTo>
                <a:cubicBezTo>
                  <a:pt x="150" y="275"/>
                  <a:pt x="152" y="269"/>
                  <a:pt x="150" y="264"/>
                </a:cubicBezTo>
                <a:cubicBezTo>
                  <a:pt x="112" y="184"/>
                  <a:pt x="112" y="184"/>
                  <a:pt x="112" y="184"/>
                </a:cubicBezTo>
                <a:cubicBezTo>
                  <a:pt x="179" y="152"/>
                  <a:pt x="179" y="152"/>
                  <a:pt x="179" y="152"/>
                </a:cubicBez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55" name="Group 54">
            <a:extLst>
              <a:ext uri="{FF2B5EF4-FFF2-40B4-BE49-F238E27FC236}">
                <a16:creationId xmlns:a16="http://schemas.microsoft.com/office/drawing/2014/main" id="{9469BFBA-355B-4625-9AFC-17F7F66B0491}"/>
              </a:ext>
            </a:extLst>
          </p:cNvPr>
          <p:cNvGrpSpPr/>
          <p:nvPr/>
        </p:nvGrpSpPr>
        <p:grpSpPr>
          <a:xfrm>
            <a:off x="9426209" y="2573874"/>
            <a:ext cx="478272" cy="869103"/>
            <a:chOff x="2495550" y="3582988"/>
            <a:chExt cx="573088" cy="1041400"/>
          </a:xfrm>
          <a:solidFill>
            <a:schemeClr val="bg1"/>
          </a:solidFill>
        </p:grpSpPr>
        <p:sp>
          <p:nvSpPr>
            <p:cNvPr id="56" name="Freeform 89">
              <a:extLst>
                <a:ext uri="{FF2B5EF4-FFF2-40B4-BE49-F238E27FC236}">
                  <a16:creationId xmlns:a16="http://schemas.microsoft.com/office/drawing/2014/main" id="{EB862F23-61F1-4E61-9DD9-246240A0186C}"/>
                </a:ext>
              </a:extLst>
            </p:cNvPr>
            <p:cNvSpPr>
              <a:spLocks noEditPoints="1"/>
            </p:cNvSpPr>
            <p:nvPr/>
          </p:nvSpPr>
          <p:spPr bwMode="auto">
            <a:xfrm>
              <a:off x="2495550" y="3582988"/>
              <a:ext cx="573088" cy="869950"/>
            </a:xfrm>
            <a:custGeom>
              <a:avLst/>
              <a:gdLst>
                <a:gd name="T0" fmla="*/ 185 w 214"/>
                <a:gd name="T1" fmla="*/ 0 h 325"/>
                <a:gd name="T2" fmla="*/ 29 w 214"/>
                <a:gd name="T3" fmla="*/ 0 h 325"/>
                <a:gd name="T4" fmla="*/ 0 w 214"/>
                <a:gd name="T5" fmla="*/ 29 h 325"/>
                <a:gd name="T6" fmla="*/ 0 w 214"/>
                <a:gd name="T7" fmla="*/ 296 h 325"/>
                <a:gd name="T8" fmla="*/ 29 w 214"/>
                <a:gd name="T9" fmla="*/ 325 h 325"/>
                <a:gd name="T10" fmla="*/ 90 w 214"/>
                <a:gd name="T11" fmla="*/ 325 h 325"/>
                <a:gd name="T12" fmla="*/ 78 w 214"/>
                <a:gd name="T13" fmla="*/ 275 h 325"/>
                <a:gd name="T14" fmla="*/ 24 w 214"/>
                <a:gd name="T15" fmla="*/ 275 h 325"/>
                <a:gd name="T16" fmla="*/ 24 w 214"/>
                <a:gd name="T17" fmla="*/ 46 h 325"/>
                <a:gd name="T18" fmla="*/ 189 w 214"/>
                <a:gd name="T19" fmla="*/ 46 h 325"/>
                <a:gd name="T20" fmla="*/ 189 w 214"/>
                <a:gd name="T21" fmla="*/ 109 h 325"/>
                <a:gd name="T22" fmla="*/ 175 w 214"/>
                <a:gd name="T23" fmla="*/ 87 h 325"/>
                <a:gd name="T24" fmla="*/ 125 w 214"/>
                <a:gd name="T25" fmla="*/ 67 h 325"/>
                <a:gd name="T26" fmla="*/ 75 w 214"/>
                <a:gd name="T27" fmla="*/ 87 h 325"/>
                <a:gd name="T28" fmla="*/ 54 w 214"/>
                <a:gd name="T29" fmla="*/ 137 h 325"/>
                <a:gd name="T30" fmla="*/ 75 w 214"/>
                <a:gd name="T31" fmla="*/ 187 h 325"/>
                <a:gd name="T32" fmla="*/ 95 w 214"/>
                <a:gd name="T33" fmla="*/ 202 h 325"/>
                <a:gd name="T34" fmla="*/ 98 w 214"/>
                <a:gd name="T35" fmla="*/ 199 h 325"/>
                <a:gd name="T36" fmla="*/ 99 w 214"/>
                <a:gd name="T37" fmla="*/ 187 h 325"/>
                <a:gd name="T38" fmla="*/ 85 w 214"/>
                <a:gd name="T39" fmla="*/ 177 h 325"/>
                <a:gd name="T40" fmla="*/ 69 w 214"/>
                <a:gd name="T41" fmla="*/ 137 h 325"/>
                <a:gd name="T42" fmla="*/ 85 w 214"/>
                <a:gd name="T43" fmla="*/ 98 h 325"/>
                <a:gd name="T44" fmla="*/ 125 w 214"/>
                <a:gd name="T45" fmla="*/ 82 h 325"/>
                <a:gd name="T46" fmla="*/ 164 w 214"/>
                <a:gd name="T47" fmla="*/ 98 h 325"/>
                <a:gd name="T48" fmla="*/ 180 w 214"/>
                <a:gd name="T49" fmla="*/ 137 h 325"/>
                <a:gd name="T50" fmla="*/ 166 w 214"/>
                <a:gd name="T51" fmla="*/ 175 h 325"/>
                <a:gd name="T52" fmla="*/ 167 w 214"/>
                <a:gd name="T53" fmla="*/ 193 h 325"/>
                <a:gd name="T54" fmla="*/ 168 w 214"/>
                <a:gd name="T55" fmla="*/ 194 h 325"/>
                <a:gd name="T56" fmla="*/ 175 w 214"/>
                <a:gd name="T57" fmla="*/ 187 h 325"/>
                <a:gd name="T58" fmla="*/ 189 w 214"/>
                <a:gd name="T59" fmla="*/ 166 h 325"/>
                <a:gd name="T60" fmla="*/ 189 w 214"/>
                <a:gd name="T61" fmla="*/ 206 h 325"/>
                <a:gd name="T62" fmla="*/ 190 w 214"/>
                <a:gd name="T63" fmla="*/ 210 h 325"/>
                <a:gd name="T64" fmla="*/ 198 w 214"/>
                <a:gd name="T65" fmla="*/ 211 h 325"/>
                <a:gd name="T66" fmla="*/ 210 w 214"/>
                <a:gd name="T67" fmla="*/ 214 h 325"/>
                <a:gd name="T68" fmla="*/ 213 w 214"/>
                <a:gd name="T69" fmla="*/ 227 h 325"/>
                <a:gd name="T70" fmla="*/ 214 w 214"/>
                <a:gd name="T71" fmla="*/ 233 h 325"/>
                <a:gd name="T72" fmla="*/ 214 w 214"/>
                <a:gd name="T73" fmla="*/ 29 h 325"/>
                <a:gd name="T74" fmla="*/ 185 w 214"/>
                <a:gd name="T75" fmla="*/ 0 h 325"/>
                <a:gd name="T76" fmla="*/ 38 w 214"/>
                <a:gd name="T77" fmla="*/ 294 h 325"/>
                <a:gd name="T78" fmla="*/ 74 w 214"/>
                <a:gd name="T79" fmla="*/ 294 h 325"/>
                <a:gd name="T80" fmla="*/ 74 w 214"/>
                <a:gd name="T81" fmla="*/ 301 h 325"/>
                <a:gd name="T82" fmla="*/ 38 w 214"/>
                <a:gd name="T83" fmla="*/ 301 h 325"/>
                <a:gd name="T84" fmla="*/ 38 w 214"/>
                <a:gd name="T85" fmla="*/ 294 h 325"/>
                <a:gd name="T86" fmla="*/ 142 w 214"/>
                <a:gd name="T87" fmla="*/ 27 h 325"/>
                <a:gd name="T88" fmla="*/ 67 w 214"/>
                <a:gd name="T89" fmla="*/ 27 h 325"/>
                <a:gd name="T90" fmla="*/ 67 w 214"/>
                <a:gd name="T91" fmla="*/ 15 h 325"/>
                <a:gd name="T92" fmla="*/ 142 w 214"/>
                <a:gd name="T93" fmla="*/ 15 h 325"/>
                <a:gd name="T94" fmla="*/ 142 w 214"/>
                <a:gd name="T95" fmla="*/ 27 h 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14" h="325">
                  <a:moveTo>
                    <a:pt x="185" y="0"/>
                  </a:moveTo>
                  <a:cubicBezTo>
                    <a:pt x="29" y="0"/>
                    <a:pt x="29" y="0"/>
                    <a:pt x="29" y="0"/>
                  </a:cubicBezTo>
                  <a:cubicBezTo>
                    <a:pt x="13" y="0"/>
                    <a:pt x="0" y="13"/>
                    <a:pt x="0" y="29"/>
                  </a:cubicBezTo>
                  <a:cubicBezTo>
                    <a:pt x="0" y="296"/>
                    <a:pt x="0" y="296"/>
                    <a:pt x="0" y="296"/>
                  </a:cubicBezTo>
                  <a:cubicBezTo>
                    <a:pt x="0" y="312"/>
                    <a:pt x="13" y="325"/>
                    <a:pt x="29" y="325"/>
                  </a:cubicBezTo>
                  <a:cubicBezTo>
                    <a:pt x="90" y="325"/>
                    <a:pt x="90" y="325"/>
                    <a:pt x="90" y="325"/>
                  </a:cubicBezTo>
                  <a:cubicBezTo>
                    <a:pt x="84" y="309"/>
                    <a:pt x="80" y="292"/>
                    <a:pt x="78" y="275"/>
                  </a:cubicBezTo>
                  <a:cubicBezTo>
                    <a:pt x="24" y="275"/>
                    <a:pt x="24" y="275"/>
                    <a:pt x="24" y="275"/>
                  </a:cubicBezTo>
                  <a:cubicBezTo>
                    <a:pt x="24" y="46"/>
                    <a:pt x="24" y="46"/>
                    <a:pt x="24" y="46"/>
                  </a:cubicBezTo>
                  <a:cubicBezTo>
                    <a:pt x="189" y="46"/>
                    <a:pt x="189" y="46"/>
                    <a:pt x="189" y="46"/>
                  </a:cubicBezTo>
                  <a:cubicBezTo>
                    <a:pt x="189" y="109"/>
                    <a:pt x="189" y="109"/>
                    <a:pt x="189" y="109"/>
                  </a:cubicBezTo>
                  <a:cubicBezTo>
                    <a:pt x="186" y="101"/>
                    <a:pt x="181" y="93"/>
                    <a:pt x="175" y="87"/>
                  </a:cubicBezTo>
                  <a:cubicBezTo>
                    <a:pt x="162" y="75"/>
                    <a:pt x="144" y="67"/>
                    <a:pt x="125" y="67"/>
                  </a:cubicBezTo>
                  <a:cubicBezTo>
                    <a:pt x="105" y="67"/>
                    <a:pt x="87" y="75"/>
                    <a:pt x="75" y="87"/>
                  </a:cubicBezTo>
                  <a:cubicBezTo>
                    <a:pt x="62" y="100"/>
                    <a:pt x="54" y="118"/>
                    <a:pt x="54" y="137"/>
                  </a:cubicBezTo>
                  <a:cubicBezTo>
                    <a:pt x="54" y="157"/>
                    <a:pt x="62" y="175"/>
                    <a:pt x="75" y="187"/>
                  </a:cubicBezTo>
                  <a:cubicBezTo>
                    <a:pt x="80" y="193"/>
                    <a:pt x="87" y="198"/>
                    <a:pt x="95" y="202"/>
                  </a:cubicBezTo>
                  <a:cubicBezTo>
                    <a:pt x="98" y="199"/>
                    <a:pt x="98" y="199"/>
                    <a:pt x="98" y="199"/>
                  </a:cubicBezTo>
                  <a:cubicBezTo>
                    <a:pt x="98" y="195"/>
                    <a:pt x="99" y="191"/>
                    <a:pt x="99" y="187"/>
                  </a:cubicBezTo>
                  <a:cubicBezTo>
                    <a:pt x="94" y="184"/>
                    <a:pt x="89" y="181"/>
                    <a:pt x="85" y="177"/>
                  </a:cubicBezTo>
                  <a:cubicBezTo>
                    <a:pt x="75" y="167"/>
                    <a:pt x="69" y="153"/>
                    <a:pt x="69" y="137"/>
                  </a:cubicBezTo>
                  <a:cubicBezTo>
                    <a:pt x="69" y="122"/>
                    <a:pt x="75" y="108"/>
                    <a:pt x="85" y="98"/>
                  </a:cubicBezTo>
                  <a:cubicBezTo>
                    <a:pt x="95" y="88"/>
                    <a:pt x="109" y="82"/>
                    <a:pt x="125" y="82"/>
                  </a:cubicBezTo>
                  <a:cubicBezTo>
                    <a:pt x="140" y="82"/>
                    <a:pt x="154" y="88"/>
                    <a:pt x="164" y="98"/>
                  </a:cubicBezTo>
                  <a:cubicBezTo>
                    <a:pt x="174" y="108"/>
                    <a:pt x="180" y="122"/>
                    <a:pt x="180" y="137"/>
                  </a:cubicBezTo>
                  <a:cubicBezTo>
                    <a:pt x="180" y="152"/>
                    <a:pt x="175" y="165"/>
                    <a:pt x="166" y="175"/>
                  </a:cubicBezTo>
                  <a:cubicBezTo>
                    <a:pt x="166" y="181"/>
                    <a:pt x="167" y="187"/>
                    <a:pt x="167" y="193"/>
                  </a:cubicBezTo>
                  <a:cubicBezTo>
                    <a:pt x="168" y="194"/>
                    <a:pt x="168" y="194"/>
                    <a:pt x="168" y="194"/>
                  </a:cubicBezTo>
                  <a:cubicBezTo>
                    <a:pt x="170" y="192"/>
                    <a:pt x="172" y="190"/>
                    <a:pt x="175" y="187"/>
                  </a:cubicBezTo>
                  <a:cubicBezTo>
                    <a:pt x="181" y="181"/>
                    <a:pt x="186" y="174"/>
                    <a:pt x="189" y="166"/>
                  </a:cubicBezTo>
                  <a:cubicBezTo>
                    <a:pt x="189" y="206"/>
                    <a:pt x="189" y="206"/>
                    <a:pt x="189" y="206"/>
                  </a:cubicBezTo>
                  <a:cubicBezTo>
                    <a:pt x="190" y="210"/>
                    <a:pt x="190" y="210"/>
                    <a:pt x="190" y="210"/>
                  </a:cubicBezTo>
                  <a:cubicBezTo>
                    <a:pt x="193" y="210"/>
                    <a:pt x="195" y="211"/>
                    <a:pt x="198" y="211"/>
                  </a:cubicBezTo>
                  <a:cubicBezTo>
                    <a:pt x="210" y="214"/>
                    <a:pt x="210" y="214"/>
                    <a:pt x="210" y="214"/>
                  </a:cubicBezTo>
                  <a:cubicBezTo>
                    <a:pt x="213" y="227"/>
                    <a:pt x="213" y="227"/>
                    <a:pt x="213" y="227"/>
                  </a:cubicBezTo>
                  <a:cubicBezTo>
                    <a:pt x="213" y="229"/>
                    <a:pt x="214" y="231"/>
                    <a:pt x="214" y="233"/>
                  </a:cubicBezTo>
                  <a:cubicBezTo>
                    <a:pt x="214" y="29"/>
                    <a:pt x="214" y="29"/>
                    <a:pt x="214" y="29"/>
                  </a:cubicBezTo>
                  <a:cubicBezTo>
                    <a:pt x="214" y="13"/>
                    <a:pt x="201" y="0"/>
                    <a:pt x="185" y="0"/>
                  </a:cubicBezTo>
                  <a:close/>
                  <a:moveTo>
                    <a:pt x="38" y="294"/>
                  </a:moveTo>
                  <a:cubicBezTo>
                    <a:pt x="74" y="294"/>
                    <a:pt x="74" y="294"/>
                    <a:pt x="74" y="294"/>
                  </a:cubicBezTo>
                  <a:cubicBezTo>
                    <a:pt x="74" y="301"/>
                    <a:pt x="74" y="301"/>
                    <a:pt x="74" y="301"/>
                  </a:cubicBezTo>
                  <a:cubicBezTo>
                    <a:pt x="38" y="301"/>
                    <a:pt x="38" y="301"/>
                    <a:pt x="38" y="301"/>
                  </a:cubicBezTo>
                  <a:lnTo>
                    <a:pt x="38" y="294"/>
                  </a:lnTo>
                  <a:close/>
                  <a:moveTo>
                    <a:pt x="142" y="27"/>
                  </a:moveTo>
                  <a:cubicBezTo>
                    <a:pt x="67" y="27"/>
                    <a:pt x="67" y="27"/>
                    <a:pt x="67" y="27"/>
                  </a:cubicBezTo>
                  <a:cubicBezTo>
                    <a:pt x="67" y="15"/>
                    <a:pt x="67" y="15"/>
                    <a:pt x="67" y="15"/>
                  </a:cubicBezTo>
                  <a:cubicBezTo>
                    <a:pt x="142" y="15"/>
                    <a:pt x="142" y="15"/>
                    <a:pt x="142" y="15"/>
                  </a:cubicBezTo>
                  <a:lnTo>
                    <a:pt x="142"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Freeform 90">
              <a:extLst>
                <a:ext uri="{FF2B5EF4-FFF2-40B4-BE49-F238E27FC236}">
                  <a16:creationId xmlns:a16="http://schemas.microsoft.com/office/drawing/2014/main" id="{B0E106ED-E5E9-4C7B-AF19-A00C124AC9A6}"/>
                </a:ext>
              </a:extLst>
            </p:cNvPr>
            <p:cNvSpPr>
              <a:spLocks/>
            </p:cNvSpPr>
            <p:nvPr/>
          </p:nvSpPr>
          <p:spPr bwMode="auto">
            <a:xfrm>
              <a:off x="2724150" y="3844926"/>
              <a:ext cx="211138" cy="190500"/>
            </a:xfrm>
            <a:custGeom>
              <a:avLst/>
              <a:gdLst>
                <a:gd name="T0" fmla="*/ 40 w 79"/>
                <a:gd name="T1" fmla="*/ 15 h 71"/>
                <a:gd name="T2" fmla="*/ 57 w 79"/>
                <a:gd name="T3" fmla="*/ 22 h 71"/>
                <a:gd name="T4" fmla="*/ 63 w 79"/>
                <a:gd name="T5" fmla="*/ 33 h 71"/>
                <a:gd name="T6" fmla="*/ 77 w 79"/>
                <a:gd name="T7" fmla="*/ 53 h 71"/>
                <a:gd name="T8" fmla="*/ 79 w 79"/>
                <a:gd name="T9" fmla="*/ 39 h 71"/>
                <a:gd name="T10" fmla="*/ 68 w 79"/>
                <a:gd name="T11" fmla="*/ 11 h 71"/>
                <a:gd name="T12" fmla="*/ 40 w 79"/>
                <a:gd name="T13" fmla="*/ 0 h 71"/>
                <a:gd name="T14" fmla="*/ 12 w 79"/>
                <a:gd name="T15" fmla="*/ 11 h 71"/>
                <a:gd name="T16" fmla="*/ 0 w 79"/>
                <a:gd name="T17" fmla="*/ 39 h 71"/>
                <a:gd name="T18" fmla="*/ 12 w 79"/>
                <a:gd name="T19" fmla="*/ 67 h 71"/>
                <a:gd name="T20" fmla="*/ 16 w 79"/>
                <a:gd name="T21" fmla="*/ 71 h 71"/>
                <a:gd name="T22" fmla="*/ 19 w 79"/>
                <a:gd name="T23" fmla="*/ 52 h 71"/>
                <a:gd name="T24" fmla="*/ 15 w 79"/>
                <a:gd name="T25" fmla="*/ 39 h 71"/>
                <a:gd name="T26" fmla="*/ 22 w 79"/>
                <a:gd name="T27" fmla="*/ 22 h 71"/>
                <a:gd name="T28" fmla="*/ 40 w 79"/>
                <a:gd name="T29" fmla="*/ 15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79" h="71">
                  <a:moveTo>
                    <a:pt x="40" y="15"/>
                  </a:moveTo>
                  <a:cubicBezTo>
                    <a:pt x="46" y="15"/>
                    <a:pt x="53" y="18"/>
                    <a:pt x="57" y="22"/>
                  </a:cubicBezTo>
                  <a:cubicBezTo>
                    <a:pt x="60" y="25"/>
                    <a:pt x="62" y="29"/>
                    <a:pt x="63" y="33"/>
                  </a:cubicBezTo>
                  <a:cubicBezTo>
                    <a:pt x="71" y="37"/>
                    <a:pt x="75" y="45"/>
                    <a:pt x="77" y="53"/>
                  </a:cubicBezTo>
                  <a:cubicBezTo>
                    <a:pt x="79" y="49"/>
                    <a:pt x="79" y="44"/>
                    <a:pt x="79" y="39"/>
                  </a:cubicBezTo>
                  <a:cubicBezTo>
                    <a:pt x="79" y="28"/>
                    <a:pt x="75" y="18"/>
                    <a:pt x="68" y="11"/>
                  </a:cubicBezTo>
                  <a:cubicBezTo>
                    <a:pt x="61" y="4"/>
                    <a:pt x="51" y="0"/>
                    <a:pt x="40" y="0"/>
                  </a:cubicBezTo>
                  <a:cubicBezTo>
                    <a:pt x="29" y="0"/>
                    <a:pt x="19" y="4"/>
                    <a:pt x="12" y="11"/>
                  </a:cubicBezTo>
                  <a:cubicBezTo>
                    <a:pt x="4" y="18"/>
                    <a:pt x="0" y="28"/>
                    <a:pt x="0" y="39"/>
                  </a:cubicBezTo>
                  <a:cubicBezTo>
                    <a:pt x="0" y="50"/>
                    <a:pt x="4" y="60"/>
                    <a:pt x="12" y="67"/>
                  </a:cubicBezTo>
                  <a:cubicBezTo>
                    <a:pt x="13" y="69"/>
                    <a:pt x="14" y="70"/>
                    <a:pt x="16" y="71"/>
                  </a:cubicBezTo>
                  <a:cubicBezTo>
                    <a:pt x="16" y="65"/>
                    <a:pt x="17" y="58"/>
                    <a:pt x="19" y="52"/>
                  </a:cubicBezTo>
                  <a:cubicBezTo>
                    <a:pt x="16" y="49"/>
                    <a:pt x="15" y="44"/>
                    <a:pt x="15" y="39"/>
                  </a:cubicBezTo>
                  <a:cubicBezTo>
                    <a:pt x="15" y="33"/>
                    <a:pt x="18" y="26"/>
                    <a:pt x="22" y="22"/>
                  </a:cubicBezTo>
                  <a:cubicBezTo>
                    <a:pt x="27" y="18"/>
                    <a:pt x="33" y="15"/>
                    <a:pt x="40"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91">
              <a:extLst>
                <a:ext uri="{FF2B5EF4-FFF2-40B4-BE49-F238E27FC236}">
                  <a16:creationId xmlns:a16="http://schemas.microsoft.com/office/drawing/2014/main" id="{9760B466-5651-405E-B5A8-7F93138CAC63}"/>
                </a:ext>
              </a:extLst>
            </p:cNvPr>
            <p:cNvSpPr>
              <a:spLocks/>
            </p:cNvSpPr>
            <p:nvPr/>
          </p:nvSpPr>
          <p:spPr bwMode="auto">
            <a:xfrm>
              <a:off x="2792413" y="4491038"/>
              <a:ext cx="265113" cy="133350"/>
            </a:xfrm>
            <a:custGeom>
              <a:avLst/>
              <a:gdLst>
                <a:gd name="T0" fmla="*/ 0 w 167"/>
                <a:gd name="T1" fmla="*/ 37 h 84"/>
                <a:gd name="T2" fmla="*/ 12 w 167"/>
                <a:gd name="T3" fmla="*/ 84 h 84"/>
                <a:gd name="T4" fmla="*/ 167 w 167"/>
                <a:gd name="T5" fmla="*/ 47 h 84"/>
                <a:gd name="T6" fmla="*/ 155 w 167"/>
                <a:gd name="T7" fmla="*/ 0 h 84"/>
                <a:gd name="T8" fmla="*/ 0 w 167"/>
                <a:gd name="T9" fmla="*/ 37 h 84"/>
              </a:gdLst>
              <a:ahLst/>
              <a:cxnLst>
                <a:cxn ang="0">
                  <a:pos x="T0" y="T1"/>
                </a:cxn>
                <a:cxn ang="0">
                  <a:pos x="T2" y="T3"/>
                </a:cxn>
                <a:cxn ang="0">
                  <a:pos x="T4" y="T5"/>
                </a:cxn>
                <a:cxn ang="0">
                  <a:pos x="T6" y="T7"/>
                </a:cxn>
                <a:cxn ang="0">
                  <a:pos x="T8" y="T9"/>
                </a:cxn>
              </a:cxnLst>
              <a:rect l="0" t="0" r="r" b="b"/>
              <a:pathLst>
                <a:path w="167" h="84">
                  <a:moveTo>
                    <a:pt x="0" y="37"/>
                  </a:moveTo>
                  <a:lnTo>
                    <a:pt x="12" y="84"/>
                  </a:lnTo>
                  <a:lnTo>
                    <a:pt x="167" y="47"/>
                  </a:lnTo>
                  <a:lnTo>
                    <a:pt x="155" y="0"/>
                  </a:lnTo>
                  <a:lnTo>
                    <a:pt x="0" y="3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Freeform 92">
              <a:extLst>
                <a:ext uri="{FF2B5EF4-FFF2-40B4-BE49-F238E27FC236}">
                  <a16:creationId xmlns:a16="http://schemas.microsoft.com/office/drawing/2014/main" id="{7F075421-69EF-4FFD-86D5-083F098D2A68}"/>
                </a:ext>
              </a:extLst>
            </p:cNvPr>
            <p:cNvSpPr>
              <a:spLocks/>
            </p:cNvSpPr>
            <p:nvPr/>
          </p:nvSpPr>
          <p:spPr bwMode="auto">
            <a:xfrm>
              <a:off x="2749550" y="3987801"/>
              <a:ext cx="292100" cy="515938"/>
            </a:xfrm>
            <a:custGeom>
              <a:avLst/>
              <a:gdLst>
                <a:gd name="T0" fmla="*/ 29 w 109"/>
                <a:gd name="T1" fmla="*/ 193 h 193"/>
                <a:gd name="T2" fmla="*/ 88 w 109"/>
                <a:gd name="T3" fmla="*/ 185 h 193"/>
                <a:gd name="T4" fmla="*/ 109 w 109"/>
                <a:gd name="T5" fmla="*/ 101 h 193"/>
                <a:gd name="T6" fmla="*/ 99 w 109"/>
                <a:gd name="T7" fmla="*/ 96 h 193"/>
                <a:gd name="T8" fmla="*/ 98 w 109"/>
                <a:gd name="T9" fmla="*/ 80 h 193"/>
                <a:gd name="T10" fmla="*/ 84 w 109"/>
                <a:gd name="T11" fmla="*/ 77 h 193"/>
                <a:gd name="T12" fmla="*/ 80 w 109"/>
                <a:gd name="T13" fmla="*/ 85 h 193"/>
                <a:gd name="T14" fmla="*/ 77 w 109"/>
                <a:gd name="T15" fmla="*/ 84 h 193"/>
                <a:gd name="T16" fmla="*/ 75 w 109"/>
                <a:gd name="T17" fmla="*/ 64 h 193"/>
                <a:gd name="T18" fmla="*/ 61 w 109"/>
                <a:gd name="T19" fmla="*/ 61 h 193"/>
                <a:gd name="T20" fmla="*/ 56 w 109"/>
                <a:gd name="T21" fmla="*/ 73 h 193"/>
                <a:gd name="T22" fmla="*/ 50 w 109"/>
                <a:gd name="T23" fmla="*/ 71 h 193"/>
                <a:gd name="T24" fmla="*/ 46 w 109"/>
                <a:gd name="T25" fmla="*/ 0 h 193"/>
                <a:gd name="T26" fmla="*/ 29 w 109"/>
                <a:gd name="T27" fmla="*/ 0 h 193"/>
                <a:gd name="T28" fmla="*/ 25 w 109"/>
                <a:gd name="T29" fmla="*/ 94 h 193"/>
                <a:gd name="T30" fmla="*/ 18 w 109"/>
                <a:gd name="T31" fmla="*/ 98 h 193"/>
                <a:gd name="T32" fmla="*/ 18 w 109"/>
                <a:gd name="T33" fmla="*/ 62 h 193"/>
                <a:gd name="T34" fmla="*/ 0 w 109"/>
                <a:gd name="T35" fmla="*/ 79 h 193"/>
                <a:gd name="T36" fmla="*/ 29 w 109"/>
                <a:gd name="T37"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09" h="193">
                  <a:moveTo>
                    <a:pt x="29" y="193"/>
                  </a:moveTo>
                  <a:cubicBezTo>
                    <a:pt x="49" y="190"/>
                    <a:pt x="68" y="187"/>
                    <a:pt x="88" y="185"/>
                  </a:cubicBezTo>
                  <a:cubicBezTo>
                    <a:pt x="98" y="163"/>
                    <a:pt x="106" y="138"/>
                    <a:pt x="109" y="101"/>
                  </a:cubicBezTo>
                  <a:cubicBezTo>
                    <a:pt x="109" y="101"/>
                    <a:pt x="105" y="99"/>
                    <a:pt x="99" y="96"/>
                  </a:cubicBezTo>
                  <a:cubicBezTo>
                    <a:pt x="100" y="91"/>
                    <a:pt x="99" y="85"/>
                    <a:pt x="98" y="80"/>
                  </a:cubicBezTo>
                  <a:cubicBezTo>
                    <a:pt x="93" y="79"/>
                    <a:pt x="89" y="78"/>
                    <a:pt x="84" y="77"/>
                  </a:cubicBezTo>
                  <a:cubicBezTo>
                    <a:pt x="82" y="80"/>
                    <a:pt x="81" y="82"/>
                    <a:pt x="80" y="85"/>
                  </a:cubicBezTo>
                  <a:cubicBezTo>
                    <a:pt x="77" y="84"/>
                    <a:pt x="77" y="84"/>
                    <a:pt x="77" y="84"/>
                  </a:cubicBezTo>
                  <a:cubicBezTo>
                    <a:pt x="77" y="77"/>
                    <a:pt x="77" y="71"/>
                    <a:pt x="75" y="64"/>
                  </a:cubicBezTo>
                  <a:cubicBezTo>
                    <a:pt x="71" y="63"/>
                    <a:pt x="66" y="62"/>
                    <a:pt x="61" y="61"/>
                  </a:cubicBezTo>
                  <a:cubicBezTo>
                    <a:pt x="59" y="65"/>
                    <a:pt x="57" y="69"/>
                    <a:pt x="56" y="73"/>
                  </a:cubicBezTo>
                  <a:cubicBezTo>
                    <a:pt x="54" y="72"/>
                    <a:pt x="52" y="71"/>
                    <a:pt x="50" y="71"/>
                  </a:cubicBezTo>
                  <a:cubicBezTo>
                    <a:pt x="53" y="47"/>
                    <a:pt x="52" y="24"/>
                    <a:pt x="46" y="0"/>
                  </a:cubicBezTo>
                  <a:cubicBezTo>
                    <a:pt x="41" y="0"/>
                    <a:pt x="35" y="0"/>
                    <a:pt x="29" y="0"/>
                  </a:cubicBezTo>
                  <a:cubicBezTo>
                    <a:pt x="23" y="29"/>
                    <a:pt x="22" y="64"/>
                    <a:pt x="25" y="94"/>
                  </a:cubicBezTo>
                  <a:cubicBezTo>
                    <a:pt x="18" y="98"/>
                    <a:pt x="18" y="98"/>
                    <a:pt x="18" y="98"/>
                  </a:cubicBezTo>
                  <a:cubicBezTo>
                    <a:pt x="18" y="62"/>
                    <a:pt x="18" y="62"/>
                    <a:pt x="18" y="62"/>
                  </a:cubicBezTo>
                  <a:cubicBezTo>
                    <a:pt x="0" y="79"/>
                    <a:pt x="0" y="79"/>
                    <a:pt x="0" y="79"/>
                  </a:cubicBezTo>
                  <a:cubicBezTo>
                    <a:pt x="1" y="126"/>
                    <a:pt x="9" y="171"/>
                    <a:pt x="29" y="1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410524332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80176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334447" y="583398"/>
            <a:ext cx="11245850" cy="488950"/>
          </a:xfrm>
          <a:prstGeom prst="rect">
            <a:avLst/>
          </a:prstGeom>
        </p:spPr>
        <p:txBody>
          <a:bodyPr vert="horz" wrap="square" lIns="0" tIns="0" rIns="0" bIns="0" rtlCol="0" anchor="b">
            <a:noAutofit/>
          </a:bodyPr>
          <a:lst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a:lstStyle>
          <a:p>
            <a:r>
              <a:rPr lang="en-US" dirty="0"/>
              <a:t>Introduction to Supplier Functions</a:t>
            </a:r>
          </a:p>
        </p:txBody>
      </p:sp>
      <p:sp>
        <p:nvSpPr>
          <p:cNvPr id="6" name="Subtitle 5"/>
          <p:cNvSpPr txBox="1">
            <a:spLocks/>
          </p:cNvSpPr>
          <p:nvPr/>
        </p:nvSpPr>
        <p:spPr>
          <a:xfrm>
            <a:off x="311066" y="1378013"/>
            <a:ext cx="11245850" cy="487363"/>
          </a:xfrm>
          <a:prstGeom prst="rect">
            <a:avLst/>
          </a:prstGeom>
        </p:spPr>
        <p:txBody>
          <a:bodyPr vert="horz" lIns="0" tIns="0" rIns="0" bIns="0" rtlCol="0" anchor="t">
            <a:noAutofit/>
          </a:bodyPr>
          <a:lstStyle>
            <a:lvl1pPr marL="274320" indent="-274320" algn="l" defTabSz="914346" rtl="0" eaLnBrk="1" latinLnBrk="0" hangingPunct="1">
              <a:lnSpc>
                <a:spcPct val="1000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1pPr>
            <a:lvl2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2pPr>
            <a:lvl3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3pPr>
            <a:lvl4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4pPr>
            <a:lvl5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sym typeface="Wingdings" pitchFamily="2" charset="2"/>
              </a:defRPr>
            </a:lvl5pPr>
            <a:lvl6pPr marL="251445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6pPr>
            <a:lvl7pPr marL="2971626"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7pPr>
            <a:lvl8pPr marL="3428799"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8pPr>
            <a:lvl9pPr marL="388597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9pPr>
          </a:lstStyle>
          <a:p>
            <a:r>
              <a:rPr lang="en-US" dirty="0"/>
              <a:t>Let’s start with learning about supplier functions. </a:t>
            </a:r>
          </a:p>
          <a:p>
            <a:r>
              <a:rPr lang="en-US" dirty="0"/>
              <a:t>Suppliers will first create and maintain their profile. After that suppliers will respond to a negotiation (sourcing process), based on their selection by the buyer. The selected supplier will acknowledge or accept or reject a Purchase Order (purchasing process).</a:t>
            </a:r>
            <a:endParaRPr lang="en-US" dirty="0">
              <a:ea typeface="Verdana"/>
            </a:endParaRPr>
          </a:p>
        </p:txBody>
      </p:sp>
      <p:sp>
        <p:nvSpPr>
          <p:cNvPr id="54" name="Right Arrow 53"/>
          <p:cNvSpPr/>
          <p:nvPr/>
        </p:nvSpPr>
        <p:spPr>
          <a:xfrm>
            <a:off x="3796789" y="4115596"/>
            <a:ext cx="804419" cy="489620"/>
          </a:xfrm>
          <a:prstGeom prs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rtlCol="0" anchor="ctr"/>
          <a:lstStyle/>
          <a:p>
            <a:pPr algn="ctr"/>
            <a:endParaRPr lang="en-US" dirty="0"/>
          </a:p>
        </p:txBody>
      </p:sp>
      <p:sp>
        <p:nvSpPr>
          <p:cNvPr id="60" name="Right Arrow 59"/>
          <p:cNvSpPr/>
          <p:nvPr/>
        </p:nvSpPr>
        <p:spPr>
          <a:xfrm>
            <a:off x="6940700" y="4107358"/>
            <a:ext cx="804419" cy="489620"/>
          </a:xfrm>
          <a:prstGeom prs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rtlCol="0" anchor="ctr"/>
          <a:lstStyle/>
          <a:p>
            <a:pPr algn="ctr"/>
            <a:endParaRPr lang="en-US" dirty="0"/>
          </a:p>
        </p:txBody>
      </p:sp>
      <p:sp>
        <p:nvSpPr>
          <p:cNvPr id="26" name="Rounded Rectangle 7"/>
          <p:cNvSpPr/>
          <p:nvPr/>
        </p:nvSpPr>
        <p:spPr>
          <a:xfrm>
            <a:off x="1638250" y="3700099"/>
            <a:ext cx="1920240" cy="1423872"/>
          </a:xfrm>
          <a:prstGeom prst="rect">
            <a:avLst/>
          </a:prstGeom>
          <a:solidFill>
            <a:schemeClr val="accent5"/>
          </a:solidFill>
          <a:ln>
            <a:solidFill>
              <a:schemeClr val="accent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r>
              <a:rPr lang="en-US" sz="1600" b="1" dirty="0">
                <a:solidFill>
                  <a:schemeClr val="bg2"/>
                </a:solidFill>
              </a:rPr>
              <a:t>Maintain Supplier Profile</a:t>
            </a: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400" b="1" dirty="0">
              <a:solidFill>
                <a:schemeClr val="tx1"/>
              </a:solidFill>
            </a:endParaRPr>
          </a:p>
        </p:txBody>
      </p:sp>
      <p:sp>
        <p:nvSpPr>
          <p:cNvPr id="27" name="Rounded Rectangle 7"/>
          <p:cNvSpPr/>
          <p:nvPr/>
        </p:nvSpPr>
        <p:spPr>
          <a:xfrm>
            <a:off x="4811545" y="3695980"/>
            <a:ext cx="1920240" cy="1423872"/>
          </a:xfrm>
          <a:prstGeom prst="rect">
            <a:avLst/>
          </a:prstGeom>
          <a:solidFill>
            <a:schemeClr val="accent5"/>
          </a:solidFill>
          <a:ln>
            <a:solidFill>
              <a:schemeClr val="accent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r>
              <a:rPr lang="en-US" sz="1600" b="1" dirty="0">
                <a:solidFill>
                  <a:schemeClr val="bg2"/>
                </a:solidFill>
              </a:rPr>
              <a:t>Sourcing</a:t>
            </a: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400" b="1" dirty="0">
              <a:solidFill>
                <a:schemeClr val="tx1"/>
              </a:solidFill>
            </a:endParaRPr>
          </a:p>
        </p:txBody>
      </p:sp>
      <p:sp>
        <p:nvSpPr>
          <p:cNvPr id="28" name="Rounded Rectangle 7"/>
          <p:cNvSpPr/>
          <p:nvPr/>
        </p:nvSpPr>
        <p:spPr>
          <a:xfrm>
            <a:off x="7984840" y="3691861"/>
            <a:ext cx="1920240" cy="1423872"/>
          </a:xfrm>
          <a:prstGeom prst="rect">
            <a:avLst/>
          </a:prstGeom>
          <a:solidFill>
            <a:schemeClr val="accent5"/>
          </a:solidFill>
          <a:ln>
            <a:solidFill>
              <a:schemeClr val="accent1"/>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r>
              <a:rPr lang="en-US" sz="1600" b="1" dirty="0">
                <a:solidFill>
                  <a:schemeClr val="bg2"/>
                </a:solidFill>
              </a:rPr>
              <a:t>Purchasing</a:t>
            </a: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400" b="1" dirty="0">
              <a:solidFill>
                <a:schemeClr val="tx1"/>
              </a:solidFill>
            </a:endParaRPr>
          </a:p>
        </p:txBody>
      </p:sp>
    </p:spTree>
    <p:extLst>
      <p:ext uri="{BB962C8B-B14F-4D97-AF65-F5344CB8AC3E}">
        <p14:creationId xmlns:p14="http://schemas.microsoft.com/office/powerpoint/2010/main" val="2487102093"/>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txBox="1">
            <a:spLocks/>
          </p:cNvSpPr>
          <p:nvPr/>
        </p:nvSpPr>
        <p:spPr>
          <a:xfrm>
            <a:off x="396875" y="2693987"/>
            <a:ext cx="11398250" cy="735013"/>
          </a:xfrm>
          <a:prstGeom prst="rect">
            <a:avLst/>
          </a:prstGeom>
        </p:spPr>
        <p:txBody>
          <a:bodyPr vert="horz" wrap="square" lIns="0" tIns="0" rIns="0" bIns="0" rtlCol="0" anchor="b">
            <a:noAutofit/>
          </a:bodyPr>
          <a:lst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a:lstStyle>
          <a:p>
            <a:r>
              <a:rPr lang="en-US" sz="3600" dirty="0"/>
              <a:t>LESSON 1: MAINTAINING SUPPLIER PROFILE</a:t>
            </a:r>
          </a:p>
        </p:txBody>
      </p:sp>
    </p:spTree>
    <p:extLst>
      <p:ext uri="{BB962C8B-B14F-4D97-AF65-F5344CB8AC3E}">
        <p14:creationId xmlns:p14="http://schemas.microsoft.com/office/powerpoint/2010/main" val="365748153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473075" y="599138"/>
            <a:ext cx="11245850" cy="488950"/>
          </a:xfrm>
          <a:prstGeom prst="rect">
            <a:avLst/>
          </a:prstGeom>
        </p:spPr>
        <p:txBody>
          <a:bodyPr vert="horz" wrap="square" lIns="0" tIns="0" rIns="0" bIns="0" rtlCol="0" anchor="b">
            <a:noAutofit/>
          </a:bodyPr>
          <a:lst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a:lstStyle>
          <a:p>
            <a:r>
              <a:rPr lang="en-US" dirty="0"/>
              <a:t>Maintaining Supplier Profile: Process Flow</a:t>
            </a:r>
          </a:p>
        </p:txBody>
      </p:sp>
      <p:sp>
        <p:nvSpPr>
          <p:cNvPr id="6" name="Subtitle 5"/>
          <p:cNvSpPr txBox="1">
            <a:spLocks/>
          </p:cNvSpPr>
          <p:nvPr/>
        </p:nvSpPr>
        <p:spPr>
          <a:xfrm>
            <a:off x="264160" y="1356360"/>
            <a:ext cx="11245850" cy="487363"/>
          </a:xfrm>
          <a:prstGeom prst="rect">
            <a:avLst/>
          </a:prstGeom>
        </p:spPr>
        <p:txBody>
          <a:bodyPr vert="horz" lIns="0" tIns="0" rIns="0" bIns="0" rtlCol="0">
            <a:noAutofit/>
          </a:bodyPr>
          <a:lstStyle>
            <a:lvl1pPr marL="274320" indent="-274320" algn="l" defTabSz="914346" rtl="0" eaLnBrk="1" latinLnBrk="0" hangingPunct="1">
              <a:lnSpc>
                <a:spcPct val="1000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1pPr>
            <a:lvl2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2pPr>
            <a:lvl3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3pPr>
            <a:lvl4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4pPr>
            <a:lvl5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sym typeface="Wingdings" pitchFamily="2" charset="2"/>
              </a:defRPr>
            </a:lvl5pPr>
            <a:lvl6pPr marL="251445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6pPr>
            <a:lvl7pPr marL="2971626"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7pPr>
            <a:lvl8pPr marL="3428799"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8pPr>
            <a:lvl9pPr marL="388597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9pPr>
          </a:lstStyle>
          <a:p>
            <a:r>
              <a:rPr lang="en-US" dirty="0"/>
              <a:t>Let’s learn about the process the suppliers follow to update their profile. First, the suppliers will access the Oracle Cloud to search for their profile, and then make changes to the profile. The supplier will then submit the change request, which will be routed to the approver within Western Digital for approval.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29" name="Arrow: Right 16">
            <a:extLst>
              <a:ext uri="{FF2B5EF4-FFF2-40B4-BE49-F238E27FC236}">
                <a16:creationId xmlns:a16="http://schemas.microsoft.com/office/drawing/2014/main" id="{96E3CA03-899D-4361-A2A5-6DAB2DB1B170}"/>
              </a:ext>
            </a:extLst>
          </p:cNvPr>
          <p:cNvSpPr/>
          <p:nvPr/>
        </p:nvSpPr>
        <p:spPr>
          <a:xfrm>
            <a:off x="4048270" y="4724722"/>
            <a:ext cx="1027401" cy="36309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11">
            <a:extLst>
              <a:ext uri="{FF2B5EF4-FFF2-40B4-BE49-F238E27FC236}">
                <a16:creationId xmlns:a16="http://schemas.microsoft.com/office/drawing/2014/main" id="{DD9D6FF7-0B17-4FBD-BD0C-C2B5F72DB464}"/>
              </a:ext>
            </a:extLst>
          </p:cNvPr>
          <p:cNvSpPr/>
          <p:nvPr/>
        </p:nvSpPr>
        <p:spPr>
          <a:xfrm>
            <a:off x="5153499" y="4342213"/>
            <a:ext cx="2232973" cy="1128109"/>
          </a:xfrm>
          <a:custGeom>
            <a:avLst/>
            <a:gdLst>
              <a:gd name="connsiteX0" fmla="*/ 0 w 1760379"/>
              <a:gd name="connsiteY0" fmla="*/ 88935 h 889352"/>
              <a:gd name="connsiteX1" fmla="*/ 88935 w 1760379"/>
              <a:gd name="connsiteY1" fmla="*/ 0 h 889352"/>
              <a:gd name="connsiteX2" fmla="*/ 1671444 w 1760379"/>
              <a:gd name="connsiteY2" fmla="*/ 0 h 889352"/>
              <a:gd name="connsiteX3" fmla="*/ 1760379 w 1760379"/>
              <a:gd name="connsiteY3" fmla="*/ 88935 h 889352"/>
              <a:gd name="connsiteX4" fmla="*/ 1760379 w 1760379"/>
              <a:gd name="connsiteY4" fmla="*/ 800417 h 889352"/>
              <a:gd name="connsiteX5" fmla="*/ 1671444 w 1760379"/>
              <a:gd name="connsiteY5" fmla="*/ 889352 h 889352"/>
              <a:gd name="connsiteX6" fmla="*/ 88935 w 1760379"/>
              <a:gd name="connsiteY6" fmla="*/ 889352 h 889352"/>
              <a:gd name="connsiteX7" fmla="*/ 0 w 1760379"/>
              <a:gd name="connsiteY7" fmla="*/ 800417 h 889352"/>
              <a:gd name="connsiteX8" fmla="*/ 0 w 1760379"/>
              <a:gd name="connsiteY8" fmla="*/ 88935 h 88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0379" h="889352">
                <a:moveTo>
                  <a:pt x="0" y="88935"/>
                </a:moveTo>
                <a:cubicBezTo>
                  <a:pt x="0" y="39818"/>
                  <a:pt x="39818" y="0"/>
                  <a:pt x="88935" y="0"/>
                </a:cubicBezTo>
                <a:lnTo>
                  <a:pt x="1671444" y="0"/>
                </a:lnTo>
                <a:cubicBezTo>
                  <a:pt x="1720561" y="0"/>
                  <a:pt x="1760379" y="39818"/>
                  <a:pt x="1760379" y="88935"/>
                </a:cubicBezTo>
                <a:lnTo>
                  <a:pt x="1760379" y="800417"/>
                </a:lnTo>
                <a:cubicBezTo>
                  <a:pt x="1760379" y="849534"/>
                  <a:pt x="1720561" y="889352"/>
                  <a:pt x="1671444" y="889352"/>
                </a:cubicBezTo>
                <a:lnTo>
                  <a:pt x="88935" y="889352"/>
                </a:lnTo>
                <a:cubicBezTo>
                  <a:pt x="39818" y="889352"/>
                  <a:pt x="0" y="849534"/>
                  <a:pt x="0" y="800417"/>
                </a:cubicBezTo>
                <a:lnTo>
                  <a:pt x="0" y="88935"/>
                </a:lnTo>
                <a:close/>
              </a:path>
            </a:pathLst>
          </a:custGeom>
          <a:ln>
            <a:solidFill>
              <a:schemeClr val="accent1"/>
            </a:solidFill>
          </a:ln>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392" tIns="111392" rIns="111392" bIns="111392" numCol="1" spcCol="1270" anchor="ctr" anchorCtr="0">
            <a:noAutofit/>
          </a:bodyPr>
          <a:lstStyle/>
          <a:p>
            <a:pPr lvl="0" algn="ctr">
              <a:buClr>
                <a:schemeClr val="accent4"/>
              </a:buClr>
            </a:pPr>
            <a:r>
              <a:rPr lang="en-US" sz="1400" dirty="0">
                <a:solidFill>
                  <a:srgbClr val="000000"/>
                </a:solidFill>
              </a:rPr>
              <a:t>Search and Update Supplier Profile</a:t>
            </a:r>
          </a:p>
        </p:txBody>
      </p:sp>
      <p:sp>
        <p:nvSpPr>
          <p:cNvPr id="36" name="Freeform: Shape 9">
            <a:extLst>
              <a:ext uri="{FF2B5EF4-FFF2-40B4-BE49-F238E27FC236}">
                <a16:creationId xmlns:a16="http://schemas.microsoft.com/office/drawing/2014/main" id="{735B1A85-3A67-4872-A104-FE4E8834BD07}"/>
              </a:ext>
            </a:extLst>
          </p:cNvPr>
          <p:cNvSpPr/>
          <p:nvPr/>
        </p:nvSpPr>
        <p:spPr>
          <a:xfrm>
            <a:off x="1666379" y="4342212"/>
            <a:ext cx="2304063" cy="1128109"/>
          </a:xfrm>
          <a:custGeom>
            <a:avLst/>
            <a:gdLst>
              <a:gd name="connsiteX0" fmla="*/ 0 w 1760379"/>
              <a:gd name="connsiteY0" fmla="*/ 88935 h 889352"/>
              <a:gd name="connsiteX1" fmla="*/ 88935 w 1760379"/>
              <a:gd name="connsiteY1" fmla="*/ 0 h 889352"/>
              <a:gd name="connsiteX2" fmla="*/ 1671444 w 1760379"/>
              <a:gd name="connsiteY2" fmla="*/ 0 h 889352"/>
              <a:gd name="connsiteX3" fmla="*/ 1760379 w 1760379"/>
              <a:gd name="connsiteY3" fmla="*/ 88935 h 889352"/>
              <a:gd name="connsiteX4" fmla="*/ 1760379 w 1760379"/>
              <a:gd name="connsiteY4" fmla="*/ 800417 h 889352"/>
              <a:gd name="connsiteX5" fmla="*/ 1671444 w 1760379"/>
              <a:gd name="connsiteY5" fmla="*/ 889352 h 889352"/>
              <a:gd name="connsiteX6" fmla="*/ 88935 w 1760379"/>
              <a:gd name="connsiteY6" fmla="*/ 889352 h 889352"/>
              <a:gd name="connsiteX7" fmla="*/ 0 w 1760379"/>
              <a:gd name="connsiteY7" fmla="*/ 800417 h 889352"/>
              <a:gd name="connsiteX8" fmla="*/ 0 w 1760379"/>
              <a:gd name="connsiteY8" fmla="*/ 88935 h 88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0379" h="889352">
                <a:moveTo>
                  <a:pt x="0" y="88935"/>
                </a:moveTo>
                <a:cubicBezTo>
                  <a:pt x="0" y="39818"/>
                  <a:pt x="39818" y="0"/>
                  <a:pt x="88935" y="0"/>
                </a:cubicBezTo>
                <a:lnTo>
                  <a:pt x="1671444" y="0"/>
                </a:lnTo>
                <a:cubicBezTo>
                  <a:pt x="1720561" y="0"/>
                  <a:pt x="1760379" y="39818"/>
                  <a:pt x="1760379" y="88935"/>
                </a:cubicBezTo>
                <a:lnTo>
                  <a:pt x="1760379" y="800417"/>
                </a:lnTo>
                <a:cubicBezTo>
                  <a:pt x="1760379" y="849534"/>
                  <a:pt x="1720561" y="889352"/>
                  <a:pt x="1671444" y="889352"/>
                </a:cubicBezTo>
                <a:lnTo>
                  <a:pt x="88935" y="889352"/>
                </a:lnTo>
                <a:cubicBezTo>
                  <a:pt x="39818" y="889352"/>
                  <a:pt x="0" y="849534"/>
                  <a:pt x="0" y="800417"/>
                </a:cubicBezTo>
                <a:lnTo>
                  <a:pt x="0" y="88935"/>
                </a:lnTo>
                <a:close/>
              </a:path>
            </a:pathLst>
          </a:custGeom>
          <a:ln>
            <a:solidFill>
              <a:schemeClr val="accent1"/>
            </a:solidFill>
          </a:ln>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392" tIns="111392" rIns="111392" bIns="111392" numCol="1" spcCol="1270" anchor="ctr" anchorCtr="0">
            <a:noAutofit/>
          </a:bodyPr>
          <a:lstStyle/>
          <a:p>
            <a:pPr lvl="0" algn="ctr" defTabSz="533400">
              <a:lnSpc>
                <a:spcPct val="90000"/>
              </a:lnSpc>
              <a:spcBef>
                <a:spcPct val="0"/>
              </a:spcBef>
              <a:spcAft>
                <a:spcPct val="35000"/>
              </a:spcAft>
            </a:pPr>
            <a:r>
              <a:rPr lang="en-US" sz="1400" dirty="0">
                <a:solidFill>
                  <a:srgbClr val="000000"/>
                </a:solidFill>
              </a:rPr>
              <a:t>Log into Supplier Portal</a:t>
            </a:r>
            <a:endParaRPr lang="en-US" sz="1400" dirty="0">
              <a:ln/>
            </a:endParaRPr>
          </a:p>
        </p:txBody>
      </p:sp>
      <p:sp>
        <p:nvSpPr>
          <p:cNvPr id="42" name="Freeform: Shape 13">
            <a:extLst>
              <a:ext uri="{FF2B5EF4-FFF2-40B4-BE49-F238E27FC236}">
                <a16:creationId xmlns:a16="http://schemas.microsoft.com/office/drawing/2014/main" id="{42667E61-CB52-4B5D-9058-5F036335C11A}"/>
              </a:ext>
            </a:extLst>
          </p:cNvPr>
          <p:cNvSpPr/>
          <p:nvPr/>
        </p:nvSpPr>
        <p:spPr>
          <a:xfrm>
            <a:off x="8569529" y="4374355"/>
            <a:ext cx="2356713" cy="1128109"/>
          </a:xfrm>
          <a:custGeom>
            <a:avLst/>
            <a:gdLst>
              <a:gd name="connsiteX0" fmla="*/ 0 w 1760379"/>
              <a:gd name="connsiteY0" fmla="*/ 88935 h 889352"/>
              <a:gd name="connsiteX1" fmla="*/ 88935 w 1760379"/>
              <a:gd name="connsiteY1" fmla="*/ 0 h 889352"/>
              <a:gd name="connsiteX2" fmla="*/ 1671444 w 1760379"/>
              <a:gd name="connsiteY2" fmla="*/ 0 h 889352"/>
              <a:gd name="connsiteX3" fmla="*/ 1760379 w 1760379"/>
              <a:gd name="connsiteY3" fmla="*/ 88935 h 889352"/>
              <a:gd name="connsiteX4" fmla="*/ 1760379 w 1760379"/>
              <a:gd name="connsiteY4" fmla="*/ 800417 h 889352"/>
              <a:gd name="connsiteX5" fmla="*/ 1671444 w 1760379"/>
              <a:gd name="connsiteY5" fmla="*/ 889352 h 889352"/>
              <a:gd name="connsiteX6" fmla="*/ 88935 w 1760379"/>
              <a:gd name="connsiteY6" fmla="*/ 889352 h 889352"/>
              <a:gd name="connsiteX7" fmla="*/ 0 w 1760379"/>
              <a:gd name="connsiteY7" fmla="*/ 800417 h 889352"/>
              <a:gd name="connsiteX8" fmla="*/ 0 w 1760379"/>
              <a:gd name="connsiteY8" fmla="*/ 88935 h 88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0379" h="889352">
                <a:moveTo>
                  <a:pt x="0" y="88935"/>
                </a:moveTo>
                <a:cubicBezTo>
                  <a:pt x="0" y="39818"/>
                  <a:pt x="39818" y="0"/>
                  <a:pt x="88935" y="0"/>
                </a:cubicBezTo>
                <a:lnTo>
                  <a:pt x="1671444" y="0"/>
                </a:lnTo>
                <a:cubicBezTo>
                  <a:pt x="1720561" y="0"/>
                  <a:pt x="1760379" y="39818"/>
                  <a:pt x="1760379" y="88935"/>
                </a:cubicBezTo>
                <a:lnTo>
                  <a:pt x="1760379" y="800417"/>
                </a:lnTo>
                <a:cubicBezTo>
                  <a:pt x="1760379" y="849534"/>
                  <a:pt x="1720561" y="889352"/>
                  <a:pt x="1671444" y="889352"/>
                </a:cubicBezTo>
                <a:lnTo>
                  <a:pt x="88935" y="889352"/>
                </a:lnTo>
                <a:cubicBezTo>
                  <a:pt x="39818" y="889352"/>
                  <a:pt x="0" y="849534"/>
                  <a:pt x="0" y="800417"/>
                </a:cubicBezTo>
                <a:lnTo>
                  <a:pt x="0" y="88935"/>
                </a:lnTo>
                <a:close/>
              </a:path>
            </a:pathLst>
          </a:custGeom>
          <a:ln>
            <a:solidFill>
              <a:schemeClr val="accent1"/>
            </a:solidFill>
          </a:ln>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392" tIns="111392" rIns="111392" bIns="111392" numCol="1" spcCol="1270" anchor="ctr" anchorCtr="0">
            <a:noAutofit/>
          </a:bodyPr>
          <a:lstStyle/>
          <a:p>
            <a:pPr lvl="0" algn="ctr">
              <a:buClr>
                <a:schemeClr val="accent4"/>
              </a:buClr>
            </a:pPr>
            <a:r>
              <a:rPr lang="en-US" sz="1400" dirty="0">
                <a:solidFill>
                  <a:srgbClr val="000000"/>
                </a:solidFill>
              </a:rPr>
              <a:t>Submit Change Request</a:t>
            </a:r>
          </a:p>
        </p:txBody>
      </p:sp>
      <p:sp>
        <p:nvSpPr>
          <p:cNvPr id="71" name="Arrow: Right 16">
            <a:extLst>
              <a:ext uri="{FF2B5EF4-FFF2-40B4-BE49-F238E27FC236}">
                <a16:creationId xmlns:a16="http://schemas.microsoft.com/office/drawing/2014/main" id="{96E3CA03-899D-4361-A2A5-6DAB2DB1B170}"/>
              </a:ext>
            </a:extLst>
          </p:cNvPr>
          <p:cNvSpPr/>
          <p:nvPr/>
        </p:nvSpPr>
        <p:spPr>
          <a:xfrm>
            <a:off x="7464300" y="4724722"/>
            <a:ext cx="1027401" cy="36309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E1A782CA-F552-431D-8309-312AE285C499}"/>
              </a:ext>
            </a:extLst>
          </p:cNvPr>
          <p:cNvGrpSpPr/>
          <p:nvPr/>
        </p:nvGrpSpPr>
        <p:grpSpPr>
          <a:xfrm>
            <a:off x="5105293" y="2917598"/>
            <a:ext cx="2719953" cy="1049902"/>
            <a:chOff x="4736024" y="2450238"/>
            <a:chExt cx="2719953" cy="1049902"/>
          </a:xfrm>
        </p:grpSpPr>
        <p:sp>
          <p:nvSpPr>
            <p:cNvPr id="32" name="Arrow: Chevron 10">
              <a:extLst>
                <a:ext uri="{FF2B5EF4-FFF2-40B4-BE49-F238E27FC236}">
                  <a16:creationId xmlns:a16="http://schemas.microsoft.com/office/drawing/2014/main" id="{1AB7B8C7-9CA4-4B99-99F6-6D20F566670A}"/>
                </a:ext>
              </a:extLst>
            </p:cNvPr>
            <p:cNvSpPr/>
            <p:nvPr/>
          </p:nvSpPr>
          <p:spPr>
            <a:xfrm>
              <a:off x="4736024" y="2450238"/>
              <a:ext cx="2719953" cy="1049902"/>
            </a:xfrm>
            <a:prstGeom prst="chevron">
              <a:avLst>
                <a:gd name="adj" fmla="val 40000"/>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en-MY"/>
            </a:p>
          </p:txBody>
        </p:sp>
        <p:grpSp>
          <p:nvGrpSpPr>
            <p:cNvPr id="74" name="Group 73"/>
            <p:cNvGrpSpPr/>
            <p:nvPr/>
          </p:nvGrpSpPr>
          <p:grpSpPr>
            <a:xfrm>
              <a:off x="5585416" y="2573928"/>
              <a:ext cx="1021166" cy="744428"/>
              <a:chOff x="412750" y="728663"/>
              <a:chExt cx="1171575" cy="854076"/>
            </a:xfrm>
            <a:solidFill>
              <a:schemeClr val="bg1"/>
            </a:solidFill>
          </p:grpSpPr>
          <p:sp>
            <p:nvSpPr>
              <p:cNvPr id="75" name="Freeform 6"/>
              <p:cNvSpPr>
                <a:spLocks/>
              </p:cNvSpPr>
              <p:nvPr/>
            </p:nvSpPr>
            <p:spPr bwMode="auto">
              <a:xfrm>
                <a:off x="577850" y="728663"/>
                <a:ext cx="1006475" cy="706438"/>
              </a:xfrm>
              <a:custGeom>
                <a:avLst/>
                <a:gdLst>
                  <a:gd name="T0" fmla="*/ 375 w 375"/>
                  <a:gd name="T1" fmla="*/ 27 h 264"/>
                  <a:gd name="T2" fmla="*/ 346 w 375"/>
                  <a:gd name="T3" fmla="*/ 0 h 264"/>
                  <a:gd name="T4" fmla="*/ 29 w 375"/>
                  <a:gd name="T5" fmla="*/ 0 h 264"/>
                  <a:gd name="T6" fmla="*/ 0 w 375"/>
                  <a:gd name="T7" fmla="*/ 27 h 264"/>
                  <a:gd name="T8" fmla="*/ 0 w 375"/>
                  <a:gd name="T9" fmla="*/ 30 h 264"/>
                  <a:gd name="T10" fmla="*/ 19 w 375"/>
                  <a:gd name="T11" fmla="*/ 30 h 264"/>
                  <a:gd name="T12" fmla="*/ 35 w 375"/>
                  <a:gd name="T13" fmla="*/ 18 h 264"/>
                  <a:gd name="T14" fmla="*/ 284 w 375"/>
                  <a:gd name="T15" fmla="*/ 18 h 264"/>
                  <a:gd name="T16" fmla="*/ 321 w 375"/>
                  <a:gd name="T17" fmla="*/ 18 h 264"/>
                  <a:gd name="T18" fmla="*/ 338 w 375"/>
                  <a:gd name="T19" fmla="*/ 18 h 264"/>
                  <a:gd name="T20" fmla="*/ 355 w 375"/>
                  <a:gd name="T21" fmla="*/ 35 h 264"/>
                  <a:gd name="T22" fmla="*/ 355 w 375"/>
                  <a:gd name="T23" fmla="*/ 59 h 264"/>
                  <a:gd name="T24" fmla="*/ 355 w 375"/>
                  <a:gd name="T25" fmla="*/ 86 h 264"/>
                  <a:gd name="T26" fmla="*/ 355 w 375"/>
                  <a:gd name="T27" fmla="*/ 180 h 264"/>
                  <a:gd name="T28" fmla="*/ 355 w 375"/>
                  <a:gd name="T29" fmla="*/ 217 h 264"/>
                  <a:gd name="T30" fmla="*/ 355 w 375"/>
                  <a:gd name="T31" fmla="*/ 231 h 264"/>
                  <a:gd name="T32" fmla="*/ 342 w 375"/>
                  <a:gd name="T33" fmla="*/ 247 h 264"/>
                  <a:gd name="T34" fmla="*/ 342 w 375"/>
                  <a:gd name="T35" fmla="*/ 264 h 264"/>
                  <a:gd name="T36" fmla="*/ 346 w 375"/>
                  <a:gd name="T37" fmla="*/ 264 h 264"/>
                  <a:gd name="T38" fmla="*/ 375 w 375"/>
                  <a:gd name="T39" fmla="*/ 236 h 264"/>
                  <a:gd name="T40" fmla="*/ 375 w 375"/>
                  <a:gd name="T41" fmla="*/ 27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75" h="264">
                    <a:moveTo>
                      <a:pt x="375" y="27"/>
                    </a:moveTo>
                    <a:cubicBezTo>
                      <a:pt x="375" y="12"/>
                      <a:pt x="362" y="0"/>
                      <a:pt x="346" y="0"/>
                    </a:cubicBezTo>
                    <a:cubicBezTo>
                      <a:pt x="29" y="0"/>
                      <a:pt x="29" y="0"/>
                      <a:pt x="29" y="0"/>
                    </a:cubicBezTo>
                    <a:cubicBezTo>
                      <a:pt x="13" y="0"/>
                      <a:pt x="0" y="12"/>
                      <a:pt x="0" y="27"/>
                    </a:cubicBezTo>
                    <a:cubicBezTo>
                      <a:pt x="0" y="30"/>
                      <a:pt x="0" y="30"/>
                      <a:pt x="0" y="30"/>
                    </a:cubicBezTo>
                    <a:cubicBezTo>
                      <a:pt x="19" y="30"/>
                      <a:pt x="19" y="30"/>
                      <a:pt x="19" y="30"/>
                    </a:cubicBezTo>
                    <a:cubicBezTo>
                      <a:pt x="21" y="23"/>
                      <a:pt x="27" y="18"/>
                      <a:pt x="35" y="18"/>
                    </a:cubicBezTo>
                    <a:cubicBezTo>
                      <a:pt x="284" y="18"/>
                      <a:pt x="284" y="18"/>
                      <a:pt x="284" y="18"/>
                    </a:cubicBezTo>
                    <a:cubicBezTo>
                      <a:pt x="321" y="18"/>
                      <a:pt x="321" y="18"/>
                      <a:pt x="321" y="18"/>
                    </a:cubicBezTo>
                    <a:cubicBezTo>
                      <a:pt x="338" y="18"/>
                      <a:pt x="338" y="18"/>
                      <a:pt x="338" y="18"/>
                    </a:cubicBezTo>
                    <a:cubicBezTo>
                      <a:pt x="347" y="18"/>
                      <a:pt x="355" y="25"/>
                      <a:pt x="355" y="35"/>
                    </a:cubicBezTo>
                    <a:cubicBezTo>
                      <a:pt x="355" y="59"/>
                      <a:pt x="355" y="59"/>
                      <a:pt x="355" y="59"/>
                    </a:cubicBezTo>
                    <a:cubicBezTo>
                      <a:pt x="355" y="86"/>
                      <a:pt x="355" y="86"/>
                      <a:pt x="355" y="86"/>
                    </a:cubicBezTo>
                    <a:cubicBezTo>
                      <a:pt x="355" y="180"/>
                      <a:pt x="355" y="180"/>
                      <a:pt x="355" y="180"/>
                    </a:cubicBezTo>
                    <a:cubicBezTo>
                      <a:pt x="355" y="217"/>
                      <a:pt x="355" y="217"/>
                      <a:pt x="355" y="217"/>
                    </a:cubicBezTo>
                    <a:cubicBezTo>
                      <a:pt x="355" y="231"/>
                      <a:pt x="355" y="231"/>
                      <a:pt x="355" y="231"/>
                    </a:cubicBezTo>
                    <a:cubicBezTo>
                      <a:pt x="355" y="238"/>
                      <a:pt x="350" y="245"/>
                      <a:pt x="342" y="247"/>
                    </a:cubicBezTo>
                    <a:cubicBezTo>
                      <a:pt x="342" y="264"/>
                      <a:pt x="342" y="264"/>
                      <a:pt x="342" y="264"/>
                    </a:cubicBezTo>
                    <a:cubicBezTo>
                      <a:pt x="346" y="264"/>
                      <a:pt x="346" y="264"/>
                      <a:pt x="346" y="264"/>
                    </a:cubicBezTo>
                    <a:cubicBezTo>
                      <a:pt x="362" y="264"/>
                      <a:pt x="375" y="251"/>
                      <a:pt x="375" y="236"/>
                    </a:cubicBezTo>
                    <a:lnTo>
                      <a:pt x="375"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6" name="Freeform 7"/>
              <p:cNvSpPr>
                <a:spLocks noEditPoints="1"/>
              </p:cNvSpPr>
              <p:nvPr/>
            </p:nvSpPr>
            <p:spPr bwMode="auto">
              <a:xfrm>
                <a:off x="412750" y="876301"/>
                <a:ext cx="1035050" cy="706438"/>
              </a:xfrm>
              <a:custGeom>
                <a:avLst/>
                <a:gdLst>
                  <a:gd name="T0" fmla="*/ 357 w 386"/>
                  <a:gd name="T1" fmla="*/ 0 h 264"/>
                  <a:gd name="T2" fmla="*/ 29 w 386"/>
                  <a:gd name="T3" fmla="*/ 0 h 264"/>
                  <a:gd name="T4" fmla="*/ 0 w 386"/>
                  <a:gd name="T5" fmla="*/ 28 h 264"/>
                  <a:gd name="T6" fmla="*/ 0 w 386"/>
                  <a:gd name="T7" fmla="*/ 236 h 264"/>
                  <a:gd name="T8" fmla="*/ 29 w 386"/>
                  <a:gd name="T9" fmla="*/ 264 h 264"/>
                  <a:gd name="T10" fmla="*/ 357 w 386"/>
                  <a:gd name="T11" fmla="*/ 264 h 264"/>
                  <a:gd name="T12" fmla="*/ 386 w 386"/>
                  <a:gd name="T13" fmla="*/ 236 h 264"/>
                  <a:gd name="T14" fmla="*/ 386 w 386"/>
                  <a:gd name="T15" fmla="*/ 28 h 264"/>
                  <a:gd name="T16" fmla="*/ 357 w 386"/>
                  <a:gd name="T17" fmla="*/ 0 h 264"/>
                  <a:gd name="T18" fmla="*/ 49 w 386"/>
                  <a:gd name="T19" fmla="*/ 228 h 264"/>
                  <a:gd name="T20" fmla="*/ 35 w 386"/>
                  <a:gd name="T21" fmla="*/ 228 h 264"/>
                  <a:gd name="T22" fmla="*/ 35 w 386"/>
                  <a:gd name="T23" fmla="*/ 197 h 264"/>
                  <a:gd name="T24" fmla="*/ 49 w 386"/>
                  <a:gd name="T25" fmla="*/ 176 h 264"/>
                  <a:gd name="T26" fmla="*/ 84 w 386"/>
                  <a:gd name="T27" fmla="*/ 170 h 264"/>
                  <a:gd name="T28" fmla="*/ 102 w 386"/>
                  <a:gd name="T29" fmla="*/ 228 h 264"/>
                  <a:gd name="T30" fmla="*/ 49 w 386"/>
                  <a:gd name="T31" fmla="*/ 228 h 264"/>
                  <a:gd name="T32" fmla="*/ 75 w 386"/>
                  <a:gd name="T33" fmla="*/ 126 h 264"/>
                  <a:gd name="T34" fmla="*/ 110 w 386"/>
                  <a:gd name="T35" fmla="*/ 93 h 264"/>
                  <a:gd name="T36" fmla="*/ 145 w 386"/>
                  <a:gd name="T37" fmla="*/ 126 h 264"/>
                  <a:gd name="T38" fmla="*/ 110 w 386"/>
                  <a:gd name="T39" fmla="*/ 159 h 264"/>
                  <a:gd name="T40" fmla="*/ 75 w 386"/>
                  <a:gd name="T41" fmla="*/ 126 h 264"/>
                  <a:gd name="T42" fmla="*/ 172 w 386"/>
                  <a:gd name="T43" fmla="*/ 228 h 264"/>
                  <a:gd name="T44" fmla="*/ 119 w 386"/>
                  <a:gd name="T45" fmla="*/ 228 h 264"/>
                  <a:gd name="T46" fmla="*/ 137 w 386"/>
                  <a:gd name="T47" fmla="*/ 170 h 264"/>
                  <a:gd name="T48" fmla="*/ 172 w 386"/>
                  <a:gd name="T49" fmla="*/ 176 h 264"/>
                  <a:gd name="T50" fmla="*/ 186 w 386"/>
                  <a:gd name="T51" fmla="*/ 197 h 264"/>
                  <a:gd name="T52" fmla="*/ 186 w 386"/>
                  <a:gd name="T53" fmla="*/ 228 h 264"/>
                  <a:gd name="T54" fmla="*/ 172 w 386"/>
                  <a:gd name="T55" fmla="*/ 228 h 264"/>
                  <a:gd name="T56" fmla="*/ 333 w 386"/>
                  <a:gd name="T57" fmla="*/ 167 h 264"/>
                  <a:gd name="T58" fmla="*/ 238 w 386"/>
                  <a:gd name="T59" fmla="*/ 167 h 264"/>
                  <a:gd name="T60" fmla="*/ 238 w 386"/>
                  <a:gd name="T61" fmla="*/ 154 h 264"/>
                  <a:gd name="T62" fmla="*/ 333 w 386"/>
                  <a:gd name="T63" fmla="*/ 154 h 264"/>
                  <a:gd name="T64" fmla="*/ 333 w 386"/>
                  <a:gd name="T65" fmla="*/ 167 h 264"/>
                  <a:gd name="T66" fmla="*/ 333 w 386"/>
                  <a:gd name="T67" fmla="*/ 115 h 264"/>
                  <a:gd name="T68" fmla="*/ 238 w 386"/>
                  <a:gd name="T69" fmla="*/ 115 h 264"/>
                  <a:gd name="T70" fmla="*/ 238 w 386"/>
                  <a:gd name="T71" fmla="*/ 102 h 264"/>
                  <a:gd name="T72" fmla="*/ 333 w 386"/>
                  <a:gd name="T73" fmla="*/ 102 h 264"/>
                  <a:gd name="T74" fmla="*/ 333 w 386"/>
                  <a:gd name="T75" fmla="*/ 115 h 264"/>
                  <a:gd name="T76" fmla="*/ 333 w 386"/>
                  <a:gd name="T77" fmla="*/ 64 h 264"/>
                  <a:gd name="T78" fmla="*/ 238 w 386"/>
                  <a:gd name="T79" fmla="*/ 64 h 264"/>
                  <a:gd name="T80" fmla="*/ 238 w 386"/>
                  <a:gd name="T81" fmla="*/ 50 h 264"/>
                  <a:gd name="T82" fmla="*/ 333 w 386"/>
                  <a:gd name="T83" fmla="*/ 50 h 264"/>
                  <a:gd name="T84" fmla="*/ 333 w 386"/>
                  <a:gd name="T85" fmla="*/ 64 h 2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6" h="264">
                    <a:moveTo>
                      <a:pt x="357" y="0"/>
                    </a:moveTo>
                    <a:cubicBezTo>
                      <a:pt x="29" y="0"/>
                      <a:pt x="29" y="0"/>
                      <a:pt x="29" y="0"/>
                    </a:cubicBezTo>
                    <a:cubicBezTo>
                      <a:pt x="13" y="0"/>
                      <a:pt x="0" y="12"/>
                      <a:pt x="0" y="28"/>
                    </a:cubicBezTo>
                    <a:cubicBezTo>
                      <a:pt x="0" y="236"/>
                      <a:pt x="0" y="236"/>
                      <a:pt x="0" y="236"/>
                    </a:cubicBezTo>
                    <a:cubicBezTo>
                      <a:pt x="0" y="251"/>
                      <a:pt x="13" y="264"/>
                      <a:pt x="29" y="264"/>
                    </a:cubicBezTo>
                    <a:cubicBezTo>
                      <a:pt x="357" y="264"/>
                      <a:pt x="357" y="264"/>
                      <a:pt x="357" y="264"/>
                    </a:cubicBezTo>
                    <a:cubicBezTo>
                      <a:pt x="373" y="264"/>
                      <a:pt x="386" y="251"/>
                      <a:pt x="386" y="236"/>
                    </a:cubicBezTo>
                    <a:cubicBezTo>
                      <a:pt x="386" y="28"/>
                      <a:pt x="386" y="28"/>
                      <a:pt x="386" y="28"/>
                    </a:cubicBezTo>
                    <a:cubicBezTo>
                      <a:pt x="386" y="12"/>
                      <a:pt x="373" y="0"/>
                      <a:pt x="357" y="0"/>
                    </a:cubicBezTo>
                    <a:close/>
                    <a:moveTo>
                      <a:pt x="49" y="228"/>
                    </a:moveTo>
                    <a:cubicBezTo>
                      <a:pt x="35" y="228"/>
                      <a:pt x="35" y="228"/>
                      <a:pt x="35" y="228"/>
                    </a:cubicBezTo>
                    <a:cubicBezTo>
                      <a:pt x="35" y="228"/>
                      <a:pt x="35" y="198"/>
                      <a:pt x="35" y="197"/>
                    </a:cubicBezTo>
                    <a:cubicBezTo>
                      <a:pt x="35" y="186"/>
                      <a:pt x="39" y="179"/>
                      <a:pt x="49" y="176"/>
                    </a:cubicBezTo>
                    <a:cubicBezTo>
                      <a:pt x="65" y="171"/>
                      <a:pt x="84" y="170"/>
                      <a:pt x="84" y="170"/>
                    </a:cubicBezTo>
                    <a:cubicBezTo>
                      <a:pt x="102" y="228"/>
                      <a:pt x="102" y="228"/>
                      <a:pt x="102" y="228"/>
                    </a:cubicBezTo>
                    <a:lnTo>
                      <a:pt x="49" y="228"/>
                    </a:lnTo>
                    <a:close/>
                    <a:moveTo>
                      <a:pt x="75" y="126"/>
                    </a:moveTo>
                    <a:cubicBezTo>
                      <a:pt x="75" y="108"/>
                      <a:pt x="91" y="93"/>
                      <a:pt x="110" y="93"/>
                    </a:cubicBezTo>
                    <a:cubicBezTo>
                      <a:pt x="129" y="93"/>
                      <a:pt x="145" y="108"/>
                      <a:pt x="145" y="126"/>
                    </a:cubicBezTo>
                    <a:cubicBezTo>
                      <a:pt x="145" y="144"/>
                      <a:pt x="129" y="159"/>
                      <a:pt x="110" y="159"/>
                    </a:cubicBezTo>
                    <a:cubicBezTo>
                      <a:pt x="91" y="159"/>
                      <a:pt x="75" y="144"/>
                      <a:pt x="75" y="126"/>
                    </a:cubicBezTo>
                    <a:close/>
                    <a:moveTo>
                      <a:pt x="172" y="228"/>
                    </a:moveTo>
                    <a:cubicBezTo>
                      <a:pt x="119" y="228"/>
                      <a:pt x="119" y="228"/>
                      <a:pt x="119" y="228"/>
                    </a:cubicBezTo>
                    <a:cubicBezTo>
                      <a:pt x="137" y="170"/>
                      <a:pt x="137" y="170"/>
                      <a:pt x="137" y="170"/>
                    </a:cubicBezTo>
                    <a:cubicBezTo>
                      <a:pt x="137" y="170"/>
                      <a:pt x="156" y="171"/>
                      <a:pt x="172" y="176"/>
                    </a:cubicBezTo>
                    <a:cubicBezTo>
                      <a:pt x="182" y="179"/>
                      <a:pt x="186" y="187"/>
                      <a:pt x="186" y="197"/>
                    </a:cubicBezTo>
                    <a:cubicBezTo>
                      <a:pt x="186" y="198"/>
                      <a:pt x="186" y="228"/>
                      <a:pt x="186" y="228"/>
                    </a:cubicBezTo>
                    <a:lnTo>
                      <a:pt x="172" y="228"/>
                    </a:lnTo>
                    <a:close/>
                    <a:moveTo>
                      <a:pt x="333" y="167"/>
                    </a:moveTo>
                    <a:cubicBezTo>
                      <a:pt x="238" y="167"/>
                      <a:pt x="238" y="167"/>
                      <a:pt x="238" y="167"/>
                    </a:cubicBezTo>
                    <a:cubicBezTo>
                      <a:pt x="238" y="154"/>
                      <a:pt x="238" y="154"/>
                      <a:pt x="238" y="154"/>
                    </a:cubicBezTo>
                    <a:cubicBezTo>
                      <a:pt x="333" y="154"/>
                      <a:pt x="333" y="154"/>
                      <a:pt x="333" y="154"/>
                    </a:cubicBezTo>
                    <a:lnTo>
                      <a:pt x="333" y="167"/>
                    </a:lnTo>
                    <a:close/>
                    <a:moveTo>
                      <a:pt x="333" y="115"/>
                    </a:moveTo>
                    <a:cubicBezTo>
                      <a:pt x="238" y="115"/>
                      <a:pt x="238" y="115"/>
                      <a:pt x="238" y="115"/>
                    </a:cubicBezTo>
                    <a:cubicBezTo>
                      <a:pt x="238" y="102"/>
                      <a:pt x="238" y="102"/>
                      <a:pt x="238" y="102"/>
                    </a:cubicBezTo>
                    <a:cubicBezTo>
                      <a:pt x="333" y="102"/>
                      <a:pt x="333" y="102"/>
                      <a:pt x="333" y="102"/>
                    </a:cubicBezTo>
                    <a:lnTo>
                      <a:pt x="333" y="115"/>
                    </a:lnTo>
                    <a:close/>
                    <a:moveTo>
                      <a:pt x="333" y="64"/>
                    </a:moveTo>
                    <a:cubicBezTo>
                      <a:pt x="238" y="64"/>
                      <a:pt x="238" y="64"/>
                      <a:pt x="238" y="64"/>
                    </a:cubicBezTo>
                    <a:cubicBezTo>
                      <a:pt x="238" y="50"/>
                      <a:pt x="238" y="50"/>
                      <a:pt x="238" y="50"/>
                    </a:cubicBezTo>
                    <a:cubicBezTo>
                      <a:pt x="333" y="50"/>
                      <a:pt x="333" y="50"/>
                      <a:pt x="333" y="50"/>
                    </a:cubicBezTo>
                    <a:lnTo>
                      <a:pt x="333" y="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8" name="Group 7">
            <a:extLst>
              <a:ext uri="{FF2B5EF4-FFF2-40B4-BE49-F238E27FC236}">
                <a16:creationId xmlns:a16="http://schemas.microsoft.com/office/drawing/2014/main" id="{EF05EDB4-9CBD-4FC8-91A7-B1BD11DFBC30}"/>
              </a:ext>
            </a:extLst>
          </p:cNvPr>
          <p:cNvGrpSpPr/>
          <p:nvPr/>
        </p:nvGrpSpPr>
        <p:grpSpPr>
          <a:xfrm>
            <a:off x="8569529" y="2922655"/>
            <a:ext cx="2719953" cy="1049902"/>
            <a:chOff x="7623632" y="2450238"/>
            <a:chExt cx="2719953" cy="1049902"/>
          </a:xfrm>
        </p:grpSpPr>
        <p:sp>
          <p:nvSpPr>
            <p:cNvPr id="44" name="Arrow: Chevron 12">
              <a:extLst>
                <a:ext uri="{FF2B5EF4-FFF2-40B4-BE49-F238E27FC236}">
                  <a16:creationId xmlns:a16="http://schemas.microsoft.com/office/drawing/2014/main" id="{883F9DF1-BC11-4318-845D-E6E0049987AC}"/>
                </a:ext>
              </a:extLst>
            </p:cNvPr>
            <p:cNvSpPr/>
            <p:nvPr/>
          </p:nvSpPr>
          <p:spPr>
            <a:xfrm>
              <a:off x="7623632" y="2450238"/>
              <a:ext cx="2719953" cy="1049902"/>
            </a:xfrm>
            <a:prstGeom prst="chevron">
              <a:avLst>
                <a:gd name="adj" fmla="val 40000"/>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en-MY"/>
            </a:p>
          </p:txBody>
        </p:sp>
        <p:grpSp>
          <p:nvGrpSpPr>
            <p:cNvPr id="77" name="Group 76"/>
            <p:cNvGrpSpPr/>
            <p:nvPr/>
          </p:nvGrpSpPr>
          <p:grpSpPr>
            <a:xfrm>
              <a:off x="8728490" y="2573928"/>
              <a:ext cx="542863" cy="888449"/>
              <a:chOff x="617538" y="3619500"/>
              <a:chExt cx="615950" cy="1008063"/>
            </a:xfrm>
            <a:solidFill>
              <a:schemeClr val="bg1"/>
            </a:solidFill>
          </p:grpSpPr>
          <p:sp>
            <p:nvSpPr>
              <p:cNvPr id="78" name="Freeform 83"/>
              <p:cNvSpPr>
                <a:spLocks noEditPoints="1"/>
              </p:cNvSpPr>
              <p:nvPr/>
            </p:nvSpPr>
            <p:spPr bwMode="auto">
              <a:xfrm>
                <a:off x="814388" y="3957638"/>
                <a:ext cx="419100" cy="669925"/>
              </a:xfrm>
              <a:custGeom>
                <a:avLst/>
                <a:gdLst>
                  <a:gd name="T0" fmla="*/ 41 w 144"/>
                  <a:gd name="T1" fmla="*/ 180 h 230"/>
                  <a:gd name="T2" fmla="*/ 50 w 144"/>
                  <a:gd name="T3" fmla="*/ 195 h 230"/>
                  <a:gd name="T4" fmla="*/ 50 w 144"/>
                  <a:gd name="T5" fmla="*/ 227 h 230"/>
                  <a:gd name="T6" fmla="*/ 57 w 144"/>
                  <a:gd name="T7" fmla="*/ 230 h 230"/>
                  <a:gd name="T8" fmla="*/ 128 w 144"/>
                  <a:gd name="T9" fmla="*/ 227 h 230"/>
                  <a:gd name="T10" fmla="*/ 128 w 144"/>
                  <a:gd name="T11" fmla="*/ 194 h 230"/>
                  <a:gd name="T12" fmla="*/ 134 w 144"/>
                  <a:gd name="T13" fmla="*/ 180 h 230"/>
                  <a:gd name="T14" fmla="*/ 143 w 144"/>
                  <a:gd name="T15" fmla="*/ 134 h 230"/>
                  <a:gd name="T16" fmla="*/ 144 w 144"/>
                  <a:gd name="T17" fmla="*/ 99 h 230"/>
                  <a:gd name="T18" fmla="*/ 143 w 144"/>
                  <a:gd name="T19" fmla="*/ 83 h 230"/>
                  <a:gd name="T20" fmla="*/ 125 w 144"/>
                  <a:gd name="T21" fmla="*/ 65 h 230"/>
                  <a:gd name="T22" fmla="*/ 118 w 144"/>
                  <a:gd name="T23" fmla="*/ 65 h 230"/>
                  <a:gd name="T24" fmla="*/ 101 w 144"/>
                  <a:gd name="T25" fmla="*/ 55 h 230"/>
                  <a:gd name="T26" fmla="*/ 93 w 144"/>
                  <a:gd name="T27" fmla="*/ 55 h 230"/>
                  <a:gd name="T28" fmla="*/ 73 w 144"/>
                  <a:gd name="T29" fmla="*/ 47 h 230"/>
                  <a:gd name="T30" fmla="*/ 71 w 144"/>
                  <a:gd name="T31" fmla="*/ 10 h 230"/>
                  <a:gd name="T32" fmla="*/ 55 w 144"/>
                  <a:gd name="T33" fmla="*/ 0 h 230"/>
                  <a:gd name="T34" fmla="*/ 36 w 144"/>
                  <a:gd name="T35" fmla="*/ 6 h 230"/>
                  <a:gd name="T36" fmla="*/ 31 w 144"/>
                  <a:gd name="T37" fmla="*/ 81 h 230"/>
                  <a:gd name="T38" fmla="*/ 1 w 144"/>
                  <a:gd name="T39" fmla="*/ 109 h 230"/>
                  <a:gd name="T40" fmla="*/ 36 w 144"/>
                  <a:gd name="T41" fmla="*/ 161 h 230"/>
                  <a:gd name="T42" fmla="*/ 41 w 144"/>
                  <a:gd name="T43" fmla="*/ 19 h 230"/>
                  <a:gd name="T44" fmla="*/ 49 w 144"/>
                  <a:gd name="T45" fmla="*/ 10 h 230"/>
                  <a:gd name="T46" fmla="*/ 55 w 144"/>
                  <a:gd name="T47" fmla="*/ 10 h 230"/>
                  <a:gd name="T48" fmla="*/ 63 w 144"/>
                  <a:gd name="T49" fmla="*/ 19 h 230"/>
                  <a:gd name="T50" fmla="*/ 64 w 144"/>
                  <a:gd name="T51" fmla="*/ 92 h 230"/>
                  <a:gd name="T52" fmla="*/ 66 w 144"/>
                  <a:gd name="T53" fmla="*/ 60 h 230"/>
                  <a:gd name="T54" fmla="*/ 78 w 144"/>
                  <a:gd name="T55" fmla="*/ 57 h 230"/>
                  <a:gd name="T56" fmla="*/ 86 w 144"/>
                  <a:gd name="T57" fmla="*/ 62 h 230"/>
                  <a:gd name="T58" fmla="*/ 87 w 144"/>
                  <a:gd name="T59" fmla="*/ 92 h 230"/>
                  <a:gd name="T60" fmla="*/ 87 w 144"/>
                  <a:gd name="T61" fmla="*/ 92 h 230"/>
                  <a:gd name="T62" fmla="*/ 90 w 144"/>
                  <a:gd name="T63" fmla="*/ 67 h 230"/>
                  <a:gd name="T64" fmla="*/ 101 w 144"/>
                  <a:gd name="T65" fmla="*/ 64 h 230"/>
                  <a:gd name="T66" fmla="*/ 109 w 144"/>
                  <a:gd name="T67" fmla="*/ 69 h 230"/>
                  <a:gd name="T68" fmla="*/ 110 w 144"/>
                  <a:gd name="T69" fmla="*/ 92 h 230"/>
                  <a:gd name="T70" fmla="*/ 111 w 144"/>
                  <a:gd name="T71" fmla="*/ 84 h 230"/>
                  <a:gd name="T72" fmla="*/ 119 w 144"/>
                  <a:gd name="T73" fmla="*/ 75 h 230"/>
                  <a:gd name="T74" fmla="*/ 125 w 144"/>
                  <a:gd name="T75" fmla="*/ 75 h 230"/>
                  <a:gd name="T76" fmla="*/ 134 w 144"/>
                  <a:gd name="T77" fmla="*/ 83 h 230"/>
                  <a:gd name="T78" fmla="*/ 134 w 144"/>
                  <a:gd name="T79" fmla="*/ 101 h 230"/>
                  <a:gd name="T80" fmla="*/ 131 w 144"/>
                  <a:gd name="T81" fmla="*/ 151 h 230"/>
                  <a:gd name="T82" fmla="*/ 114 w 144"/>
                  <a:gd name="T83" fmla="*/ 185 h 230"/>
                  <a:gd name="T84" fmla="*/ 61 w 144"/>
                  <a:gd name="T85" fmla="*/ 186 h 230"/>
                  <a:gd name="T86" fmla="*/ 50 w 144"/>
                  <a:gd name="T87" fmla="*/ 177 h 230"/>
                  <a:gd name="T88" fmla="*/ 11 w 144"/>
                  <a:gd name="T89" fmla="*/ 112 h 230"/>
                  <a:gd name="T90" fmla="*/ 41 w 144"/>
                  <a:gd name="T91" fmla="*/ 100 h 230"/>
                  <a:gd name="T92" fmla="*/ 121 w 144"/>
                  <a:gd name="T93" fmla="*/ 220 h 230"/>
                  <a:gd name="T94" fmla="*/ 59 w 144"/>
                  <a:gd name="T95" fmla="*/ 195 h 230"/>
                  <a:gd name="T96" fmla="*/ 119 w 144"/>
                  <a:gd name="T97" fmla="*/ 195 h 230"/>
                  <a:gd name="T98" fmla="*/ 121 w 144"/>
                  <a:gd name="T99" fmla="*/ 220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44" h="230">
                    <a:moveTo>
                      <a:pt x="36" y="161"/>
                    </a:moveTo>
                    <a:cubicBezTo>
                      <a:pt x="41" y="180"/>
                      <a:pt x="41" y="180"/>
                      <a:pt x="41" y="180"/>
                    </a:cubicBezTo>
                    <a:cubicBezTo>
                      <a:pt x="42" y="185"/>
                      <a:pt x="46" y="190"/>
                      <a:pt x="50" y="192"/>
                    </a:cubicBezTo>
                    <a:cubicBezTo>
                      <a:pt x="50" y="193"/>
                      <a:pt x="50" y="194"/>
                      <a:pt x="50" y="195"/>
                    </a:cubicBezTo>
                    <a:cubicBezTo>
                      <a:pt x="48" y="221"/>
                      <a:pt x="48" y="221"/>
                      <a:pt x="48" y="221"/>
                    </a:cubicBezTo>
                    <a:cubicBezTo>
                      <a:pt x="48" y="223"/>
                      <a:pt x="49" y="226"/>
                      <a:pt x="50" y="227"/>
                    </a:cubicBezTo>
                    <a:cubicBezTo>
                      <a:pt x="52" y="229"/>
                      <a:pt x="54" y="230"/>
                      <a:pt x="57" y="230"/>
                    </a:cubicBezTo>
                    <a:cubicBezTo>
                      <a:pt x="57" y="230"/>
                      <a:pt x="57" y="230"/>
                      <a:pt x="57" y="230"/>
                    </a:cubicBezTo>
                    <a:cubicBezTo>
                      <a:pt x="122" y="230"/>
                      <a:pt x="122" y="230"/>
                      <a:pt x="122" y="230"/>
                    </a:cubicBezTo>
                    <a:cubicBezTo>
                      <a:pt x="124" y="230"/>
                      <a:pt x="126" y="228"/>
                      <a:pt x="128" y="227"/>
                    </a:cubicBezTo>
                    <a:cubicBezTo>
                      <a:pt x="130" y="225"/>
                      <a:pt x="131" y="222"/>
                      <a:pt x="131" y="220"/>
                    </a:cubicBezTo>
                    <a:cubicBezTo>
                      <a:pt x="128" y="194"/>
                      <a:pt x="128" y="194"/>
                      <a:pt x="128" y="194"/>
                    </a:cubicBezTo>
                    <a:cubicBezTo>
                      <a:pt x="128" y="193"/>
                      <a:pt x="128" y="192"/>
                      <a:pt x="127" y="191"/>
                    </a:cubicBezTo>
                    <a:cubicBezTo>
                      <a:pt x="131" y="188"/>
                      <a:pt x="133" y="184"/>
                      <a:pt x="134" y="180"/>
                    </a:cubicBezTo>
                    <a:cubicBezTo>
                      <a:pt x="141" y="153"/>
                      <a:pt x="141" y="153"/>
                      <a:pt x="141" y="153"/>
                    </a:cubicBezTo>
                    <a:cubicBezTo>
                      <a:pt x="143" y="147"/>
                      <a:pt x="144" y="140"/>
                      <a:pt x="143" y="134"/>
                    </a:cubicBezTo>
                    <a:cubicBezTo>
                      <a:pt x="143" y="102"/>
                      <a:pt x="143" y="102"/>
                      <a:pt x="143" y="102"/>
                    </a:cubicBezTo>
                    <a:cubicBezTo>
                      <a:pt x="144" y="100"/>
                      <a:pt x="144" y="99"/>
                      <a:pt x="144" y="99"/>
                    </a:cubicBezTo>
                    <a:cubicBezTo>
                      <a:pt x="143" y="99"/>
                      <a:pt x="143" y="99"/>
                      <a:pt x="143" y="99"/>
                    </a:cubicBezTo>
                    <a:cubicBezTo>
                      <a:pt x="143" y="83"/>
                      <a:pt x="143" y="83"/>
                      <a:pt x="143" y="83"/>
                    </a:cubicBezTo>
                    <a:cubicBezTo>
                      <a:pt x="143" y="80"/>
                      <a:pt x="143" y="77"/>
                      <a:pt x="141" y="74"/>
                    </a:cubicBezTo>
                    <a:cubicBezTo>
                      <a:pt x="138" y="68"/>
                      <a:pt x="131" y="65"/>
                      <a:pt x="125" y="65"/>
                    </a:cubicBezTo>
                    <a:cubicBezTo>
                      <a:pt x="119" y="65"/>
                      <a:pt x="119" y="65"/>
                      <a:pt x="119" y="65"/>
                    </a:cubicBezTo>
                    <a:cubicBezTo>
                      <a:pt x="119" y="65"/>
                      <a:pt x="118" y="65"/>
                      <a:pt x="118" y="65"/>
                    </a:cubicBezTo>
                    <a:cubicBezTo>
                      <a:pt x="118" y="65"/>
                      <a:pt x="118" y="64"/>
                      <a:pt x="118" y="64"/>
                    </a:cubicBezTo>
                    <a:cubicBezTo>
                      <a:pt x="114" y="58"/>
                      <a:pt x="108" y="55"/>
                      <a:pt x="101" y="55"/>
                    </a:cubicBezTo>
                    <a:cubicBezTo>
                      <a:pt x="96" y="55"/>
                      <a:pt x="96" y="55"/>
                      <a:pt x="96" y="55"/>
                    </a:cubicBezTo>
                    <a:cubicBezTo>
                      <a:pt x="95" y="55"/>
                      <a:pt x="94" y="55"/>
                      <a:pt x="93" y="55"/>
                    </a:cubicBezTo>
                    <a:cubicBezTo>
                      <a:pt x="89" y="50"/>
                      <a:pt x="84" y="47"/>
                      <a:pt x="78" y="47"/>
                    </a:cubicBezTo>
                    <a:cubicBezTo>
                      <a:pt x="73" y="47"/>
                      <a:pt x="73" y="47"/>
                      <a:pt x="73" y="47"/>
                    </a:cubicBezTo>
                    <a:cubicBezTo>
                      <a:pt x="73" y="19"/>
                      <a:pt x="73" y="19"/>
                      <a:pt x="73" y="19"/>
                    </a:cubicBezTo>
                    <a:cubicBezTo>
                      <a:pt x="73" y="15"/>
                      <a:pt x="72" y="12"/>
                      <a:pt x="71" y="10"/>
                    </a:cubicBezTo>
                    <a:cubicBezTo>
                      <a:pt x="68" y="4"/>
                      <a:pt x="61" y="0"/>
                      <a:pt x="55" y="0"/>
                    </a:cubicBezTo>
                    <a:cubicBezTo>
                      <a:pt x="55" y="0"/>
                      <a:pt x="55" y="0"/>
                      <a:pt x="55" y="0"/>
                    </a:cubicBezTo>
                    <a:cubicBezTo>
                      <a:pt x="49" y="0"/>
                      <a:pt x="49" y="0"/>
                      <a:pt x="49" y="0"/>
                    </a:cubicBezTo>
                    <a:cubicBezTo>
                      <a:pt x="44" y="0"/>
                      <a:pt x="40" y="2"/>
                      <a:pt x="36" y="6"/>
                    </a:cubicBezTo>
                    <a:cubicBezTo>
                      <a:pt x="33" y="9"/>
                      <a:pt x="31" y="14"/>
                      <a:pt x="31" y="19"/>
                    </a:cubicBezTo>
                    <a:cubicBezTo>
                      <a:pt x="31" y="81"/>
                      <a:pt x="31" y="81"/>
                      <a:pt x="31" y="81"/>
                    </a:cubicBezTo>
                    <a:cubicBezTo>
                      <a:pt x="30" y="81"/>
                      <a:pt x="29" y="81"/>
                      <a:pt x="28" y="81"/>
                    </a:cubicBezTo>
                    <a:cubicBezTo>
                      <a:pt x="16" y="85"/>
                      <a:pt x="5" y="97"/>
                      <a:pt x="1" y="109"/>
                    </a:cubicBezTo>
                    <a:cubicBezTo>
                      <a:pt x="0" y="112"/>
                      <a:pt x="1" y="115"/>
                      <a:pt x="3" y="118"/>
                    </a:cubicBezTo>
                    <a:lnTo>
                      <a:pt x="36" y="161"/>
                    </a:lnTo>
                    <a:close/>
                    <a:moveTo>
                      <a:pt x="41" y="99"/>
                    </a:moveTo>
                    <a:cubicBezTo>
                      <a:pt x="41" y="19"/>
                      <a:pt x="41" y="19"/>
                      <a:pt x="41" y="19"/>
                    </a:cubicBezTo>
                    <a:cubicBezTo>
                      <a:pt x="41" y="17"/>
                      <a:pt x="42" y="14"/>
                      <a:pt x="43" y="13"/>
                    </a:cubicBezTo>
                    <a:cubicBezTo>
                      <a:pt x="45" y="11"/>
                      <a:pt x="47" y="10"/>
                      <a:pt x="49" y="10"/>
                    </a:cubicBezTo>
                    <a:cubicBezTo>
                      <a:pt x="55" y="10"/>
                      <a:pt x="55" y="10"/>
                      <a:pt x="55" y="10"/>
                    </a:cubicBezTo>
                    <a:cubicBezTo>
                      <a:pt x="55" y="10"/>
                      <a:pt x="55" y="10"/>
                      <a:pt x="55" y="10"/>
                    </a:cubicBezTo>
                    <a:cubicBezTo>
                      <a:pt x="58" y="10"/>
                      <a:pt x="61" y="12"/>
                      <a:pt x="62" y="14"/>
                    </a:cubicBezTo>
                    <a:cubicBezTo>
                      <a:pt x="63" y="16"/>
                      <a:pt x="63" y="17"/>
                      <a:pt x="63" y="19"/>
                    </a:cubicBezTo>
                    <a:cubicBezTo>
                      <a:pt x="63" y="92"/>
                      <a:pt x="63" y="92"/>
                      <a:pt x="63" y="92"/>
                    </a:cubicBezTo>
                    <a:cubicBezTo>
                      <a:pt x="64" y="92"/>
                      <a:pt x="64" y="92"/>
                      <a:pt x="64" y="92"/>
                    </a:cubicBezTo>
                    <a:cubicBezTo>
                      <a:pt x="64" y="66"/>
                      <a:pt x="64" y="66"/>
                      <a:pt x="64" y="66"/>
                    </a:cubicBezTo>
                    <a:cubicBezTo>
                      <a:pt x="64" y="64"/>
                      <a:pt x="65" y="62"/>
                      <a:pt x="66" y="60"/>
                    </a:cubicBezTo>
                    <a:cubicBezTo>
                      <a:pt x="68" y="58"/>
                      <a:pt x="70" y="57"/>
                      <a:pt x="73" y="57"/>
                    </a:cubicBezTo>
                    <a:cubicBezTo>
                      <a:pt x="78" y="57"/>
                      <a:pt x="78" y="57"/>
                      <a:pt x="78" y="57"/>
                    </a:cubicBezTo>
                    <a:cubicBezTo>
                      <a:pt x="78" y="57"/>
                      <a:pt x="78" y="57"/>
                      <a:pt x="78" y="57"/>
                    </a:cubicBezTo>
                    <a:cubicBezTo>
                      <a:pt x="81" y="57"/>
                      <a:pt x="84" y="59"/>
                      <a:pt x="86" y="62"/>
                    </a:cubicBezTo>
                    <a:cubicBezTo>
                      <a:pt x="86" y="63"/>
                      <a:pt x="87" y="65"/>
                      <a:pt x="87" y="66"/>
                    </a:cubicBezTo>
                    <a:cubicBezTo>
                      <a:pt x="87" y="92"/>
                      <a:pt x="87" y="92"/>
                      <a:pt x="87" y="92"/>
                    </a:cubicBezTo>
                    <a:cubicBezTo>
                      <a:pt x="87" y="92"/>
                      <a:pt x="87" y="92"/>
                      <a:pt x="87" y="92"/>
                    </a:cubicBezTo>
                    <a:cubicBezTo>
                      <a:pt x="87" y="92"/>
                      <a:pt x="87" y="92"/>
                      <a:pt x="87" y="92"/>
                    </a:cubicBezTo>
                    <a:cubicBezTo>
                      <a:pt x="87" y="73"/>
                      <a:pt x="87" y="73"/>
                      <a:pt x="87" y="73"/>
                    </a:cubicBezTo>
                    <a:cubicBezTo>
                      <a:pt x="87" y="71"/>
                      <a:pt x="88" y="69"/>
                      <a:pt x="90" y="67"/>
                    </a:cubicBezTo>
                    <a:cubicBezTo>
                      <a:pt x="91" y="65"/>
                      <a:pt x="94" y="65"/>
                      <a:pt x="96" y="65"/>
                    </a:cubicBezTo>
                    <a:cubicBezTo>
                      <a:pt x="101" y="64"/>
                      <a:pt x="101" y="64"/>
                      <a:pt x="101" y="64"/>
                    </a:cubicBezTo>
                    <a:cubicBezTo>
                      <a:pt x="101" y="64"/>
                      <a:pt x="101" y="64"/>
                      <a:pt x="101" y="64"/>
                    </a:cubicBezTo>
                    <a:cubicBezTo>
                      <a:pt x="104" y="64"/>
                      <a:pt x="107" y="66"/>
                      <a:pt x="109" y="69"/>
                    </a:cubicBezTo>
                    <a:cubicBezTo>
                      <a:pt x="110" y="70"/>
                      <a:pt x="110" y="72"/>
                      <a:pt x="110" y="73"/>
                    </a:cubicBezTo>
                    <a:cubicBezTo>
                      <a:pt x="110" y="92"/>
                      <a:pt x="110" y="92"/>
                      <a:pt x="110" y="92"/>
                    </a:cubicBezTo>
                    <a:cubicBezTo>
                      <a:pt x="111" y="92"/>
                      <a:pt x="111" y="92"/>
                      <a:pt x="111" y="92"/>
                    </a:cubicBezTo>
                    <a:cubicBezTo>
                      <a:pt x="111" y="84"/>
                      <a:pt x="111" y="84"/>
                      <a:pt x="111" y="84"/>
                    </a:cubicBezTo>
                    <a:cubicBezTo>
                      <a:pt x="111" y="81"/>
                      <a:pt x="112" y="79"/>
                      <a:pt x="113" y="77"/>
                    </a:cubicBezTo>
                    <a:cubicBezTo>
                      <a:pt x="115" y="76"/>
                      <a:pt x="117" y="75"/>
                      <a:pt x="119" y="75"/>
                    </a:cubicBezTo>
                    <a:cubicBezTo>
                      <a:pt x="125" y="75"/>
                      <a:pt x="125" y="75"/>
                      <a:pt x="125" y="75"/>
                    </a:cubicBezTo>
                    <a:cubicBezTo>
                      <a:pt x="125" y="75"/>
                      <a:pt x="125" y="75"/>
                      <a:pt x="125" y="75"/>
                    </a:cubicBezTo>
                    <a:cubicBezTo>
                      <a:pt x="128" y="75"/>
                      <a:pt x="131" y="76"/>
                      <a:pt x="132" y="79"/>
                    </a:cubicBezTo>
                    <a:cubicBezTo>
                      <a:pt x="133" y="80"/>
                      <a:pt x="134" y="82"/>
                      <a:pt x="134" y="83"/>
                    </a:cubicBezTo>
                    <a:cubicBezTo>
                      <a:pt x="134" y="99"/>
                      <a:pt x="134" y="99"/>
                      <a:pt x="134" y="99"/>
                    </a:cubicBezTo>
                    <a:cubicBezTo>
                      <a:pt x="134" y="100"/>
                      <a:pt x="134" y="100"/>
                      <a:pt x="134" y="101"/>
                    </a:cubicBezTo>
                    <a:cubicBezTo>
                      <a:pt x="134" y="134"/>
                      <a:pt x="134" y="134"/>
                      <a:pt x="134" y="134"/>
                    </a:cubicBezTo>
                    <a:cubicBezTo>
                      <a:pt x="134" y="140"/>
                      <a:pt x="133" y="145"/>
                      <a:pt x="131" y="151"/>
                    </a:cubicBezTo>
                    <a:cubicBezTo>
                      <a:pt x="125" y="177"/>
                      <a:pt x="125" y="177"/>
                      <a:pt x="125" y="177"/>
                    </a:cubicBezTo>
                    <a:cubicBezTo>
                      <a:pt x="124" y="182"/>
                      <a:pt x="119" y="185"/>
                      <a:pt x="114" y="185"/>
                    </a:cubicBezTo>
                    <a:cubicBezTo>
                      <a:pt x="88" y="186"/>
                      <a:pt x="88" y="186"/>
                      <a:pt x="88" y="186"/>
                    </a:cubicBezTo>
                    <a:cubicBezTo>
                      <a:pt x="61" y="186"/>
                      <a:pt x="61" y="186"/>
                      <a:pt x="61" y="186"/>
                    </a:cubicBezTo>
                    <a:cubicBezTo>
                      <a:pt x="61" y="186"/>
                      <a:pt x="61" y="186"/>
                      <a:pt x="61" y="186"/>
                    </a:cubicBezTo>
                    <a:cubicBezTo>
                      <a:pt x="56" y="186"/>
                      <a:pt x="52" y="182"/>
                      <a:pt x="50" y="177"/>
                    </a:cubicBezTo>
                    <a:cubicBezTo>
                      <a:pt x="45" y="156"/>
                      <a:pt x="45" y="156"/>
                      <a:pt x="45" y="156"/>
                    </a:cubicBezTo>
                    <a:cubicBezTo>
                      <a:pt x="11" y="112"/>
                      <a:pt x="11" y="112"/>
                      <a:pt x="11" y="112"/>
                    </a:cubicBezTo>
                    <a:cubicBezTo>
                      <a:pt x="14" y="103"/>
                      <a:pt x="23" y="94"/>
                      <a:pt x="31" y="91"/>
                    </a:cubicBezTo>
                    <a:cubicBezTo>
                      <a:pt x="41" y="100"/>
                      <a:pt x="41" y="100"/>
                      <a:pt x="41" y="100"/>
                    </a:cubicBezTo>
                    <a:cubicBezTo>
                      <a:pt x="41" y="100"/>
                      <a:pt x="41" y="99"/>
                      <a:pt x="41" y="99"/>
                    </a:cubicBezTo>
                    <a:close/>
                    <a:moveTo>
                      <a:pt x="121" y="220"/>
                    </a:moveTo>
                    <a:cubicBezTo>
                      <a:pt x="57" y="221"/>
                      <a:pt x="57" y="221"/>
                      <a:pt x="57" y="221"/>
                    </a:cubicBezTo>
                    <a:cubicBezTo>
                      <a:pt x="59" y="195"/>
                      <a:pt x="59" y="195"/>
                      <a:pt x="59" y="195"/>
                    </a:cubicBezTo>
                    <a:cubicBezTo>
                      <a:pt x="59" y="195"/>
                      <a:pt x="59" y="195"/>
                      <a:pt x="59" y="195"/>
                    </a:cubicBezTo>
                    <a:cubicBezTo>
                      <a:pt x="119" y="195"/>
                      <a:pt x="119" y="195"/>
                      <a:pt x="119" y="195"/>
                    </a:cubicBezTo>
                    <a:cubicBezTo>
                      <a:pt x="119" y="195"/>
                      <a:pt x="119" y="195"/>
                      <a:pt x="119" y="195"/>
                    </a:cubicBezTo>
                    <a:lnTo>
                      <a:pt x="121" y="2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84"/>
              <p:cNvSpPr>
                <a:spLocks noEditPoints="1"/>
              </p:cNvSpPr>
              <p:nvPr/>
            </p:nvSpPr>
            <p:spPr bwMode="auto">
              <a:xfrm>
                <a:off x="617538" y="3619500"/>
                <a:ext cx="511175" cy="798513"/>
              </a:xfrm>
              <a:custGeom>
                <a:avLst/>
                <a:gdLst>
                  <a:gd name="T0" fmla="*/ 50 w 176"/>
                  <a:gd name="T1" fmla="*/ 223 h 274"/>
                  <a:gd name="T2" fmla="*/ 57 w 176"/>
                  <a:gd name="T3" fmla="*/ 208 h 274"/>
                  <a:gd name="T4" fmla="*/ 26 w 176"/>
                  <a:gd name="T5" fmla="*/ 208 h 274"/>
                  <a:gd name="T6" fmla="*/ 19 w 176"/>
                  <a:gd name="T7" fmla="*/ 200 h 274"/>
                  <a:gd name="T8" fmla="*/ 19 w 176"/>
                  <a:gd name="T9" fmla="*/ 29 h 274"/>
                  <a:gd name="T10" fmla="*/ 26 w 176"/>
                  <a:gd name="T11" fmla="*/ 21 h 274"/>
                  <a:gd name="T12" fmla="*/ 150 w 176"/>
                  <a:gd name="T13" fmla="*/ 21 h 274"/>
                  <a:gd name="T14" fmla="*/ 158 w 176"/>
                  <a:gd name="T15" fmla="*/ 29 h 274"/>
                  <a:gd name="T16" fmla="*/ 158 w 176"/>
                  <a:gd name="T17" fmla="*/ 147 h 274"/>
                  <a:gd name="T18" fmla="*/ 167 w 176"/>
                  <a:gd name="T19" fmla="*/ 154 h 274"/>
                  <a:gd name="T20" fmla="*/ 170 w 176"/>
                  <a:gd name="T21" fmla="*/ 154 h 274"/>
                  <a:gd name="T22" fmla="*/ 176 w 176"/>
                  <a:gd name="T23" fmla="*/ 154 h 274"/>
                  <a:gd name="T24" fmla="*/ 176 w 176"/>
                  <a:gd name="T25" fmla="*/ 26 h 274"/>
                  <a:gd name="T26" fmla="*/ 152 w 176"/>
                  <a:gd name="T27" fmla="*/ 0 h 274"/>
                  <a:gd name="T28" fmla="*/ 24 w 176"/>
                  <a:gd name="T29" fmla="*/ 0 h 274"/>
                  <a:gd name="T30" fmla="*/ 0 w 176"/>
                  <a:gd name="T31" fmla="*/ 26 h 274"/>
                  <a:gd name="T32" fmla="*/ 0 w 176"/>
                  <a:gd name="T33" fmla="*/ 247 h 274"/>
                  <a:gd name="T34" fmla="*/ 24 w 176"/>
                  <a:gd name="T35" fmla="*/ 274 h 274"/>
                  <a:gd name="T36" fmla="*/ 82 w 176"/>
                  <a:gd name="T37" fmla="*/ 274 h 274"/>
                  <a:gd name="T38" fmla="*/ 52 w 176"/>
                  <a:gd name="T39" fmla="*/ 234 h 274"/>
                  <a:gd name="T40" fmla="*/ 50 w 176"/>
                  <a:gd name="T41" fmla="*/ 223 h 274"/>
                  <a:gd name="T42" fmla="*/ 55 w 176"/>
                  <a:gd name="T43" fmla="*/ 242 h 274"/>
                  <a:gd name="T44" fmla="*/ 50 w 176"/>
                  <a:gd name="T45" fmla="*/ 247 h 274"/>
                  <a:gd name="T46" fmla="*/ 25 w 176"/>
                  <a:gd name="T47" fmla="*/ 247 h 274"/>
                  <a:gd name="T48" fmla="*/ 20 w 176"/>
                  <a:gd name="T49" fmla="*/ 242 h 274"/>
                  <a:gd name="T50" fmla="*/ 25 w 176"/>
                  <a:gd name="T51" fmla="*/ 236 h 274"/>
                  <a:gd name="T52" fmla="*/ 50 w 176"/>
                  <a:gd name="T53" fmla="*/ 236 h 274"/>
                  <a:gd name="T54" fmla="*/ 55 w 176"/>
                  <a:gd name="T55" fmla="*/ 242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6" h="274">
                    <a:moveTo>
                      <a:pt x="50" y="223"/>
                    </a:moveTo>
                    <a:cubicBezTo>
                      <a:pt x="51" y="218"/>
                      <a:pt x="54" y="213"/>
                      <a:pt x="57" y="208"/>
                    </a:cubicBezTo>
                    <a:cubicBezTo>
                      <a:pt x="26" y="208"/>
                      <a:pt x="26" y="208"/>
                      <a:pt x="26" y="208"/>
                    </a:cubicBezTo>
                    <a:cubicBezTo>
                      <a:pt x="22" y="208"/>
                      <a:pt x="19" y="205"/>
                      <a:pt x="19" y="200"/>
                    </a:cubicBezTo>
                    <a:cubicBezTo>
                      <a:pt x="19" y="29"/>
                      <a:pt x="19" y="29"/>
                      <a:pt x="19" y="29"/>
                    </a:cubicBezTo>
                    <a:cubicBezTo>
                      <a:pt x="19" y="24"/>
                      <a:pt x="22" y="21"/>
                      <a:pt x="26" y="21"/>
                    </a:cubicBezTo>
                    <a:cubicBezTo>
                      <a:pt x="150" y="21"/>
                      <a:pt x="150" y="21"/>
                      <a:pt x="150" y="21"/>
                    </a:cubicBezTo>
                    <a:cubicBezTo>
                      <a:pt x="154" y="21"/>
                      <a:pt x="158" y="24"/>
                      <a:pt x="158" y="29"/>
                    </a:cubicBezTo>
                    <a:cubicBezTo>
                      <a:pt x="158" y="147"/>
                      <a:pt x="158" y="147"/>
                      <a:pt x="158" y="147"/>
                    </a:cubicBezTo>
                    <a:cubicBezTo>
                      <a:pt x="161" y="148"/>
                      <a:pt x="164" y="151"/>
                      <a:pt x="167" y="154"/>
                    </a:cubicBezTo>
                    <a:cubicBezTo>
                      <a:pt x="168" y="154"/>
                      <a:pt x="169" y="154"/>
                      <a:pt x="170" y="154"/>
                    </a:cubicBezTo>
                    <a:cubicBezTo>
                      <a:pt x="176" y="154"/>
                      <a:pt x="176" y="154"/>
                      <a:pt x="176" y="154"/>
                    </a:cubicBezTo>
                    <a:cubicBezTo>
                      <a:pt x="176" y="26"/>
                      <a:pt x="176" y="26"/>
                      <a:pt x="176" y="26"/>
                    </a:cubicBezTo>
                    <a:cubicBezTo>
                      <a:pt x="176" y="12"/>
                      <a:pt x="165" y="0"/>
                      <a:pt x="152" y="0"/>
                    </a:cubicBezTo>
                    <a:cubicBezTo>
                      <a:pt x="24" y="0"/>
                      <a:pt x="24" y="0"/>
                      <a:pt x="24" y="0"/>
                    </a:cubicBezTo>
                    <a:cubicBezTo>
                      <a:pt x="11" y="0"/>
                      <a:pt x="0" y="12"/>
                      <a:pt x="0" y="26"/>
                    </a:cubicBezTo>
                    <a:cubicBezTo>
                      <a:pt x="0" y="247"/>
                      <a:pt x="0" y="247"/>
                      <a:pt x="0" y="247"/>
                    </a:cubicBezTo>
                    <a:cubicBezTo>
                      <a:pt x="0" y="262"/>
                      <a:pt x="11" y="274"/>
                      <a:pt x="24" y="274"/>
                    </a:cubicBezTo>
                    <a:cubicBezTo>
                      <a:pt x="82" y="274"/>
                      <a:pt x="82" y="274"/>
                      <a:pt x="82" y="274"/>
                    </a:cubicBezTo>
                    <a:cubicBezTo>
                      <a:pt x="52" y="234"/>
                      <a:pt x="52" y="234"/>
                      <a:pt x="52" y="234"/>
                    </a:cubicBezTo>
                    <a:cubicBezTo>
                      <a:pt x="49" y="231"/>
                      <a:pt x="48" y="227"/>
                      <a:pt x="50" y="223"/>
                    </a:cubicBezTo>
                    <a:close/>
                    <a:moveTo>
                      <a:pt x="55" y="242"/>
                    </a:moveTo>
                    <a:cubicBezTo>
                      <a:pt x="55" y="245"/>
                      <a:pt x="53" y="247"/>
                      <a:pt x="50" y="247"/>
                    </a:cubicBezTo>
                    <a:cubicBezTo>
                      <a:pt x="25" y="247"/>
                      <a:pt x="25" y="247"/>
                      <a:pt x="25" y="247"/>
                    </a:cubicBezTo>
                    <a:cubicBezTo>
                      <a:pt x="22" y="247"/>
                      <a:pt x="20" y="245"/>
                      <a:pt x="20" y="242"/>
                    </a:cubicBezTo>
                    <a:cubicBezTo>
                      <a:pt x="20" y="239"/>
                      <a:pt x="22" y="236"/>
                      <a:pt x="25" y="236"/>
                    </a:cubicBezTo>
                    <a:cubicBezTo>
                      <a:pt x="50" y="236"/>
                      <a:pt x="50" y="236"/>
                      <a:pt x="50" y="236"/>
                    </a:cubicBezTo>
                    <a:cubicBezTo>
                      <a:pt x="53" y="236"/>
                      <a:pt x="55" y="239"/>
                      <a:pt x="55" y="2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grpSp>
        <p:nvGrpSpPr>
          <p:cNvPr id="9" name="Group 8">
            <a:extLst>
              <a:ext uri="{FF2B5EF4-FFF2-40B4-BE49-F238E27FC236}">
                <a16:creationId xmlns:a16="http://schemas.microsoft.com/office/drawing/2014/main" id="{BFEF98C5-CCF9-4DFD-B4C4-DA0A6A5A46C0}"/>
              </a:ext>
            </a:extLst>
          </p:cNvPr>
          <p:cNvGrpSpPr/>
          <p:nvPr/>
        </p:nvGrpSpPr>
        <p:grpSpPr>
          <a:xfrm>
            <a:off x="1641056" y="2917598"/>
            <a:ext cx="2719953" cy="1049902"/>
            <a:chOff x="1848415" y="2450238"/>
            <a:chExt cx="2719953" cy="1049902"/>
          </a:xfrm>
        </p:grpSpPr>
        <p:sp>
          <p:nvSpPr>
            <p:cNvPr id="38" name="Arrow: Chevron 8">
              <a:extLst>
                <a:ext uri="{FF2B5EF4-FFF2-40B4-BE49-F238E27FC236}">
                  <a16:creationId xmlns:a16="http://schemas.microsoft.com/office/drawing/2014/main" id="{BE18AF0A-598D-40D0-BF1B-355AE4562DE9}"/>
                </a:ext>
              </a:extLst>
            </p:cNvPr>
            <p:cNvSpPr/>
            <p:nvPr/>
          </p:nvSpPr>
          <p:spPr>
            <a:xfrm>
              <a:off x="1848415" y="2450238"/>
              <a:ext cx="2719953" cy="1049902"/>
            </a:xfrm>
            <a:prstGeom prst="chevron">
              <a:avLst>
                <a:gd name="adj" fmla="val 40000"/>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0800000" scaled="1"/>
              <a:tileRect/>
            </a:gra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en-MY"/>
            </a:p>
          </p:txBody>
        </p:sp>
        <p:sp>
          <p:nvSpPr>
            <p:cNvPr id="80" name="Freeform 67"/>
            <p:cNvSpPr>
              <a:spLocks noEditPoints="1"/>
            </p:cNvSpPr>
            <p:nvPr/>
          </p:nvSpPr>
          <p:spPr bwMode="auto">
            <a:xfrm>
              <a:off x="2599848" y="2632645"/>
              <a:ext cx="1063945" cy="685085"/>
            </a:xfrm>
            <a:custGeom>
              <a:avLst/>
              <a:gdLst>
                <a:gd name="T0" fmla="*/ 516 w 516"/>
                <a:gd name="T1" fmla="*/ 212 h 333"/>
                <a:gd name="T2" fmla="*/ 429 w 516"/>
                <a:gd name="T3" fmla="*/ 300 h 333"/>
                <a:gd name="T4" fmla="*/ 317 w 516"/>
                <a:gd name="T5" fmla="*/ 300 h 333"/>
                <a:gd name="T6" fmla="*/ 317 w 516"/>
                <a:gd name="T7" fmla="*/ 259 h 333"/>
                <a:gd name="T8" fmla="*/ 345 w 516"/>
                <a:gd name="T9" fmla="*/ 259 h 333"/>
                <a:gd name="T10" fmla="*/ 363 w 516"/>
                <a:gd name="T11" fmla="*/ 249 h 333"/>
                <a:gd name="T12" fmla="*/ 360 w 516"/>
                <a:gd name="T13" fmla="*/ 228 h 333"/>
                <a:gd name="T14" fmla="*/ 275 w 516"/>
                <a:gd name="T15" fmla="*/ 125 h 333"/>
                <a:gd name="T16" fmla="*/ 258 w 516"/>
                <a:gd name="T17" fmla="*/ 118 h 333"/>
                <a:gd name="T18" fmla="*/ 242 w 516"/>
                <a:gd name="T19" fmla="*/ 125 h 333"/>
                <a:gd name="T20" fmla="*/ 157 w 516"/>
                <a:gd name="T21" fmla="*/ 228 h 333"/>
                <a:gd name="T22" fmla="*/ 154 w 516"/>
                <a:gd name="T23" fmla="*/ 249 h 333"/>
                <a:gd name="T24" fmla="*/ 171 w 516"/>
                <a:gd name="T25" fmla="*/ 259 h 333"/>
                <a:gd name="T26" fmla="*/ 200 w 516"/>
                <a:gd name="T27" fmla="*/ 259 h 333"/>
                <a:gd name="T28" fmla="*/ 200 w 516"/>
                <a:gd name="T29" fmla="*/ 300 h 333"/>
                <a:gd name="T30" fmla="*/ 69 w 516"/>
                <a:gd name="T31" fmla="*/ 300 h 333"/>
                <a:gd name="T32" fmla="*/ 0 w 516"/>
                <a:gd name="T33" fmla="*/ 231 h 333"/>
                <a:gd name="T34" fmla="*/ 69 w 516"/>
                <a:gd name="T35" fmla="*/ 162 h 333"/>
                <a:gd name="T36" fmla="*/ 74 w 516"/>
                <a:gd name="T37" fmla="*/ 162 h 333"/>
                <a:gd name="T38" fmla="*/ 172 w 516"/>
                <a:gd name="T39" fmla="*/ 66 h 333"/>
                <a:gd name="T40" fmla="*/ 210 w 516"/>
                <a:gd name="T41" fmla="*/ 74 h 333"/>
                <a:gd name="T42" fmla="*/ 315 w 516"/>
                <a:gd name="T43" fmla="*/ 0 h 333"/>
                <a:gd name="T44" fmla="*/ 428 w 516"/>
                <a:gd name="T45" fmla="*/ 112 h 333"/>
                <a:gd name="T46" fmla="*/ 427 w 516"/>
                <a:gd name="T47" fmla="*/ 124 h 333"/>
                <a:gd name="T48" fmla="*/ 429 w 516"/>
                <a:gd name="T49" fmla="*/ 124 h 333"/>
                <a:gd name="T50" fmla="*/ 516 w 516"/>
                <a:gd name="T51" fmla="*/ 212 h 333"/>
                <a:gd name="T52" fmla="*/ 258 w 516"/>
                <a:gd name="T53" fmla="*/ 132 h 333"/>
                <a:gd name="T54" fmla="*/ 253 w 516"/>
                <a:gd name="T55" fmla="*/ 135 h 333"/>
                <a:gd name="T56" fmla="*/ 168 w 516"/>
                <a:gd name="T57" fmla="*/ 237 h 333"/>
                <a:gd name="T58" fmla="*/ 167 w 516"/>
                <a:gd name="T59" fmla="*/ 243 h 333"/>
                <a:gd name="T60" fmla="*/ 171 w 516"/>
                <a:gd name="T61" fmla="*/ 245 h 333"/>
                <a:gd name="T62" fmla="*/ 210 w 516"/>
                <a:gd name="T63" fmla="*/ 245 h 333"/>
                <a:gd name="T64" fmla="*/ 214 w 516"/>
                <a:gd name="T65" fmla="*/ 249 h 333"/>
                <a:gd name="T66" fmla="*/ 214 w 516"/>
                <a:gd name="T67" fmla="*/ 325 h 333"/>
                <a:gd name="T68" fmla="*/ 222 w 516"/>
                <a:gd name="T69" fmla="*/ 333 h 333"/>
                <a:gd name="T70" fmla="*/ 294 w 516"/>
                <a:gd name="T71" fmla="*/ 333 h 333"/>
                <a:gd name="T72" fmla="*/ 302 w 516"/>
                <a:gd name="T73" fmla="*/ 325 h 333"/>
                <a:gd name="T74" fmla="*/ 302 w 516"/>
                <a:gd name="T75" fmla="*/ 249 h 333"/>
                <a:gd name="T76" fmla="*/ 306 w 516"/>
                <a:gd name="T77" fmla="*/ 245 h 333"/>
                <a:gd name="T78" fmla="*/ 345 w 516"/>
                <a:gd name="T79" fmla="*/ 245 h 333"/>
                <a:gd name="T80" fmla="*/ 350 w 516"/>
                <a:gd name="T81" fmla="*/ 243 h 333"/>
                <a:gd name="T82" fmla="*/ 349 w 516"/>
                <a:gd name="T83" fmla="*/ 237 h 333"/>
                <a:gd name="T84" fmla="*/ 264 w 516"/>
                <a:gd name="T85" fmla="*/ 135 h 333"/>
                <a:gd name="T86" fmla="*/ 258 w 516"/>
                <a:gd name="T87" fmla="*/ 132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16" h="333">
                  <a:moveTo>
                    <a:pt x="516" y="212"/>
                  </a:moveTo>
                  <a:cubicBezTo>
                    <a:pt x="516" y="260"/>
                    <a:pt x="477" y="300"/>
                    <a:pt x="429" y="300"/>
                  </a:cubicBezTo>
                  <a:cubicBezTo>
                    <a:pt x="317" y="300"/>
                    <a:pt x="317" y="300"/>
                    <a:pt x="317" y="300"/>
                  </a:cubicBezTo>
                  <a:cubicBezTo>
                    <a:pt x="317" y="259"/>
                    <a:pt x="317" y="259"/>
                    <a:pt x="317" y="259"/>
                  </a:cubicBezTo>
                  <a:cubicBezTo>
                    <a:pt x="345" y="259"/>
                    <a:pt x="345" y="259"/>
                    <a:pt x="345" y="259"/>
                  </a:cubicBezTo>
                  <a:cubicBezTo>
                    <a:pt x="353" y="259"/>
                    <a:pt x="360" y="255"/>
                    <a:pt x="363" y="249"/>
                  </a:cubicBezTo>
                  <a:cubicBezTo>
                    <a:pt x="366" y="242"/>
                    <a:pt x="365" y="234"/>
                    <a:pt x="360" y="228"/>
                  </a:cubicBezTo>
                  <a:cubicBezTo>
                    <a:pt x="275" y="125"/>
                    <a:pt x="275" y="125"/>
                    <a:pt x="275" y="125"/>
                  </a:cubicBezTo>
                  <a:cubicBezTo>
                    <a:pt x="271" y="121"/>
                    <a:pt x="265" y="118"/>
                    <a:pt x="258" y="118"/>
                  </a:cubicBezTo>
                  <a:cubicBezTo>
                    <a:pt x="252" y="118"/>
                    <a:pt x="246" y="121"/>
                    <a:pt x="242" y="125"/>
                  </a:cubicBezTo>
                  <a:cubicBezTo>
                    <a:pt x="157" y="228"/>
                    <a:pt x="157" y="228"/>
                    <a:pt x="157" y="228"/>
                  </a:cubicBezTo>
                  <a:cubicBezTo>
                    <a:pt x="152" y="234"/>
                    <a:pt x="151" y="242"/>
                    <a:pt x="154" y="249"/>
                  </a:cubicBezTo>
                  <a:cubicBezTo>
                    <a:pt x="157" y="255"/>
                    <a:pt x="164" y="259"/>
                    <a:pt x="171" y="259"/>
                  </a:cubicBezTo>
                  <a:cubicBezTo>
                    <a:pt x="200" y="259"/>
                    <a:pt x="200" y="259"/>
                    <a:pt x="200" y="259"/>
                  </a:cubicBezTo>
                  <a:cubicBezTo>
                    <a:pt x="200" y="300"/>
                    <a:pt x="200" y="300"/>
                    <a:pt x="200" y="300"/>
                  </a:cubicBezTo>
                  <a:cubicBezTo>
                    <a:pt x="69" y="300"/>
                    <a:pt x="69" y="300"/>
                    <a:pt x="69" y="300"/>
                  </a:cubicBezTo>
                  <a:cubicBezTo>
                    <a:pt x="31" y="300"/>
                    <a:pt x="0" y="269"/>
                    <a:pt x="0" y="231"/>
                  </a:cubicBezTo>
                  <a:cubicBezTo>
                    <a:pt x="0" y="193"/>
                    <a:pt x="31" y="162"/>
                    <a:pt x="69" y="162"/>
                  </a:cubicBezTo>
                  <a:cubicBezTo>
                    <a:pt x="71" y="162"/>
                    <a:pt x="72" y="162"/>
                    <a:pt x="74" y="162"/>
                  </a:cubicBezTo>
                  <a:cubicBezTo>
                    <a:pt x="75" y="109"/>
                    <a:pt x="119" y="66"/>
                    <a:pt x="172" y="66"/>
                  </a:cubicBezTo>
                  <a:cubicBezTo>
                    <a:pt x="185" y="66"/>
                    <a:pt x="198" y="69"/>
                    <a:pt x="210" y="74"/>
                  </a:cubicBezTo>
                  <a:cubicBezTo>
                    <a:pt x="225" y="30"/>
                    <a:pt x="267" y="0"/>
                    <a:pt x="315" y="0"/>
                  </a:cubicBezTo>
                  <a:cubicBezTo>
                    <a:pt x="377" y="0"/>
                    <a:pt x="428" y="50"/>
                    <a:pt x="428" y="112"/>
                  </a:cubicBezTo>
                  <a:cubicBezTo>
                    <a:pt x="428" y="116"/>
                    <a:pt x="427" y="120"/>
                    <a:pt x="427" y="124"/>
                  </a:cubicBezTo>
                  <a:cubicBezTo>
                    <a:pt x="427" y="124"/>
                    <a:pt x="428" y="124"/>
                    <a:pt x="429" y="124"/>
                  </a:cubicBezTo>
                  <a:cubicBezTo>
                    <a:pt x="477" y="124"/>
                    <a:pt x="516" y="163"/>
                    <a:pt x="516" y="212"/>
                  </a:cubicBezTo>
                  <a:close/>
                  <a:moveTo>
                    <a:pt x="258" y="132"/>
                  </a:moveTo>
                  <a:cubicBezTo>
                    <a:pt x="256" y="132"/>
                    <a:pt x="254" y="133"/>
                    <a:pt x="253" y="135"/>
                  </a:cubicBezTo>
                  <a:cubicBezTo>
                    <a:pt x="168" y="237"/>
                    <a:pt x="168" y="237"/>
                    <a:pt x="168" y="237"/>
                  </a:cubicBezTo>
                  <a:cubicBezTo>
                    <a:pt x="166" y="240"/>
                    <a:pt x="166" y="242"/>
                    <a:pt x="167" y="243"/>
                  </a:cubicBezTo>
                  <a:cubicBezTo>
                    <a:pt x="167" y="243"/>
                    <a:pt x="168" y="245"/>
                    <a:pt x="171" y="245"/>
                  </a:cubicBezTo>
                  <a:cubicBezTo>
                    <a:pt x="210" y="245"/>
                    <a:pt x="210" y="245"/>
                    <a:pt x="210" y="245"/>
                  </a:cubicBezTo>
                  <a:cubicBezTo>
                    <a:pt x="213" y="245"/>
                    <a:pt x="214" y="247"/>
                    <a:pt x="214" y="249"/>
                  </a:cubicBezTo>
                  <a:cubicBezTo>
                    <a:pt x="214" y="325"/>
                    <a:pt x="214" y="325"/>
                    <a:pt x="214" y="325"/>
                  </a:cubicBezTo>
                  <a:cubicBezTo>
                    <a:pt x="214" y="330"/>
                    <a:pt x="218" y="333"/>
                    <a:pt x="222" y="333"/>
                  </a:cubicBezTo>
                  <a:cubicBezTo>
                    <a:pt x="294" y="333"/>
                    <a:pt x="294" y="333"/>
                    <a:pt x="294" y="333"/>
                  </a:cubicBezTo>
                  <a:cubicBezTo>
                    <a:pt x="299" y="333"/>
                    <a:pt x="302" y="330"/>
                    <a:pt x="302" y="325"/>
                  </a:cubicBezTo>
                  <a:cubicBezTo>
                    <a:pt x="302" y="249"/>
                    <a:pt x="302" y="249"/>
                    <a:pt x="302" y="249"/>
                  </a:cubicBezTo>
                  <a:cubicBezTo>
                    <a:pt x="302" y="247"/>
                    <a:pt x="304" y="245"/>
                    <a:pt x="306" y="245"/>
                  </a:cubicBezTo>
                  <a:cubicBezTo>
                    <a:pt x="345" y="245"/>
                    <a:pt x="345" y="245"/>
                    <a:pt x="345" y="245"/>
                  </a:cubicBezTo>
                  <a:cubicBezTo>
                    <a:pt x="349" y="245"/>
                    <a:pt x="350" y="243"/>
                    <a:pt x="350" y="243"/>
                  </a:cubicBezTo>
                  <a:cubicBezTo>
                    <a:pt x="351" y="242"/>
                    <a:pt x="351" y="240"/>
                    <a:pt x="349" y="237"/>
                  </a:cubicBezTo>
                  <a:cubicBezTo>
                    <a:pt x="264" y="135"/>
                    <a:pt x="264" y="135"/>
                    <a:pt x="264" y="135"/>
                  </a:cubicBezTo>
                  <a:cubicBezTo>
                    <a:pt x="262" y="133"/>
                    <a:pt x="260" y="132"/>
                    <a:pt x="258" y="13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spTree>
    <p:extLst>
      <p:ext uri="{BB962C8B-B14F-4D97-AF65-F5344CB8AC3E}">
        <p14:creationId xmlns:p14="http://schemas.microsoft.com/office/powerpoint/2010/main" val="3581298818"/>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txBox="1">
            <a:spLocks/>
          </p:cNvSpPr>
          <p:nvPr/>
        </p:nvSpPr>
        <p:spPr>
          <a:xfrm>
            <a:off x="396875" y="2693987"/>
            <a:ext cx="11398250" cy="735013"/>
          </a:xfrm>
          <a:prstGeom prst="rect">
            <a:avLst/>
          </a:prstGeom>
        </p:spPr>
        <p:txBody>
          <a:bodyPr vert="horz" wrap="square" lIns="0" tIns="0" rIns="0" bIns="0" rtlCol="0" anchor="b">
            <a:noAutofit/>
          </a:bodyPr>
          <a:lst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a:lstStyle>
          <a:p>
            <a:r>
              <a:rPr lang="en-US" sz="3600" dirty="0"/>
              <a:t>LESSON 2: SOURCING</a:t>
            </a:r>
          </a:p>
        </p:txBody>
      </p:sp>
    </p:spTree>
    <p:extLst>
      <p:ext uri="{BB962C8B-B14F-4D97-AF65-F5344CB8AC3E}">
        <p14:creationId xmlns:p14="http://schemas.microsoft.com/office/powerpoint/2010/main" val="337302947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473075" y="537785"/>
            <a:ext cx="11245850" cy="488950"/>
          </a:xfrm>
          <a:prstGeom prst="rect">
            <a:avLst/>
          </a:prstGeom>
        </p:spPr>
        <p:txBody>
          <a:bodyPr vert="horz" wrap="square" lIns="0" tIns="0" rIns="0" bIns="0" rtlCol="0" anchor="b">
            <a:noAutofit/>
          </a:bodyPr>
          <a:lst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a:lstStyle>
          <a:p>
            <a:r>
              <a:rPr lang="en-US" dirty="0"/>
              <a:t>Introduction to Sourcing </a:t>
            </a:r>
          </a:p>
        </p:txBody>
      </p:sp>
      <p:sp>
        <p:nvSpPr>
          <p:cNvPr id="6" name="Subtitle 5"/>
          <p:cNvSpPr txBox="1">
            <a:spLocks/>
          </p:cNvSpPr>
          <p:nvPr/>
        </p:nvSpPr>
        <p:spPr>
          <a:xfrm>
            <a:off x="437515" y="1301147"/>
            <a:ext cx="11245850" cy="487363"/>
          </a:xfrm>
          <a:prstGeom prst="rect">
            <a:avLst/>
          </a:prstGeom>
        </p:spPr>
        <p:txBody>
          <a:bodyPr vert="horz" lIns="0" tIns="0" rIns="0" bIns="0" rtlCol="0">
            <a:noAutofit/>
          </a:bodyPr>
          <a:lstStyle>
            <a:lvl1pPr marL="274320" indent="-274320" algn="l" defTabSz="914346" rtl="0" eaLnBrk="1" latinLnBrk="0" hangingPunct="1">
              <a:lnSpc>
                <a:spcPct val="1000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1pPr>
            <a:lvl2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2pPr>
            <a:lvl3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3pPr>
            <a:lvl4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4pPr>
            <a:lvl5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sym typeface="Wingdings" pitchFamily="2" charset="2"/>
              </a:defRPr>
            </a:lvl5pPr>
            <a:lvl6pPr marL="251445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6pPr>
            <a:lvl7pPr marL="2971626"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7pPr>
            <a:lvl8pPr marL="3428799"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8pPr>
            <a:lvl9pPr marL="388597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9pPr>
          </a:lstStyle>
          <a:p>
            <a:r>
              <a:rPr lang="en-US" dirty="0"/>
              <a:t>Suppliers respond to negotiations (RFI/RFQ/Auction) they are invited for by the buyer. After submitting the response, the buyer then awards the negotiation contract to a specific supplier.</a:t>
            </a:r>
          </a:p>
          <a:p>
            <a:r>
              <a:rPr lang="en-US" dirty="0"/>
              <a:t>For sourcing, there are three types of negotiations:</a:t>
            </a:r>
          </a:p>
          <a:p>
            <a:pPr marL="285750" indent="-285750">
              <a:buFont typeface="Arial" panose="020B0604020202020204" pitchFamily="34" charset="0"/>
              <a:buChar char="•"/>
            </a:pPr>
            <a:r>
              <a:rPr lang="en-US" dirty="0"/>
              <a:t>Request for Information (RFI)</a:t>
            </a:r>
          </a:p>
          <a:p>
            <a:pPr marL="285750" indent="-285750">
              <a:buFont typeface="Arial" panose="020B0604020202020204" pitchFamily="34" charset="0"/>
              <a:buChar char="•"/>
            </a:pPr>
            <a:r>
              <a:rPr lang="en-US" dirty="0"/>
              <a:t>Request for Quotation (RFQ)</a:t>
            </a:r>
          </a:p>
          <a:p>
            <a:pPr marL="285750" indent="-285750">
              <a:buFont typeface="Arial" panose="020B0604020202020204" pitchFamily="34" charset="0"/>
              <a:buChar char="•"/>
            </a:pPr>
            <a:r>
              <a:rPr lang="en-US" dirty="0"/>
              <a:t>Auction</a:t>
            </a:r>
          </a:p>
          <a:p>
            <a:endParaRPr lang="en-US" dirty="0"/>
          </a:p>
          <a:p>
            <a:endParaRPr lang="en-US" dirty="0"/>
          </a:p>
        </p:txBody>
      </p:sp>
      <p:grpSp>
        <p:nvGrpSpPr>
          <p:cNvPr id="77" name="Group 76">
            <a:extLst>
              <a:ext uri="{FF2B5EF4-FFF2-40B4-BE49-F238E27FC236}">
                <a16:creationId xmlns:a16="http://schemas.microsoft.com/office/drawing/2014/main" id="{A343B6F9-83CD-491C-A4FC-3D7C2241B0EF}"/>
              </a:ext>
            </a:extLst>
          </p:cNvPr>
          <p:cNvGrpSpPr/>
          <p:nvPr/>
        </p:nvGrpSpPr>
        <p:grpSpPr>
          <a:xfrm>
            <a:off x="5858487" y="2903978"/>
            <a:ext cx="1262990" cy="860705"/>
            <a:chOff x="430213" y="3795713"/>
            <a:chExt cx="1071562" cy="730250"/>
          </a:xfrm>
          <a:solidFill>
            <a:schemeClr val="accent1"/>
          </a:solidFill>
        </p:grpSpPr>
        <p:sp>
          <p:nvSpPr>
            <p:cNvPr id="78" name="Freeform 69">
              <a:extLst>
                <a:ext uri="{FF2B5EF4-FFF2-40B4-BE49-F238E27FC236}">
                  <a16:creationId xmlns:a16="http://schemas.microsoft.com/office/drawing/2014/main" id="{A6C0BE68-3777-4CDE-B7A4-379883685D75}"/>
                </a:ext>
              </a:extLst>
            </p:cNvPr>
            <p:cNvSpPr>
              <a:spLocks/>
            </p:cNvSpPr>
            <p:nvPr/>
          </p:nvSpPr>
          <p:spPr bwMode="auto">
            <a:xfrm>
              <a:off x="519113" y="3795713"/>
              <a:ext cx="890587" cy="571500"/>
            </a:xfrm>
            <a:custGeom>
              <a:avLst/>
              <a:gdLst>
                <a:gd name="T0" fmla="*/ 19 w 299"/>
                <a:gd name="T1" fmla="*/ 192 h 192"/>
                <a:gd name="T2" fmla="*/ 19 w 299"/>
                <a:gd name="T3" fmla="*/ 20 h 192"/>
                <a:gd name="T4" fmla="*/ 281 w 299"/>
                <a:gd name="T5" fmla="*/ 20 h 192"/>
                <a:gd name="T6" fmla="*/ 281 w 299"/>
                <a:gd name="T7" fmla="*/ 192 h 192"/>
                <a:gd name="T8" fmla="*/ 299 w 299"/>
                <a:gd name="T9" fmla="*/ 192 h 192"/>
                <a:gd name="T10" fmla="*/ 299 w 299"/>
                <a:gd name="T11" fmla="*/ 18 h 192"/>
                <a:gd name="T12" fmla="*/ 281 w 299"/>
                <a:gd name="T13" fmla="*/ 0 h 192"/>
                <a:gd name="T14" fmla="*/ 18 w 299"/>
                <a:gd name="T15" fmla="*/ 0 h 192"/>
                <a:gd name="T16" fmla="*/ 0 w 299"/>
                <a:gd name="T17" fmla="*/ 18 h 192"/>
                <a:gd name="T18" fmla="*/ 0 w 299"/>
                <a:gd name="T19" fmla="*/ 192 h 192"/>
                <a:gd name="T20" fmla="*/ 19 w 299"/>
                <a:gd name="T21"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9" h="192">
                  <a:moveTo>
                    <a:pt x="19" y="192"/>
                  </a:moveTo>
                  <a:cubicBezTo>
                    <a:pt x="19" y="20"/>
                    <a:pt x="19" y="20"/>
                    <a:pt x="19" y="20"/>
                  </a:cubicBezTo>
                  <a:cubicBezTo>
                    <a:pt x="281" y="20"/>
                    <a:pt x="281" y="20"/>
                    <a:pt x="281" y="20"/>
                  </a:cubicBezTo>
                  <a:cubicBezTo>
                    <a:pt x="281" y="192"/>
                    <a:pt x="281" y="192"/>
                    <a:pt x="281" y="192"/>
                  </a:cubicBezTo>
                  <a:cubicBezTo>
                    <a:pt x="299" y="192"/>
                    <a:pt x="299" y="192"/>
                    <a:pt x="299" y="192"/>
                  </a:cubicBezTo>
                  <a:cubicBezTo>
                    <a:pt x="299" y="18"/>
                    <a:pt x="299" y="18"/>
                    <a:pt x="299" y="18"/>
                  </a:cubicBezTo>
                  <a:cubicBezTo>
                    <a:pt x="299" y="8"/>
                    <a:pt x="291" y="0"/>
                    <a:pt x="281" y="0"/>
                  </a:cubicBezTo>
                  <a:cubicBezTo>
                    <a:pt x="18" y="0"/>
                    <a:pt x="18" y="0"/>
                    <a:pt x="18" y="0"/>
                  </a:cubicBezTo>
                  <a:cubicBezTo>
                    <a:pt x="9" y="0"/>
                    <a:pt x="0" y="8"/>
                    <a:pt x="0" y="18"/>
                  </a:cubicBezTo>
                  <a:cubicBezTo>
                    <a:pt x="0" y="192"/>
                    <a:pt x="0" y="192"/>
                    <a:pt x="0" y="192"/>
                  </a:cubicBezTo>
                  <a:lnTo>
                    <a:pt x="19"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79" name="Freeform 70">
              <a:extLst>
                <a:ext uri="{FF2B5EF4-FFF2-40B4-BE49-F238E27FC236}">
                  <a16:creationId xmlns:a16="http://schemas.microsoft.com/office/drawing/2014/main" id="{69E8BC92-DADD-4B47-B855-59BFC591C2DE}"/>
                </a:ext>
              </a:extLst>
            </p:cNvPr>
            <p:cNvSpPr>
              <a:spLocks noEditPoints="1"/>
            </p:cNvSpPr>
            <p:nvPr/>
          </p:nvSpPr>
          <p:spPr bwMode="auto">
            <a:xfrm>
              <a:off x="430213" y="4418013"/>
              <a:ext cx="1071562" cy="107950"/>
            </a:xfrm>
            <a:custGeom>
              <a:avLst/>
              <a:gdLst>
                <a:gd name="T0" fmla="*/ 359 w 360"/>
                <a:gd name="T1" fmla="*/ 4 h 36"/>
                <a:gd name="T2" fmla="*/ 353 w 360"/>
                <a:gd name="T3" fmla="*/ 0 h 36"/>
                <a:gd name="T4" fmla="*/ 7 w 360"/>
                <a:gd name="T5" fmla="*/ 0 h 36"/>
                <a:gd name="T6" fmla="*/ 1 w 360"/>
                <a:gd name="T7" fmla="*/ 4 h 36"/>
                <a:gd name="T8" fmla="*/ 0 w 360"/>
                <a:gd name="T9" fmla="*/ 9 h 36"/>
                <a:gd name="T10" fmla="*/ 0 w 360"/>
                <a:gd name="T11" fmla="*/ 19 h 36"/>
                <a:gd name="T12" fmla="*/ 19 w 360"/>
                <a:gd name="T13" fmla="*/ 36 h 36"/>
                <a:gd name="T14" fmla="*/ 341 w 360"/>
                <a:gd name="T15" fmla="*/ 36 h 36"/>
                <a:gd name="T16" fmla="*/ 360 w 360"/>
                <a:gd name="T17" fmla="*/ 19 h 36"/>
                <a:gd name="T18" fmla="*/ 360 w 360"/>
                <a:gd name="T19" fmla="*/ 19 h 36"/>
                <a:gd name="T20" fmla="*/ 360 w 360"/>
                <a:gd name="T21" fmla="*/ 9 h 36"/>
                <a:gd name="T22" fmla="*/ 359 w 360"/>
                <a:gd name="T23" fmla="*/ 4 h 36"/>
                <a:gd name="T24" fmla="*/ 213 w 360"/>
                <a:gd name="T25" fmla="*/ 20 h 36"/>
                <a:gd name="T26" fmla="*/ 146 w 360"/>
                <a:gd name="T27" fmla="*/ 20 h 36"/>
                <a:gd name="T28" fmla="*/ 141 w 360"/>
                <a:gd name="T29" fmla="*/ 14 h 36"/>
                <a:gd name="T30" fmla="*/ 146 w 360"/>
                <a:gd name="T31" fmla="*/ 9 h 36"/>
                <a:gd name="T32" fmla="*/ 213 w 360"/>
                <a:gd name="T33" fmla="*/ 9 h 36"/>
                <a:gd name="T34" fmla="*/ 219 w 360"/>
                <a:gd name="T35" fmla="*/ 14 h 36"/>
                <a:gd name="T36" fmla="*/ 213 w 360"/>
                <a:gd name="T37" fmla="*/ 20 h 36"/>
                <a:gd name="T38" fmla="*/ 325 w 360"/>
                <a:gd name="T39" fmla="*/ 27 h 36"/>
                <a:gd name="T40" fmla="*/ 315 w 360"/>
                <a:gd name="T41" fmla="*/ 17 h 36"/>
                <a:gd name="T42" fmla="*/ 325 w 360"/>
                <a:gd name="T43" fmla="*/ 7 h 36"/>
                <a:gd name="T44" fmla="*/ 335 w 360"/>
                <a:gd name="T45" fmla="*/ 17 h 36"/>
                <a:gd name="T46" fmla="*/ 325 w 360"/>
                <a:gd name="T47" fmla="*/ 27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60" h="36">
                  <a:moveTo>
                    <a:pt x="359" y="4"/>
                  </a:moveTo>
                  <a:cubicBezTo>
                    <a:pt x="358" y="2"/>
                    <a:pt x="356" y="0"/>
                    <a:pt x="353" y="0"/>
                  </a:cubicBezTo>
                  <a:cubicBezTo>
                    <a:pt x="7" y="0"/>
                    <a:pt x="7" y="0"/>
                    <a:pt x="7" y="0"/>
                  </a:cubicBezTo>
                  <a:cubicBezTo>
                    <a:pt x="4" y="0"/>
                    <a:pt x="2" y="2"/>
                    <a:pt x="1" y="4"/>
                  </a:cubicBezTo>
                  <a:cubicBezTo>
                    <a:pt x="0" y="5"/>
                    <a:pt x="0" y="8"/>
                    <a:pt x="0" y="9"/>
                  </a:cubicBezTo>
                  <a:cubicBezTo>
                    <a:pt x="0" y="19"/>
                    <a:pt x="0" y="19"/>
                    <a:pt x="0" y="19"/>
                  </a:cubicBezTo>
                  <a:cubicBezTo>
                    <a:pt x="0" y="28"/>
                    <a:pt x="9" y="36"/>
                    <a:pt x="19" y="36"/>
                  </a:cubicBezTo>
                  <a:cubicBezTo>
                    <a:pt x="341" y="36"/>
                    <a:pt x="341" y="36"/>
                    <a:pt x="341" y="36"/>
                  </a:cubicBezTo>
                  <a:cubicBezTo>
                    <a:pt x="351" y="36"/>
                    <a:pt x="360" y="28"/>
                    <a:pt x="360" y="19"/>
                  </a:cubicBezTo>
                  <a:cubicBezTo>
                    <a:pt x="360" y="19"/>
                    <a:pt x="360" y="19"/>
                    <a:pt x="360" y="19"/>
                  </a:cubicBezTo>
                  <a:cubicBezTo>
                    <a:pt x="360" y="9"/>
                    <a:pt x="360" y="9"/>
                    <a:pt x="360" y="9"/>
                  </a:cubicBezTo>
                  <a:cubicBezTo>
                    <a:pt x="360" y="8"/>
                    <a:pt x="360" y="5"/>
                    <a:pt x="359" y="4"/>
                  </a:cubicBezTo>
                  <a:close/>
                  <a:moveTo>
                    <a:pt x="213" y="20"/>
                  </a:moveTo>
                  <a:cubicBezTo>
                    <a:pt x="146" y="20"/>
                    <a:pt x="146" y="20"/>
                    <a:pt x="146" y="20"/>
                  </a:cubicBezTo>
                  <a:cubicBezTo>
                    <a:pt x="143" y="20"/>
                    <a:pt x="141" y="17"/>
                    <a:pt x="141" y="14"/>
                  </a:cubicBezTo>
                  <a:cubicBezTo>
                    <a:pt x="141" y="11"/>
                    <a:pt x="143" y="9"/>
                    <a:pt x="146" y="9"/>
                  </a:cubicBezTo>
                  <a:cubicBezTo>
                    <a:pt x="213" y="9"/>
                    <a:pt x="213" y="9"/>
                    <a:pt x="213" y="9"/>
                  </a:cubicBezTo>
                  <a:cubicBezTo>
                    <a:pt x="217" y="9"/>
                    <a:pt x="219" y="11"/>
                    <a:pt x="219" y="14"/>
                  </a:cubicBezTo>
                  <a:cubicBezTo>
                    <a:pt x="219" y="17"/>
                    <a:pt x="217" y="20"/>
                    <a:pt x="213" y="20"/>
                  </a:cubicBezTo>
                  <a:close/>
                  <a:moveTo>
                    <a:pt x="325" y="27"/>
                  </a:moveTo>
                  <a:cubicBezTo>
                    <a:pt x="320" y="27"/>
                    <a:pt x="315" y="23"/>
                    <a:pt x="315" y="17"/>
                  </a:cubicBezTo>
                  <a:cubicBezTo>
                    <a:pt x="315" y="11"/>
                    <a:pt x="320" y="7"/>
                    <a:pt x="325" y="7"/>
                  </a:cubicBezTo>
                  <a:cubicBezTo>
                    <a:pt x="331" y="7"/>
                    <a:pt x="335" y="11"/>
                    <a:pt x="335" y="17"/>
                  </a:cubicBezTo>
                  <a:cubicBezTo>
                    <a:pt x="335" y="23"/>
                    <a:pt x="331" y="27"/>
                    <a:pt x="325"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80" name="Freeform 71">
              <a:extLst>
                <a:ext uri="{FF2B5EF4-FFF2-40B4-BE49-F238E27FC236}">
                  <a16:creationId xmlns:a16="http://schemas.microsoft.com/office/drawing/2014/main" id="{B9836DDB-9930-440C-8DE0-B75879EEAEE4}"/>
                </a:ext>
              </a:extLst>
            </p:cNvPr>
            <p:cNvSpPr>
              <a:spLocks noEditPoints="1"/>
            </p:cNvSpPr>
            <p:nvPr/>
          </p:nvSpPr>
          <p:spPr bwMode="auto">
            <a:xfrm>
              <a:off x="820738" y="3911601"/>
              <a:ext cx="290512" cy="411163"/>
            </a:xfrm>
            <a:custGeom>
              <a:avLst/>
              <a:gdLst>
                <a:gd name="T0" fmla="*/ 90 w 98"/>
                <a:gd name="T1" fmla="*/ 66 h 138"/>
                <a:gd name="T2" fmla="*/ 8 w 98"/>
                <a:gd name="T3" fmla="*/ 66 h 138"/>
                <a:gd name="T4" fmla="*/ 0 w 98"/>
                <a:gd name="T5" fmla="*/ 74 h 138"/>
                <a:gd name="T6" fmla="*/ 0 w 98"/>
                <a:gd name="T7" fmla="*/ 82 h 138"/>
                <a:gd name="T8" fmla="*/ 10 w 98"/>
                <a:gd name="T9" fmla="*/ 82 h 138"/>
                <a:gd name="T10" fmla="*/ 15 w 98"/>
                <a:gd name="T11" fmla="*/ 88 h 138"/>
                <a:gd name="T12" fmla="*/ 10 w 98"/>
                <a:gd name="T13" fmla="*/ 93 h 138"/>
                <a:gd name="T14" fmla="*/ 0 w 98"/>
                <a:gd name="T15" fmla="*/ 93 h 138"/>
                <a:gd name="T16" fmla="*/ 0 w 98"/>
                <a:gd name="T17" fmla="*/ 99 h 138"/>
                <a:gd name="T18" fmla="*/ 10 w 98"/>
                <a:gd name="T19" fmla="*/ 99 h 138"/>
                <a:gd name="T20" fmla="*/ 15 w 98"/>
                <a:gd name="T21" fmla="*/ 104 h 138"/>
                <a:gd name="T22" fmla="*/ 10 w 98"/>
                <a:gd name="T23" fmla="*/ 109 h 138"/>
                <a:gd name="T24" fmla="*/ 0 w 98"/>
                <a:gd name="T25" fmla="*/ 109 h 138"/>
                <a:gd name="T26" fmla="*/ 0 w 98"/>
                <a:gd name="T27" fmla="*/ 115 h 138"/>
                <a:gd name="T28" fmla="*/ 10 w 98"/>
                <a:gd name="T29" fmla="*/ 115 h 138"/>
                <a:gd name="T30" fmla="*/ 15 w 98"/>
                <a:gd name="T31" fmla="*/ 121 h 138"/>
                <a:gd name="T32" fmla="*/ 10 w 98"/>
                <a:gd name="T33" fmla="*/ 126 h 138"/>
                <a:gd name="T34" fmla="*/ 0 w 98"/>
                <a:gd name="T35" fmla="*/ 126 h 138"/>
                <a:gd name="T36" fmla="*/ 0 w 98"/>
                <a:gd name="T37" fmla="*/ 130 h 138"/>
                <a:gd name="T38" fmla="*/ 8 w 98"/>
                <a:gd name="T39" fmla="*/ 138 h 138"/>
                <a:gd name="T40" fmla="*/ 90 w 98"/>
                <a:gd name="T41" fmla="*/ 138 h 138"/>
                <a:gd name="T42" fmla="*/ 98 w 98"/>
                <a:gd name="T43" fmla="*/ 130 h 138"/>
                <a:gd name="T44" fmla="*/ 98 w 98"/>
                <a:gd name="T45" fmla="*/ 74 h 138"/>
                <a:gd name="T46" fmla="*/ 90 w 98"/>
                <a:gd name="T47" fmla="*/ 66 h 138"/>
                <a:gd name="T48" fmla="*/ 28 w 98"/>
                <a:gd name="T49" fmla="*/ 33 h 138"/>
                <a:gd name="T50" fmla="*/ 49 w 98"/>
                <a:gd name="T51" fmla="*/ 12 h 138"/>
                <a:gd name="T52" fmla="*/ 70 w 98"/>
                <a:gd name="T53" fmla="*/ 33 h 138"/>
                <a:gd name="T54" fmla="*/ 70 w 98"/>
                <a:gd name="T55" fmla="*/ 58 h 138"/>
                <a:gd name="T56" fmla="*/ 81 w 98"/>
                <a:gd name="T57" fmla="*/ 58 h 138"/>
                <a:gd name="T58" fmla="*/ 81 w 98"/>
                <a:gd name="T59" fmla="*/ 33 h 138"/>
                <a:gd name="T60" fmla="*/ 49 w 98"/>
                <a:gd name="T61" fmla="*/ 0 h 138"/>
                <a:gd name="T62" fmla="*/ 17 w 98"/>
                <a:gd name="T63" fmla="*/ 33 h 138"/>
                <a:gd name="T64" fmla="*/ 17 w 98"/>
                <a:gd name="T65" fmla="*/ 58 h 138"/>
                <a:gd name="T66" fmla="*/ 28 w 98"/>
                <a:gd name="T67" fmla="*/ 58 h 138"/>
                <a:gd name="T68" fmla="*/ 28 w 98"/>
                <a:gd name="T69" fmla="*/ 33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8" h="138">
                  <a:moveTo>
                    <a:pt x="90" y="66"/>
                  </a:moveTo>
                  <a:cubicBezTo>
                    <a:pt x="8" y="66"/>
                    <a:pt x="8" y="66"/>
                    <a:pt x="8" y="66"/>
                  </a:cubicBezTo>
                  <a:cubicBezTo>
                    <a:pt x="3" y="66"/>
                    <a:pt x="0" y="70"/>
                    <a:pt x="0" y="74"/>
                  </a:cubicBezTo>
                  <a:cubicBezTo>
                    <a:pt x="0" y="82"/>
                    <a:pt x="0" y="82"/>
                    <a:pt x="0" y="82"/>
                  </a:cubicBezTo>
                  <a:cubicBezTo>
                    <a:pt x="10" y="82"/>
                    <a:pt x="10" y="82"/>
                    <a:pt x="10" y="82"/>
                  </a:cubicBezTo>
                  <a:cubicBezTo>
                    <a:pt x="13" y="82"/>
                    <a:pt x="15" y="85"/>
                    <a:pt x="15" y="88"/>
                  </a:cubicBezTo>
                  <a:cubicBezTo>
                    <a:pt x="15" y="90"/>
                    <a:pt x="13" y="93"/>
                    <a:pt x="10" y="93"/>
                  </a:cubicBezTo>
                  <a:cubicBezTo>
                    <a:pt x="0" y="93"/>
                    <a:pt x="0" y="93"/>
                    <a:pt x="0" y="93"/>
                  </a:cubicBezTo>
                  <a:cubicBezTo>
                    <a:pt x="0" y="99"/>
                    <a:pt x="0" y="99"/>
                    <a:pt x="0" y="99"/>
                  </a:cubicBezTo>
                  <a:cubicBezTo>
                    <a:pt x="10" y="99"/>
                    <a:pt x="10" y="99"/>
                    <a:pt x="10" y="99"/>
                  </a:cubicBezTo>
                  <a:cubicBezTo>
                    <a:pt x="13" y="99"/>
                    <a:pt x="15" y="101"/>
                    <a:pt x="15" y="104"/>
                  </a:cubicBezTo>
                  <a:cubicBezTo>
                    <a:pt x="15" y="107"/>
                    <a:pt x="13" y="109"/>
                    <a:pt x="10" y="109"/>
                  </a:cubicBezTo>
                  <a:cubicBezTo>
                    <a:pt x="0" y="109"/>
                    <a:pt x="0" y="109"/>
                    <a:pt x="0" y="109"/>
                  </a:cubicBezTo>
                  <a:cubicBezTo>
                    <a:pt x="0" y="115"/>
                    <a:pt x="0" y="115"/>
                    <a:pt x="0" y="115"/>
                  </a:cubicBezTo>
                  <a:cubicBezTo>
                    <a:pt x="10" y="115"/>
                    <a:pt x="10" y="115"/>
                    <a:pt x="10" y="115"/>
                  </a:cubicBezTo>
                  <a:cubicBezTo>
                    <a:pt x="13" y="115"/>
                    <a:pt x="15" y="118"/>
                    <a:pt x="15" y="121"/>
                  </a:cubicBezTo>
                  <a:cubicBezTo>
                    <a:pt x="15" y="123"/>
                    <a:pt x="13" y="126"/>
                    <a:pt x="10" y="126"/>
                  </a:cubicBezTo>
                  <a:cubicBezTo>
                    <a:pt x="0" y="126"/>
                    <a:pt x="0" y="126"/>
                    <a:pt x="0" y="126"/>
                  </a:cubicBezTo>
                  <a:cubicBezTo>
                    <a:pt x="0" y="130"/>
                    <a:pt x="0" y="130"/>
                    <a:pt x="0" y="130"/>
                  </a:cubicBezTo>
                  <a:cubicBezTo>
                    <a:pt x="0" y="134"/>
                    <a:pt x="3" y="138"/>
                    <a:pt x="8" y="138"/>
                  </a:cubicBezTo>
                  <a:cubicBezTo>
                    <a:pt x="90" y="138"/>
                    <a:pt x="90" y="138"/>
                    <a:pt x="90" y="138"/>
                  </a:cubicBezTo>
                  <a:cubicBezTo>
                    <a:pt x="94" y="138"/>
                    <a:pt x="98" y="134"/>
                    <a:pt x="98" y="130"/>
                  </a:cubicBezTo>
                  <a:cubicBezTo>
                    <a:pt x="98" y="74"/>
                    <a:pt x="98" y="74"/>
                    <a:pt x="98" y="74"/>
                  </a:cubicBezTo>
                  <a:cubicBezTo>
                    <a:pt x="98" y="70"/>
                    <a:pt x="94" y="66"/>
                    <a:pt x="90" y="66"/>
                  </a:cubicBezTo>
                  <a:close/>
                  <a:moveTo>
                    <a:pt x="28" y="33"/>
                  </a:moveTo>
                  <a:cubicBezTo>
                    <a:pt x="28" y="21"/>
                    <a:pt x="37" y="12"/>
                    <a:pt x="49" y="12"/>
                  </a:cubicBezTo>
                  <a:cubicBezTo>
                    <a:pt x="61" y="12"/>
                    <a:pt x="70" y="21"/>
                    <a:pt x="70" y="33"/>
                  </a:cubicBezTo>
                  <a:cubicBezTo>
                    <a:pt x="70" y="58"/>
                    <a:pt x="70" y="58"/>
                    <a:pt x="70" y="58"/>
                  </a:cubicBezTo>
                  <a:cubicBezTo>
                    <a:pt x="81" y="58"/>
                    <a:pt x="81" y="58"/>
                    <a:pt x="81" y="58"/>
                  </a:cubicBezTo>
                  <a:cubicBezTo>
                    <a:pt x="81" y="33"/>
                    <a:pt x="81" y="33"/>
                    <a:pt x="81" y="33"/>
                  </a:cubicBezTo>
                  <a:cubicBezTo>
                    <a:pt x="81" y="15"/>
                    <a:pt x="67" y="0"/>
                    <a:pt x="49" y="0"/>
                  </a:cubicBezTo>
                  <a:cubicBezTo>
                    <a:pt x="31" y="0"/>
                    <a:pt x="17" y="15"/>
                    <a:pt x="17" y="33"/>
                  </a:cubicBezTo>
                  <a:cubicBezTo>
                    <a:pt x="17" y="58"/>
                    <a:pt x="17" y="58"/>
                    <a:pt x="17" y="58"/>
                  </a:cubicBezTo>
                  <a:cubicBezTo>
                    <a:pt x="28" y="58"/>
                    <a:pt x="28" y="58"/>
                    <a:pt x="28" y="58"/>
                  </a:cubicBezTo>
                  <a:lnTo>
                    <a:pt x="28" y="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81" name="Right Arrow 53">
            <a:extLst>
              <a:ext uri="{FF2B5EF4-FFF2-40B4-BE49-F238E27FC236}">
                <a16:creationId xmlns:a16="http://schemas.microsoft.com/office/drawing/2014/main" id="{B0C8137E-6C0F-4230-BC84-8BD977582038}"/>
              </a:ext>
            </a:extLst>
          </p:cNvPr>
          <p:cNvSpPr/>
          <p:nvPr/>
        </p:nvSpPr>
        <p:spPr>
          <a:xfrm>
            <a:off x="3817003" y="4461036"/>
            <a:ext cx="804419" cy="489620"/>
          </a:xfrm>
          <a:prstGeom prst="rightArrow">
            <a:avLst/>
          </a:prstGeom>
          <a:solidFill>
            <a:schemeClr val="accent3">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rtlCol="0" anchor="ctr"/>
          <a:lstStyle/>
          <a:p>
            <a:pPr algn="ctr"/>
            <a:endParaRPr lang="en-US" dirty="0"/>
          </a:p>
        </p:txBody>
      </p:sp>
      <p:sp>
        <p:nvSpPr>
          <p:cNvPr id="83" name="Right Arrow 59">
            <a:extLst>
              <a:ext uri="{FF2B5EF4-FFF2-40B4-BE49-F238E27FC236}">
                <a16:creationId xmlns:a16="http://schemas.microsoft.com/office/drawing/2014/main" id="{B5A7B8FE-85A4-408E-A77C-CE0F28D7D4E0}"/>
              </a:ext>
            </a:extLst>
          </p:cNvPr>
          <p:cNvSpPr/>
          <p:nvPr/>
        </p:nvSpPr>
        <p:spPr>
          <a:xfrm>
            <a:off x="7908271" y="4461036"/>
            <a:ext cx="804419" cy="489620"/>
          </a:xfrm>
          <a:prstGeom prst="rightArrow">
            <a:avLst/>
          </a:prstGeom>
          <a:solidFill>
            <a:schemeClr val="accent3">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rtlCol="0" anchor="ctr"/>
          <a:lstStyle/>
          <a:p>
            <a:pPr algn="ctr"/>
            <a:endParaRPr lang="en-US" dirty="0"/>
          </a:p>
        </p:txBody>
      </p:sp>
      <p:sp>
        <p:nvSpPr>
          <p:cNvPr id="84" name="Rounded Rectangle 7">
            <a:extLst>
              <a:ext uri="{FF2B5EF4-FFF2-40B4-BE49-F238E27FC236}">
                <a16:creationId xmlns:a16="http://schemas.microsoft.com/office/drawing/2014/main" id="{1F419303-49A6-464E-B699-248160944204}"/>
              </a:ext>
            </a:extLst>
          </p:cNvPr>
          <p:cNvSpPr/>
          <p:nvPr/>
        </p:nvSpPr>
        <p:spPr>
          <a:xfrm>
            <a:off x="777009" y="4045539"/>
            <a:ext cx="2797630" cy="1423872"/>
          </a:xfrm>
          <a:prstGeom prst="rect">
            <a:avLst/>
          </a:prstGeom>
          <a:solidFill>
            <a:schemeClr val="accent5"/>
          </a:solidFill>
          <a:ln>
            <a:solidFill>
              <a:srgbClr val="1A0D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r>
              <a:rPr lang="en-US" sz="1600" b="1" dirty="0">
                <a:solidFill>
                  <a:schemeClr val="bg2"/>
                </a:solidFill>
              </a:rPr>
              <a:t>Maintain Supplier Profile</a:t>
            </a:r>
          </a:p>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endParaRPr lang="en-US" sz="1400" b="1" dirty="0">
              <a:solidFill>
                <a:schemeClr val="bg1">
                  <a:lumMod val="65000"/>
                </a:schemeClr>
              </a:solidFill>
            </a:endParaRPr>
          </a:p>
        </p:txBody>
      </p:sp>
      <p:sp>
        <p:nvSpPr>
          <p:cNvPr id="85" name="Rounded Rectangle 7">
            <a:extLst>
              <a:ext uri="{FF2B5EF4-FFF2-40B4-BE49-F238E27FC236}">
                <a16:creationId xmlns:a16="http://schemas.microsoft.com/office/drawing/2014/main" id="{CCF13D55-8E0B-4020-8796-FA345067CFDF}"/>
              </a:ext>
            </a:extLst>
          </p:cNvPr>
          <p:cNvSpPr/>
          <p:nvPr/>
        </p:nvSpPr>
        <p:spPr>
          <a:xfrm>
            <a:off x="4864710" y="4045539"/>
            <a:ext cx="2797630" cy="1423872"/>
          </a:xfrm>
          <a:prstGeom prst="rect">
            <a:avLst/>
          </a:prstGeom>
          <a:solidFill>
            <a:schemeClr val="accent5"/>
          </a:solidFill>
          <a:ln>
            <a:solidFill>
              <a:srgbClr val="1A0D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600" b="1" dirty="0">
              <a:solidFill>
                <a:schemeClr val="bg2"/>
              </a:solidFill>
            </a:endParaRPr>
          </a:p>
          <a:p>
            <a:pPr marL="61912" algn="ctr">
              <a:spcBef>
                <a:spcPts val="800"/>
              </a:spcBef>
              <a:buClr>
                <a:schemeClr val="accent1"/>
              </a:buClr>
            </a:pPr>
            <a:r>
              <a:rPr lang="en-US" sz="1600" b="1" dirty="0">
                <a:solidFill>
                  <a:schemeClr val="bg2"/>
                </a:solidFill>
              </a:rPr>
              <a:t>Sourcing</a:t>
            </a: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400" b="1" dirty="0">
              <a:solidFill>
                <a:schemeClr val="tx1"/>
              </a:solidFill>
            </a:endParaRPr>
          </a:p>
        </p:txBody>
      </p:sp>
      <p:sp>
        <p:nvSpPr>
          <p:cNvPr id="86" name="Rounded Rectangle 7">
            <a:extLst>
              <a:ext uri="{FF2B5EF4-FFF2-40B4-BE49-F238E27FC236}">
                <a16:creationId xmlns:a16="http://schemas.microsoft.com/office/drawing/2014/main" id="{055AABF7-39B7-4B99-B862-6A01D674EA94}"/>
              </a:ext>
            </a:extLst>
          </p:cNvPr>
          <p:cNvSpPr/>
          <p:nvPr/>
        </p:nvSpPr>
        <p:spPr>
          <a:xfrm>
            <a:off x="8885735" y="4045539"/>
            <a:ext cx="2797630" cy="1423872"/>
          </a:xfrm>
          <a:prstGeom prst="rect">
            <a:avLst/>
          </a:prstGeom>
          <a:solidFill>
            <a:schemeClr val="accent5"/>
          </a:solidFill>
          <a:ln>
            <a:solidFill>
              <a:srgbClr val="1A0D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r>
              <a:rPr lang="en-US" sz="1600" b="1" dirty="0">
                <a:solidFill>
                  <a:schemeClr val="bg2"/>
                </a:solidFill>
              </a:rPr>
              <a:t>Purchasing</a:t>
            </a:r>
          </a:p>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endParaRPr lang="en-US" sz="1400" b="1" dirty="0">
              <a:solidFill>
                <a:schemeClr val="bg1">
                  <a:lumMod val="65000"/>
                </a:schemeClr>
              </a:solidFill>
            </a:endParaRPr>
          </a:p>
        </p:txBody>
      </p:sp>
    </p:spTree>
    <p:extLst>
      <p:ext uri="{BB962C8B-B14F-4D97-AF65-F5344CB8AC3E}">
        <p14:creationId xmlns:p14="http://schemas.microsoft.com/office/powerpoint/2010/main" val="273474113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0"/>
          <p:cNvSpPr txBox="1">
            <a:spLocks/>
          </p:cNvSpPr>
          <p:nvPr/>
        </p:nvSpPr>
        <p:spPr>
          <a:xfrm>
            <a:off x="473075" y="372973"/>
            <a:ext cx="11245850" cy="488950"/>
          </a:xfrm>
          <a:prstGeom prst="rect">
            <a:avLst/>
          </a:prstGeom>
        </p:spPr>
        <p:txBody>
          <a:bodyPr vert="horz" wrap="square" lIns="0" tIns="0" rIns="0" bIns="0" rtlCol="0" anchor="b">
            <a:noAutofit/>
          </a:bodyPr>
          <a:lst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a:lstStyle>
          <a:p>
            <a:r>
              <a:rPr lang="en-US" dirty="0"/>
              <a:t>Different Types of Negotiations </a:t>
            </a:r>
          </a:p>
        </p:txBody>
      </p:sp>
      <p:sp>
        <p:nvSpPr>
          <p:cNvPr id="5" name="Subtitle 2"/>
          <p:cNvSpPr txBox="1">
            <a:spLocks/>
          </p:cNvSpPr>
          <p:nvPr/>
        </p:nvSpPr>
        <p:spPr>
          <a:xfrm>
            <a:off x="243840" y="960473"/>
            <a:ext cx="11245850" cy="487363"/>
          </a:xfrm>
          <a:prstGeom prst="rect">
            <a:avLst/>
          </a:prstGeom>
        </p:spPr>
        <p:txBody>
          <a:bodyPr vert="horz" lIns="0" tIns="0" rIns="0" bIns="0" rtlCol="0">
            <a:noAutofit/>
          </a:bodyPr>
          <a:lstStyle>
            <a:lvl1pPr marL="274320" indent="-274320" algn="l" defTabSz="914346" rtl="0" eaLnBrk="1" latinLnBrk="0" hangingPunct="1">
              <a:lnSpc>
                <a:spcPct val="1000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1pPr>
            <a:lvl2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2pPr>
            <a:lvl3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3pPr>
            <a:lvl4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4pPr>
            <a:lvl5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sym typeface="Wingdings" pitchFamily="2" charset="2"/>
              </a:defRPr>
            </a:lvl5pPr>
            <a:lvl6pPr marL="251445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6pPr>
            <a:lvl7pPr marL="2971626"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7pPr>
            <a:lvl8pPr marL="3428799"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8pPr>
            <a:lvl9pPr marL="388597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9pPr>
          </a:lstStyle>
          <a:p>
            <a:r>
              <a:rPr lang="en-US" dirty="0"/>
              <a:t>Let’s learn about the three negotiation types for sourcing: RFIs, RFQs and Auctions.</a:t>
            </a:r>
          </a:p>
        </p:txBody>
      </p:sp>
      <p:sp>
        <p:nvSpPr>
          <p:cNvPr id="23" name="Content Placeholder 5">
            <a:extLst>
              <a:ext uri="{FF2B5EF4-FFF2-40B4-BE49-F238E27FC236}">
                <a16:creationId xmlns:a16="http://schemas.microsoft.com/office/drawing/2014/main" id="{106C5E15-9F85-46BD-A71A-4099B16C996C}"/>
              </a:ext>
            </a:extLst>
          </p:cNvPr>
          <p:cNvSpPr txBox="1">
            <a:spLocks/>
          </p:cNvSpPr>
          <p:nvPr/>
        </p:nvSpPr>
        <p:spPr>
          <a:xfrm>
            <a:off x="588645" y="1874520"/>
            <a:ext cx="11247120" cy="4297680"/>
          </a:xfrm>
          <a:prstGeom prst="rect">
            <a:avLst/>
          </a:prstGeom>
        </p:spPr>
        <p:txBody>
          <a:bodyPr/>
          <a:lstStyle>
            <a:lvl1pPr marL="182875" indent="-182875" algn="l" defTabSz="1219170" rtl="0" eaLnBrk="1" latinLnBrk="0" hangingPunct="1">
              <a:lnSpc>
                <a:spcPct val="95000"/>
              </a:lnSpc>
              <a:spcBef>
                <a:spcPts val="600"/>
              </a:spcBef>
              <a:buClr>
                <a:schemeClr val="accent1"/>
              </a:buClr>
              <a:buFont typeface="Arial" panose="020B0604020202020204" pitchFamily="34" charset="0"/>
              <a:buChar char="•"/>
              <a:defRPr sz="1600" kern="1200">
                <a:solidFill>
                  <a:schemeClr val="tx1"/>
                </a:solidFill>
                <a:latin typeface="+mn-lt"/>
                <a:ea typeface="+mn-ea"/>
                <a:cs typeface="+mn-cs"/>
              </a:defRPr>
            </a:lvl1pPr>
            <a:lvl2pPr marL="457200" indent="-223838" algn="l" defTabSz="1219170" rtl="0" eaLnBrk="1" latinLnBrk="0" hangingPunct="1">
              <a:lnSpc>
                <a:spcPct val="95000"/>
              </a:lnSpc>
              <a:spcBef>
                <a:spcPts val="600"/>
              </a:spcBef>
              <a:buClr>
                <a:schemeClr val="accent1"/>
              </a:buClr>
              <a:buFont typeface="Arial" panose="020B0604020202020204" pitchFamily="34" charset="0"/>
              <a:buChar char="–"/>
              <a:defRPr sz="1400" b="0" i="0" u="none" kern="1200">
                <a:solidFill>
                  <a:schemeClr val="tx1"/>
                </a:solidFill>
                <a:latin typeface="+mn-lt"/>
                <a:ea typeface="+mn-ea"/>
                <a:cs typeface="+mn-cs"/>
              </a:defRPr>
            </a:lvl2pPr>
            <a:lvl3pPr marL="630238" indent="-173038" algn="l" defTabSz="1219170" rtl="0" eaLnBrk="1" latinLnBrk="0" hangingPunct="1">
              <a:lnSpc>
                <a:spcPct val="95000"/>
              </a:lnSpc>
              <a:spcBef>
                <a:spcPts val="600"/>
              </a:spcBef>
              <a:buClr>
                <a:schemeClr val="accent1"/>
              </a:buClr>
              <a:buFont typeface="Arial" panose="020B0604020202020204" pitchFamily="34" charset="0"/>
              <a:buChar char="•"/>
              <a:defRPr sz="1200" kern="1200">
                <a:solidFill>
                  <a:schemeClr val="tx1"/>
                </a:solidFill>
                <a:latin typeface="+mn-lt"/>
                <a:ea typeface="+mn-ea"/>
                <a:cs typeface="+mn-cs"/>
              </a:defRPr>
            </a:lvl3pPr>
            <a:lvl4pPr marL="854075" indent="-163513" algn="l" defTabSz="1219170" rtl="0" eaLnBrk="1" latinLnBrk="0" hangingPunct="1">
              <a:lnSpc>
                <a:spcPct val="95000"/>
              </a:lnSpc>
              <a:spcBef>
                <a:spcPts val="600"/>
              </a:spcBef>
              <a:buClr>
                <a:schemeClr val="accent1"/>
              </a:buClr>
              <a:buFont typeface="Arial" panose="020B0604020202020204" pitchFamily="34" charset="0"/>
              <a:buChar char="–"/>
              <a:defRPr sz="1100" kern="1200">
                <a:solidFill>
                  <a:schemeClr val="tx1"/>
                </a:solidFill>
                <a:latin typeface="+mn-lt"/>
                <a:ea typeface="+mn-ea"/>
                <a:cs typeface="+mn-cs"/>
              </a:defRPr>
            </a:lvl4pPr>
            <a:lvl5pPr marL="914377" indent="-182875" algn="l" defTabSz="1219170" rtl="0" eaLnBrk="1" latinLnBrk="0" hangingPunct="1">
              <a:spcBef>
                <a:spcPts val="0"/>
              </a:spcBef>
              <a:buFont typeface="Arial" panose="020B0604020202020204" pitchFamily="34" charset="0"/>
              <a:buChar char="»"/>
              <a:defRPr sz="14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Font typeface="Arial" panose="020B0604020202020204" pitchFamily="34" charset="0"/>
              <a:buNone/>
            </a:pPr>
            <a:endParaRPr lang="en-US" dirty="0"/>
          </a:p>
        </p:txBody>
      </p:sp>
      <p:sp>
        <p:nvSpPr>
          <p:cNvPr id="44" name="Freeform: Shape 43">
            <a:extLst>
              <a:ext uri="{FF2B5EF4-FFF2-40B4-BE49-F238E27FC236}">
                <a16:creationId xmlns:a16="http://schemas.microsoft.com/office/drawing/2014/main" id="{EA7F531A-F1F8-4D84-B7B6-F018D2E22AF9}"/>
              </a:ext>
            </a:extLst>
          </p:cNvPr>
          <p:cNvSpPr/>
          <p:nvPr/>
        </p:nvSpPr>
        <p:spPr>
          <a:xfrm>
            <a:off x="1868223" y="2773443"/>
            <a:ext cx="2283586" cy="580792"/>
          </a:xfrm>
          <a:custGeom>
            <a:avLst/>
            <a:gdLst>
              <a:gd name="connsiteX0" fmla="*/ 0 w 1809401"/>
              <a:gd name="connsiteY0" fmla="*/ 0 h 580792"/>
              <a:gd name="connsiteX1" fmla="*/ 1809401 w 1809401"/>
              <a:gd name="connsiteY1" fmla="*/ 0 h 580792"/>
              <a:gd name="connsiteX2" fmla="*/ 1809401 w 1809401"/>
              <a:gd name="connsiteY2" fmla="*/ 580792 h 580792"/>
              <a:gd name="connsiteX3" fmla="*/ 0 w 1809401"/>
              <a:gd name="connsiteY3" fmla="*/ 580792 h 580792"/>
              <a:gd name="connsiteX4" fmla="*/ 0 w 1809401"/>
              <a:gd name="connsiteY4" fmla="*/ 0 h 580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401" h="580792">
                <a:moveTo>
                  <a:pt x="0" y="0"/>
                </a:moveTo>
                <a:lnTo>
                  <a:pt x="1809401" y="0"/>
                </a:lnTo>
                <a:lnTo>
                  <a:pt x="1809401" y="580792"/>
                </a:lnTo>
                <a:lnTo>
                  <a:pt x="0" y="580792"/>
                </a:lnTo>
                <a:lnTo>
                  <a:pt x="0" y="0"/>
                </a:lnTo>
                <a:close/>
              </a:path>
            </a:pathLst>
          </a:custGeom>
          <a:solidFill>
            <a:schemeClr val="accent2"/>
          </a:solidFill>
          <a:ln>
            <a:solidFill>
              <a:schemeClr val="bg1">
                <a:lumMod val="85000"/>
              </a:schemeClr>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r>
              <a:rPr lang="en-US" sz="1400" dirty="0">
                <a:solidFill>
                  <a:schemeClr val="bg1"/>
                </a:solidFill>
              </a:rPr>
              <a:t>Requests for Information (RFIs)</a:t>
            </a:r>
          </a:p>
        </p:txBody>
      </p:sp>
      <p:sp>
        <p:nvSpPr>
          <p:cNvPr id="42" name="Freeform: Shape 41">
            <a:extLst>
              <a:ext uri="{FF2B5EF4-FFF2-40B4-BE49-F238E27FC236}">
                <a16:creationId xmlns:a16="http://schemas.microsoft.com/office/drawing/2014/main" id="{2CEAD8FF-A26F-4EE5-BC1C-816032617BCD}"/>
              </a:ext>
            </a:extLst>
          </p:cNvPr>
          <p:cNvSpPr/>
          <p:nvPr/>
        </p:nvSpPr>
        <p:spPr>
          <a:xfrm>
            <a:off x="5181600" y="2773443"/>
            <a:ext cx="2286000" cy="580792"/>
          </a:xfrm>
          <a:custGeom>
            <a:avLst/>
            <a:gdLst>
              <a:gd name="connsiteX0" fmla="*/ 0 w 1809401"/>
              <a:gd name="connsiteY0" fmla="*/ 0 h 580792"/>
              <a:gd name="connsiteX1" fmla="*/ 1809401 w 1809401"/>
              <a:gd name="connsiteY1" fmla="*/ 0 h 580792"/>
              <a:gd name="connsiteX2" fmla="*/ 1809401 w 1809401"/>
              <a:gd name="connsiteY2" fmla="*/ 580792 h 580792"/>
              <a:gd name="connsiteX3" fmla="*/ 0 w 1809401"/>
              <a:gd name="connsiteY3" fmla="*/ 580792 h 580792"/>
              <a:gd name="connsiteX4" fmla="*/ 0 w 1809401"/>
              <a:gd name="connsiteY4" fmla="*/ 0 h 580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401" h="580792">
                <a:moveTo>
                  <a:pt x="0" y="0"/>
                </a:moveTo>
                <a:lnTo>
                  <a:pt x="1809401" y="0"/>
                </a:lnTo>
                <a:lnTo>
                  <a:pt x="1809401" y="580792"/>
                </a:lnTo>
                <a:lnTo>
                  <a:pt x="0" y="580792"/>
                </a:lnTo>
                <a:lnTo>
                  <a:pt x="0" y="0"/>
                </a:lnTo>
                <a:close/>
              </a:path>
            </a:pathLst>
          </a:custGeom>
          <a:solidFill>
            <a:schemeClr val="accent2"/>
          </a:solidFill>
          <a:ln>
            <a:solidFill>
              <a:schemeClr val="bg1">
                <a:lumMod val="85000"/>
              </a:schemeClr>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r>
              <a:rPr lang="en-US" sz="1400" dirty="0">
                <a:solidFill>
                  <a:schemeClr val="bg1"/>
                </a:solidFill>
              </a:rPr>
              <a:t>Requests for Quotations (RFQs)</a:t>
            </a:r>
          </a:p>
        </p:txBody>
      </p:sp>
      <p:sp>
        <p:nvSpPr>
          <p:cNvPr id="38" name="Freeform: Shape 37">
            <a:extLst>
              <a:ext uri="{FF2B5EF4-FFF2-40B4-BE49-F238E27FC236}">
                <a16:creationId xmlns:a16="http://schemas.microsoft.com/office/drawing/2014/main" id="{3AB2494E-559C-43E6-B5C5-588A6220400E}"/>
              </a:ext>
            </a:extLst>
          </p:cNvPr>
          <p:cNvSpPr/>
          <p:nvPr/>
        </p:nvSpPr>
        <p:spPr>
          <a:xfrm>
            <a:off x="8501649" y="2773443"/>
            <a:ext cx="2286000" cy="580792"/>
          </a:xfrm>
          <a:custGeom>
            <a:avLst/>
            <a:gdLst>
              <a:gd name="connsiteX0" fmla="*/ 0 w 1809401"/>
              <a:gd name="connsiteY0" fmla="*/ 0 h 580792"/>
              <a:gd name="connsiteX1" fmla="*/ 1809401 w 1809401"/>
              <a:gd name="connsiteY1" fmla="*/ 0 h 580792"/>
              <a:gd name="connsiteX2" fmla="*/ 1809401 w 1809401"/>
              <a:gd name="connsiteY2" fmla="*/ 580792 h 580792"/>
              <a:gd name="connsiteX3" fmla="*/ 0 w 1809401"/>
              <a:gd name="connsiteY3" fmla="*/ 580792 h 580792"/>
              <a:gd name="connsiteX4" fmla="*/ 0 w 1809401"/>
              <a:gd name="connsiteY4" fmla="*/ 0 h 5807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09401" h="580792">
                <a:moveTo>
                  <a:pt x="0" y="0"/>
                </a:moveTo>
                <a:lnTo>
                  <a:pt x="1809401" y="0"/>
                </a:lnTo>
                <a:lnTo>
                  <a:pt x="1809401" y="580792"/>
                </a:lnTo>
                <a:lnTo>
                  <a:pt x="0" y="580792"/>
                </a:lnTo>
                <a:lnTo>
                  <a:pt x="0" y="0"/>
                </a:lnTo>
                <a:close/>
              </a:path>
            </a:pathLst>
          </a:custGeom>
          <a:solidFill>
            <a:schemeClr val="accent2"/>
          </a:solidFill>
          <a:ln>
            <a:solidFill>
              <a:schemeClr val="bg1">
                <a:lumMod val="85000"/>
              </a:schemeClr>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r>
              <a:rPr lang="en-US" sz="1400" dirty="0">
                <a:solidFill>
                  <a:schemeClr val="bg1"/>
                </a:solidFill>
              </a:rPr>
              <a:t>Buyer’s Auctions</a:t>
            </a:r>
          </a:p>
        </p:txBody>
      </p:sp>
      <p:grpSp>
        <p:nvGrpSpPr>
          <p:cNvPr id="54" name="Group 53">
            <a:extLst>
              <a:ext uri="{FF2B5EF4-FFF2-40B4-BE49-F238E27FC236}">
                <a16:creationId xmlns:a16="http://schemas.microsoft.com/office/drawing/2014/main" id="{BCAA28F3-91EE-4AE7-8AB2-B26FE493F314}"/>
              </a:ext>
            </a:extLst>
          </p:cNvPr>
          <p:cNvGrpSpPr/>
          <p:nvPr/>
        </p:nvGrpSpPr>
        <p:grpSpPr>
          <a:xfrm>
            <a:off x="5938181" y="1611537"/>
            <a:ext cx="720725" cy="884238"/>
            <a:chOff x="-664497" y="572610"/>
            <a:chExt cx="720725" cy="884238"/>
          </a:xfrm>
          <a:solidFill>
            <a:schemeClr val="bg2"/>
          </a:solidFill>
        </p:grpSpPr>
        <p:sp>
          <p:nvSpPr>
            <p:cNvPr id="55" name="Freeform 6">
              <a:extLst>
                <a:ext uri="{FF2B5EF4-FFF2-40B4-BE49-F238E27FC236}">
                  <a16:creationId xmlns:a16="http://schemas.microsoft.com/office/drawing/2014/main" id="{DE099DA9-0E15-464E-900F-4F31E2C41231}"/>
                </a:ext>
              </a:extLst>
            </p:cNvPr>
            <p:cNvSpPr>
              <a:spLocks/>
            </p:cNvSpPr>
            <p:nvPr/>
          </p:nvSpPr>
          <p:spPr bwMode="auto">
            <a:xfrm>
              <a:off x="-664497" y="572610"/>
              <a:ext cx="720725" cy="884238"/>
            </a:xfrm>
            <a:custGeom>
              <a:avLst/>
              <a:gdLst>
                <a:gd name="T0" fmla="*/ 403 w 454"/>
                <a:gd name="T1" fmla="*/ 405 h 557"/>
                <a:gd name="T2" fmla="*/ 303 w 454"/>
                <a:gd name="T3" fmla="*/ 405 h 557"/>
                <a:gd name="T4" fmla="*/ 303 w 454"/>
                <a:gd name="T5" fmla="*/ 506 h 557"/>
                <a:gd name="T6" fmla="*/ 49 w 454"/>
                <a:gd name="T7" fmla="*/ 506 h 557"/>
                <a:gd name="T8" fmla="*/ 49 w 454"/>
                <a:gd name="T9" fmla="*/ 51 h 557"/>
                <a:gd name="T10" fmla="*/ 365 w 454"/>
                <a:gd name="T11" fmla="*/ 51 h 557"/>
                <a:gd name="T12" fmla="*/ 416 w 454"/>
                <a:gd name="T13" fmla="*/ 0 h 557"/>
                <a:gd name="T14" fmla="*/ 0 w 454"/>
                <a:gd name="T15" fmla="*/ 0 h 557"/>
                <a:gd name="T16" fmla="*/ 0 w 454"/>
                <a:gd name="T17" fmla="*/ 557 h 557"/>
                <a:gd name="T18" fmla="*/ 327 w 454"/>
                <a:gd name="T19" fmla="*/ 557 h 557"/>
                <a:gd name="T20" fmla="*/ 454 w 454"/>
                <a:gd name="T21" fmla="*/ 430 h 557"/>
                <a:gd name="T22" fmla="*/ 454 w 454"/>
                <a:gd name="T23" fmla="*/ 241 h 557"/>
                <a:gd name="T24" fmla="*/ 403 w 454"/>
                <a:gd name="T25" fmla="*/ 292 h 557"/>
                <a:gd name="T26" fmla="*/ 403 w 454"/>
                <a:gd name="T27" fmla="*/ 405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54" h="557">
                  <a:moveTo>
                    <a:pt x="403" y="405"/>
                  </a:moveTo>
                  <a:lnTo>
                    <a:pt x="303" y="405"/>
                  </a:lnTo>
                  <a:lnTo>
                    <a:pt x="303" y="506"/>
                  </a:lnTo>
                  <a:lnTo>
                    <a:pt x="49" y="506"/>
                  </a:lnTo>
                  <a:lnTo>
                    <a:pt x="49" y="51"/>
                  </a:lnTo>
                  <a:lnTo>
                    <a:pt x="365" y="51"/>
                  </a:lnTo>
                  <a:lnTo>
                    <a:pt x="416" y="0"/>
                  </a:lnTo>
                  <a:lnTo>
                    <a:pt x="0" y="0"/>
                  </a:lnTo>
                  <a:lnTo>
                    <a:pt x="0" y="557"/>
                  </a:lnTo>
                  <a:lnTo>
                    <a:pt x="327" y="557"/>
                  </a:lnTo>
                  <a:lnTo>
                    <a:pt x="454" y="430"/>
                  </a:lnTo>
                  <a:lnTo>
                    <a:pt x="454" y="241"/>
                  </a:lnTo>
                  <a:lnTo>
                    <a:pt x="403" y="292"/>
                  </a:lnTo>
                  <a:lnTo>
                    <a:pt x="403" y="405"/>
                  </a:lnTo>
                  <a:close/>
                </a:path>
              </a:pathLst>
            </a:custGeom>
            <a:grpFill/>
            <a:ln>
              <a:noFill/>
            </a:ln>
            <a:effectLst>
              <a:outerShdw blurRad="44450" dist="27940" dir="5400000" algn="ctr">
                <a:srgbClr val="000000">
                  <a:alpha val="32000"/>
                </a:srgbClr>
              </a:outerShdw>
            </a:effectLst>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p:txBody>
        </p:sp>
        <p:sp>
          <p:nvSpPr>
            <p:cNvPr id="56" name="Freeform 43">
              <a:extLst>
                <a:ext uri="{FF2B5EF4-FFF2-40B4-BE49-F238E27FC236}">
                  <a16:creationId xmlns:a16="http://schemas.microsoft.com/office/drawing/2014/main" id="{509A6588-570F-466D-AEFE-1252994BCE5C}"/>
                </a:ext>
              </a:extLst>
            </p:cNvPr>
            <p:cNvSpPr>
              <a:spLocks/>
            </p:cNvSpPr>
            <p:nvPr/>
          </p:nvSpPr>
          <p:spPr bwMode="auto">
            <a:xfrm>
              <a:off x="-304135" y="709221"/>
              <a:ext cx="260784" cy="404245"/>
            </a:xfrm>
            <a:custGeom>
              <a:avLst/>
              <a:gdLst>
                <a:gd name="T0" fmla="*/ 148 w 246"/>
                <a:gd name="T1" fmla="*/ 161 h 381"/>
                <a:gd name="T2" fmla="*/ 81 w 246"/>
                <a:gd name="T3" fmla="*/ 120 h 381"/>
                <a:gd name="T4" fmla="*/ 81 w 246"/>
                <a:gd name="T5" fmla="*/ 120 h 381"/>
                <a:gd name="T6" fmla="*/ 121 w 246"/>
                <a:gd name="T7" fmla="*/ 93 h 381"/>
                <a:gd name="T8" fmla="*/ 201 w 246"/>
                <a:gd name="T9" fmla="*/ 123 h 381"/>
                <a:gd name="T10" fmla="*/ 237 w 246"/>
                <a:gd name="T11" fmla="*/ 72 h 381"/>
                <a:gd name="T12" fmla="*/ 157 w 246"/>
                <a:gd name="T13" fmla="*/ 35 h 381"/>
                <a:gd name="T14" fmla="*/ 157 w 246"/>
                <a:gd name="T15" fmla="*/ 0 h 381"/>
                <a:gd name="T16" fmla="*/ 100 w 246"/>
                <a:gd name="T17" fmla="*/ 0 h 381"/>
                <a:gd name="T18" fmla="*/ 100 w 246"/>
                <a:gd name="T19" fmla="*/ 34 h 381"/>
                <a:gd name="T20" fmla="*/ 13 w 246"/>
                <a:gd name="T21" fmla="*/ 126 h 381"/>
                <a:gd name="T22" fmla="*/ 13 w 246"/>
                <a:gd name="T23" fmla="*/ 127 h 381"/>
                <a:gd name="T24" fmla="*/ 116 w 246"/>
                <a:gd name="T25" fmla="*/ 222 h 381"/>
                <a:gd name="T26" fmla="*/ 178 w 246"/>
                <a:gd name="T27" fmla="*/ 261 h 381"/>
                <a:gd name="T28" fmla="*/ 178 w 246"/>
                <a:gd name="T29" fmla="*/ 262 h 381"/>
                <a:gd name="T30" fmla="*/ 133 w 246"/>
                <a:gd name="T31" fmla="*/ 291 h 381"/>
                <a:gd name="T32" fmla="*/ 41 w 246"/>
                <a:gd name="T33" fmla="*/ 254 h 381"/>
                <a:gd name="T34" fmla="*/ 0 w 246"/>
                <a:gd name="T35" fmla="*/ 302 h 381"/>
                <a:gd name="T36" fmla="*/ 100 w 246"/>
                <a:gd name="T37" fmla="*/ 349 h 381"/>
                <a:gd name="T38" fmla="*/ 100 w 246"/>
                <a:gd name="T39" fmla="*/ 381 h 381"/>
                <a:gd name="T40" fmla="*/ 157 w 246"/>
                <a:gd name="T41" fmla="*/ 381 h 381"/>
                <a:gd name="T42" fmla="*/ 157 w 246"/>
                <a:gd name="T43" fmla="*/ 350 h 381"/>
                <a:gd name="T44" fmla="*/ 246 w 246"/>
                <a:gd name="T45" fmla="*/ 255 h 381"/>
                <a:gd name="T46" fmla="*/ 246 w 246"/>
                <a:gd name="T47" fmla="*/ 254 h 381"/>
                <a:gd name="T48" fmla="*/ 148 w 246"/>
                <a:gd name="T49" fmla="*/ 161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6" h="381">
                  <a:moveTo>
                    <a:pt x="148" y="161"/>
                  </a:moveTo>
                  <a:cubicBezTo>
                    <a:pt x="94" y="148"/>
                    <a:pt x="81" y="141"/>
                    <a:pt x="81" y="120"/>
                  </a:cubicBezTo>
                  <a:cubicBezTo>
                    <a:pt x="81" y="120"/>
                    <a:pt x="81" y="120"/>
                    <a:pt x="81" y="120"/>
                  </a:cubicBezTo>
                  <a:cubicBezTo>
                    <a:pt x="81" y="105"/>
                    <a:pt x="94" y="93"/>
                    <a:pt x="121" y="93"/>
                  </a:cubicBezTo>
                  <a:cubicBezTo>
                    <a:pt x="147" y="93"/>
                    <a:pt x="174" y="104"/>
                    <a:pt x="201" y="123"/>
                  </a:cubicBezTo>
                  <a:cubicBezTo>
                    <a:pt x="237" y="72"/>
                    <a:pt x="237" y="72"/>
                    <a:pt x="237" y="72"/>
                  </a:cubicBezTo>
                  <a:cubicBezTo>
                    <a:pt x="214" y="53"/>
                    <a:pt x="187" y="41"/>
                    <a:pt x="157" y="35"/>
                  </a:cubicBezTo>
                  <a:cubicBezTo>
                    <a:pt x="157" y="0"/>
                    <a:pt x="157" y="0"/>
                    <a:pt x="157" y="0"/>
                  </a:cubicBezTo>
                  <a:cubicBezTo>
                    <a:pt x="100" y="0"/>
                    <a:pt x="100" y="0"/>
                    <a:pt x="100" y="0"/>
                  </a:cubicBezTo>
                  <a:cubicBezTo>
                    <a:pt x="100" y="34"/>
                    <a:pt x="100" y="34"/>
                    <a:pt x="100" y="34"/>
                  </a:cubicBezTo>
                  <a:cubicBezTo>
                    <a:pt x="48" y="41"/>
                    <a:pt x="13" y="76"/>
                    <a:pt x="13" y="126"/>
                  </a:cubicBezTo>
                  <a:cubicBezTo>
                    <a:pt x="13" y="127"/>
                    <a:pt x="13" y="127"/>
                    <a:pt x="13" y="127"/>
                  </a:cubicBezTo>
                  <a:cubicBezTo>
                    <a:pt x="13" y="188"/>
                    <a:pt x="53" y="206"/>
                    <a:pt x="116" y="222"/>
                  </a:cubicBezTo>
                  <a:cubicBezTo>
                    <a:pt x="168" y="235"/>
                    <a:pt x="178" y="244"/>
                    <a:pt x="178" y="261"/>
                  </a:cubicBezTo>
                  <a:cubicBezTo>
                    <a:pt x="178" y="262"/>
                    <a:pt x="178" y="262"/>
                    <a:pt x="178" y="262"/>
                  </a:cubicBezTo>
                  <a:cubicBezTo>
                    <a:pt x="178" y="280"/>
                    <a:pt x="161" y="291"/>
                    <a:pt x="133" y="291"/>
                  </a:cubicBezTo>
                  <a:cubicBezTo>
                    <a:pt x="98" y="291"/>
                    <a:pt x="69" y="277"/>
                    <a:pt x="41" y="254"/>
                  </a:cubicBezTo>
                  <a:cubicBezTo>
                    <a:pt x="0" y="302"/>
                    <a:pt x="0" y="302"/>
                    <a:pt x="0" y="302"/>
                  </a:cubicBezTo>
                  <a:cubicBezTo>
                    <a:pt x="29" y="328"/>
                    <a:pt x="64" y="343"/>
                    <a:pt x="100" y="349"/>
                  </a:cubicBezTo>
                  <a:cubicBezTo>
                    <a:pt x="100" y="381"/>
                    <a:pt x="100" y="381"/>
                    <a:pt x="100" y="381"/>
                  </a:cubicBezTo>
                  <a:cubicBezTo>
                    <a:pt x="157" y="381"/>
                    <a:pt x="157" y="381"/>
                    <a:pt x="157" y="381"/>
                  </a:cubicBezTo>
                  <a:cubicBezTo>
                    <a:pt x="157" y="350"/>
                    <a:pt x="157" y="350"/>
                    <a:pt x="157" y="350"/>
                  </a:cubicBezTo>
                  <a:cubicBezTo>
                    <a:pt x="210" y="342"/>
                    <a:pt x="246" y="309"/>
                    <a:pt x="246" y="255"/>
                  </a:cubicBezTo>
                  <a:cubicBezTo>
                    <a:pt x="246" y="254"/>
                    <a:pt x="246" y="254"/>
                    <a:pt x="246" y="254"/>
                  </a:cubicBezTo>
                  <a:cubicBezTo>
                    <a:pt x="246" y="200"/>
                    <a:pt x="211" y="178"/>
                    <a:pt x="148" y="161"/>
                  </a:cubicBezTo>
                  <a:close/>
                </a:path>
              </a:pathLst>
            </a:custGeom>
            <a:grpFill/>
            <a:ln>
              <a:noFill/>
            </a:ln>
            <a:effectLst>
              <a:outerShdw blurRad="44450" dist="27940" dir="5400000" algn="ctr">
                <a:srgbClr val="000000">
                  <a:alpha val="32000"/>
                </a:srgbClr>
              </a:outerShdw>
            </a:effectLst>
            <a:extLst>
              <a:ext uri="{91240B29-F687-4F45-9708-019B960494DF}">
                <a14:hiddenLine xmlns:a14="http://schemas.microsoft.com/office/drawing/2010/main" w="9525">
                  <a:solidFill>
                    <a:srgbClr val="000000"/>
                  </a:solidFill>
                  <a:round/>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p:txBody>
        </p:sp>
      </p:grpSp>
      <p:sp>
        <p:nvSpPr>
          <p:cNvPr id="57" name="Freeform 100">
            <a:extLst>
              <a:ext uri="{FF2B5EF4-FFF2-40B4-BE49-F238E27FC236}">
                <a16:creationId xmlns:a16="http://schemas.microsoft.com/office/drawing/2014/main" id="{00C8821A-C18F-40C5-9F20-7E42A5B66412}"/>
              </a:ext>
            </a:extLst>
          </p:cNvPr>
          <p:cNvSpPr>
            <a:spLocks noEditPoints="1"/>
          </p:cNvSpPr>
          <p:nvPr/>
        </p:nvSpPr>
        <p:spPr bwMode="auto">
          <a:xfrm>
            <a:off x="2559576" y="1611537"/>
            <a:ext cx="798512" cy="968375"/>
          </a:xfrm>
          <a:custGeom>
            <a:avLst/>
            <a:gdLst>
              <a:gd name="T0" fmla="*/ 66 w 267"/>
              <a:gd name="T1" fmla="*/ 99 h 324"/>
              <a:gd name="T2" fmla="*/ 103 w 267"/>
              <a:gd name="T3" fmla="*/ 99 h 324"/>
              <a:gd name="T4" fmla="*/ 125 w 267"/>
              <a:gd name="T5" fmla="*/ 144 h 324"/>
              <a:gd name="T6" fmla="*/ 45 w 267"/>
              <a:gd name="T7" fmla="*/ 144 h 324"/>
              <a:gd name="T8" fmla="*/ 66 w 267"/>
              <a:gd name="T9" fmla="*/ 99 h 324"/>
              <a:gd name="T10" fmla="*/ 43 w 267"/>
              <a:gd name="T11" fmla="*/ 196 h 324"/>
              <a:gd name="T12" fmla="*/ 223 w 267"/>
              <a:gd name="T13" fmla="*/ 196 h 324"/>
              <a:gd name="T14" fmla="*/ 223 w 267"/>
              <a:gd name="T15" fmla="*/ 213 h 324"/>
              <a:gd name="T16" fmla="*/ 43 w 267"/>
              <a:gd name="T17" fmla="*/ 213 h 324"/>
              <a:gd name="T18" fmla="*/ 43 w 267"/>
              <a:gd name="T19" fmla="*/ 196 h 324"/>
              <a:gd name="T20" fmla="*/ 43 w 267"/>
              <a:gd name="T21" fmla="*/ 161 h 324"/>
              <a:gd name="T22" fmla="*/ 223 w 267"/>
              <a:gd name="T23" fmla="*/ 161 h 324"/>
              <a:gd name="T24" fmla="*/ 223 w 267"/>
              <a:gd name="T25" fmla="*/ 178 h 324"/>
              <a:gd name="T26" fmla="*/ 43 w 267"/>
              <a:gd name="T27" fmla="*/ 178 h 324"/>
              <a:gd name="T28" fmla="*/ 43 w 267"/>
              <a:gd name="T29" fmla="*/ 161 h 324"/>
              <a:gd name="T30" fmla="*/ 149 w 267"/>
              <a:gd name="T31" fmla="*/ 93 h 324"/>
              <a:gd name="T32" fmla="*/ 223 w 267"/>
              <a:gd name="T33" fmla="*/ 93 h 324"/>
              <a:gd name="T34" fmla="*/ 223 w 267"/>
              <a:gd name="T35" fmla="*/ 110 h 324"/>
              <a:gd name="T36" fmla="*/ 149 w 267"/>
              <a:gd name="T37" fmla="*/ 110 h 324"/>
              <a:gd name="T38" fmla="*/ 149 w 267"/>
              <a:gd name="T39" fmla="*/ 93 h 324"/>
              <a:gd name="T40" fmla="*/ 149 w 267"/>
              <a:gd name="T41" fmla="*/ 127 h 324"/>
              <a:gd name="T42" fmla="*/ 223 w 267"/>
              <a:gd name="T43" fmla="*/ 127 h 324"/>
              <a:gd name="T44" fmla="*/ 223 w 267"/>
              <a:gd name="T45" fmla="*/ 144 h 324"/>
              <a:gd name="T46" fmla="*/ 149 w 267"/>
              <a:gd name="T47" fmla="*/ 144 h 324"/>
              <a:gd name="T48" fmla="*/ 149 w 267"/>
              <a:gd name="T49" fmla="*/ 127 h 324"/>
              <a:gd name="T50" fmla="*/ 68 w 267"/>
              <a:gd name="T51" fmla="*/ 56 h 324"/>
              <a:gd name="T52" fmla="*/ 63 w 267"/>
              <a:gd name="T53" fmla="*/ 74 h 324"/>
              <a:gd name="T54" fmla="*/ 79 w 267"/>
              <a:gd name="T55" fmla="*/ 98 h 324"/>
              <a:gd name="T56" fmla="*/ 91 w 267"/>
              <a:gd name="T57" fmla="*/ 98 h 324"/>
              <a:gd name="T58" fmla="*/ 107 w 267"/>
              <a:gd name="T59" fmla="*/ 74 h 324"/>
              <a:gd name="T60" fmla="*/ 102 w 267"/>
              <a:gd name="T61" fmla="*/ 56 h 324"/>
              <a:gd name="T62" fmla="*/ 68 w 267"/>
              <a:gd name="T63" fmla="*/ 56 h 324"/>
              <a:gd name="T64" fmla="*/ 267 w 267"/>
              <a:gd name="T65" fmla="*/ 245 h 324"/>
              <a:gd name="T66" fmla="*/ 267 w 267"/>
              <a:gd name="T67" fmla="*/ 24 h 324"/>
              <a:gd name="T68" fmla="*/ 243 w 267"/>
              <a:gd name="T69" fmla="*/ 0 h 324"/>
              <a:gd name="T70" fmla="*/ 24 w 267"/>
              <a:gd name="T71" fmla="*/ 0 h 324"/>
              <a:gd name="T72" fmla="*/ 0 w 267"/>
              <a:gd name="T73" fmla="*/ 24 h 324"/>
              <a:gd name="T74" fmla="*/ 0 w 267"/>
              <a:gd name="T75" fmla="*/ 300 h 324"/>
              <a:gd name="T76" fmla="*/ 24 w 267"/>
              <a:gd name="T77" fmla="*/ 324 h 324"/>
              <a:gd name="T78" fmla="*/ 189 w 267"/>
              <a:gd name="T79" fmla="*/ 324 h 324"/>
              <a:gd name="T80" fmla="*/ 202 w 267"/>
              <a:gd name="T81" fmla="*/ 318 h 324"/>
              <a:gd name="T82" fmla="*/ 263 w 267"/>
              <a:gd name="T83" fmla="*/ 255 h 324"/>
              <a:gd name="T84" fmla="*/ 267 w 267"/>
              <a:gd name="T85" fmla="*/ 245 h 324"/>
              <a:gd name="T86" fmla="*/ 18 w 267"/>
              <a:gd name="T87" fmla="*/ 24 h 324"/>
              <a:gd name="T88" fmla="*/ 24 w 267"/>
              <a:gd name="T89" fmla="*/ 17 h 324"/>
              <a:gd name="T90" fmla="*/ 243 w 267"/>
              <a:gd name="T91" fmla="*/ 17 h 324"/>
              <a:gd name="T92" fmla="*/ 249 w 267"/>
              <a:gd name="T93" fmla="*/ 24 h 324"/>
              <a:gd name="T94" fmla="*/ 249 w 267"/>
              <a:gd name="T95" fmla="*/ 236 h 324"/>
              <a:gd name="T96" fmla="*/ 240 w 267"/>
              <a:gd name="T97" fmla="*/ 245 h 324"/>
              <a:gd name="T98" fmla="*/ 206 w 267"/>
              <a:gd name="T99" fmla="*/ 245 h 324"/>
              <a:gd name="T100" fmla="*/ 191 w 267"/>
              <a:gd name="T101" fmla="*/ 260 h 324"/>
              <a:gd name="T102" fmla="*/ 191 w 267"/>
              <a:gd name="T103" fmla="*/ 297 h 324"/>
              <a:gd name="T104" fmla="*/ 182 w 267"/>
              <a:gd name="T105" fmla="*/ 306 h 324"/>
              <a:gd name="T106" fmla="*/ 24 w 267"/>
              <a:gd name="T107" fmla="*/ 306 h 324"/>
              <a:gd name="T108" fmla="*/ 18 w 267"/>
              <a:gd name="T109" fmla="*/ 300 h 324"/>
              <a:gd name="T110" fmla="*/ 18 w 267"/>
              <a:gd name="T111" fmla="*/ 24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67" h="324">
                <a:moveTo>
                  <a:pt x="66" y="99"/>
                </a:moveTo>
                <a:cubicBezTo>
                  <a:pt x="77" y="111"/>
                  <a:pt x="93" y="111"/>
                  <a:pt x="103" y="99"/>
                </a:cubicBezTo>
                <a:cubicBezTo>
                  <a:pt x="122" y="107"/>
                  <a:pt x="130" y="144"/>
                  <a:pt x="125" y="144"/>
                </a:cubicBezTo>
                <a:cubicBezTo>
                  <a:pt x="95" y="144"/>
                  <a:pt x="75" y="144"/>
                  <a:pt x="45" y="144"/>
                </a:cubicBezTo>
                <a:cubicBezTo>
                  <a:pt x="39" y="144"/>
                  <a:pt x="48" y="107"/>
                  <a:pt x="66" y="99"/>
                </a:cubicBezTo>
                <a:close/>
                <a:moveTo>
                  <a:pt x="43" y="196"/>
                </a:moveTo>
                <a:cubicBezTo>
                  <a:pt x="223" y="196"/>
                  <a:pt x="223" y="196"/>
                  <a:pt x="223" y="196"/>
                </a:cubicBezTo>
                <a:cubicBezTo>
                  <a:pt x="223" y="213"/>
                  <a:pt x="223" y="213"/>
                  <a:pt x="223" y="213"/>
                </a:cubicBezTo>
                <a:cubicBezTo>
                  <a:pt x="43" y="213"/>
                  <a:pt x="43" y="213"/>
                  <a:pt x="43" y="213"/>
                </a:cubicBezTo>
                <a:lnTo>
                  <a:pt x="43" y="196"/>
                </a:lnTo>
                <a:close/>
                <a:moveTo>
                  <a:pt x="43" y="161"/>
                </a:moveTo>
                <a:cubicBezTo>
                  <a:pt x="223" y="161"/>
                  <a:pt x="223" y="161"/>
                  <a:pt x="223" y="161"/>
                </a:cubicBezTo>
                <a:cubicBezTo>
                  <a:pt x="223" y="178"/>
                  <a:pt x="223" y="178"/>
                  <a:pt x="223" y="178"/>
                </a:cubicBezTo>
                <a:cubicBezTo>
                  <a:pt x="43" y="178"/>
                  <a:pt x="43" y="178"/>
                  <a:pt x="43" y="178"/>
                </a:cubicBezTo>
                <a:lnTo>
                  <a:pt x="43" y="161"/>
                </a:lnTo>
                <a:close/>
                <a:moveTo>
                  <a:pt x="149" y="93"/>
                </a:moveTo>
                <a:cubicBezTo>
                  <a:pt x="223" y="93"/>
                  <a:pt x="223" y="93"/>
                  <a:pt x="223" y="93"/>
                </a:cubicBezTo>
                <a:cubicBezTo>
                  <a:pt x="223" y="110"/>
                  <a:pt x="223" y="110"/>
                  <a:pt x="223" y="110"/>
                </a:cubicBezTo>
                <a:cubicBezTo>
                  <a:pt x="149" y="110"/>
                  <a:pt x="149" y="110"/>
                  <a:pt x="149" y="110"/>
                </a:cubicBezTo>
                <a:lnTo>
                  <a:pt x="149" y="93"/>
                </a:lnTo>
                <a:close/>
                <a:moveTo>
                  <a:pt x="149" y="127"/>
                </a:moveTo>
                <a:cubicBezTo>
                  <a:pt x="223" y="127"/>
                  <a:pt x="223" y="127"/>
                  <a:pt x="223" y="127"/>
                </a:cubicBezTo>
                <a:cubicBezTo>
                  <a:pt x="223" y="144"/>
                  <a:pt x="223" y="144"/>
                  <a:pt x="223" y="144"/>
                </a:cubicBezTo>
                <a:cubicBezTo>
                  <a:pt x="149" y="144"/>
                  <a:pt x="149" y="144"/>
                  <a:pt x="149" y="144"/>
                </a:cubicBezTo>
                <a:lnTo>
                  <a:pt x="149" y="127"/>
                </a:lnTo>
                <a:close/>
                <a:moveTo>
                  <a:pt x="68" y="56"/>
                </a:moveTo>
                <a:cubicBezTo>
                  <a:pt x="65" y="60"/>
                  <a:pt x="62" y="66"/>
                  <a:pt x="63" y="74"/>
                </a:cubicBezTo>
                <a:cubicBezTo>
                  <a:pt x="63" y="83"/>
                  <a:pt x="71" y="95"/>
                  <a:pt x="79" y="98"/>
                </a:cubicBezTo>
                <a:cubicBezTo>
                  <a:pt x="83" y="100"/>
                  <a:pt x="87" y="100"/>
                  <a:pt x="91" y="98"/>
                </a:cubicBezTo>
                <a:cubicBezTo>
                  <a:pt x="99" y="95"/>
                  <a:pt x="106" y="83"/>
                  <a:pt x="107" y="74"/>
                </a:cubicBezTo>
                <a:cubicBezTo>
                  <a:pt x="107" y="66"/>
                  <a:pt x="105" y="60"/>
                  <a:pt x="102" y="56"/>
                </a:cubicBezTo>
                <a:cubicBezTo>
                  <a:pt x="94" y="44"/>
                  <a:pt x="76" y="44"/>
                  <a:pt x="68" y="56"/>
                </a:cubicBezTo>
                <a:close/>
                <a:moveTo>
                  <a:pt x="267" y="245"/>
                </a:moveTo>
                <a:cubicBezTo>
                  <a:pt x="267" y="24"/>
                  <a:pt x="267" y="24"/>
                  <a:pt x="267" y="24"/>
                </a:cubicBezTo>
                <a:cubicBezTo>
                  <a:pt x="267" y="10"/>
                  <a:pt x="256" y="0"/>
                  <a:pt x="243" y="0"/>
                </a:cubicBezTo>
                <a:cubicBezTo>
                  <a:pt x="24" y="0"/>
                  <a:pt x="24" y="0"/>
                  <a:pt x="24" y="0"/>
                </a:cubicBezTo>
                <a:cubicBezTo>
                  <a:pt x="11" y="0"/>
                  <a:pt x="0" y="10"/>
                  <a:pt x="0" y="24"/>
                </a:cubicBezTo>
                <a:cubicBezTo>
                  <a:pt x="0" y="116"/>
                  <a:pt x="0" y="208"/>
                  <a:pt x="0" y="300"/>
                </a:cubicBezTo>
                <a:cubicBezTo>
                  <a:pt x="0" y="313"/>
                  <a:pt x="11" y="324"/>
                  <a:pt x="24" y="324"/>
                </a:cubicBezTo>
                <a:cubicBezTo>
                  <a:pt x="189" y="324"/>
                  <a:pt x="189" y="324"/>
                  <a:pt x="189" y="324"/>
                </a:cubicBezTo>
                <a:cubicBezTo>
                  <a:pt x="194" y="324"/>
                  <a:pt x="199" y="322"/>
                  <a:pt x="202" y="318"/>
                </a:cubicBezTo>
                <a:cubicBezTo>
                  <a:pt x="263" y="255"/>
                  <a:pt x="263" y="255"/>
                  <a:pt x="263" y="255"/>
                </a:cubicBezTo>
                <a:cubicBezTo>
                  <a:pt x="265" y="252"/>
                  <a:pt x="267" y="249"/>
                  <a:pt x="267" y="245"/>
                </a:cubicBezTo>
                <a:close/>
                <a:moveTo>
                  <a:pt x="18" y="24"/>
                </a:moveTo>
                <a:cubicBezTo>
                  <a:pt x="18" y="20"/>
                  <a:pt x="20" y="17"/>
                  <a:pt x="24" y="17"/>
                </a:cubicBezTo>
                <a:cubicBezTo>
                  <a:pt x="243" y="17"/>
                  <a:pt x="243" y="17"/>
                  <a:pt x="243" y="17"/>
                </a:cubicBezTo>
                <a:cubicBezTo>
                  <a:pt x="246" y="17"/>
                  <a:pt x="249" y="20"/>
                  <a:pt x="249" y="24"/>
                </a:cubicBezTo>
                <a:cubicBezTo>
                  <a:pt x="249" y="236"/>
                  <a:pt x="249" y="236"/>
                  <a:pt x="249" y="236"/>
                </a:cubicBezTo>
                <a:cubicBezTo>
                  <a:pt x="249" y="241"/>
                  <a:pt x="246" y="245"/>
                  <a:pt x="240" y="245"/>
                </a:cubicBezTo>
                <a:cubicBezTo>
                  <a:pt x="206" y="245"/>
                  <a:pt x="206" y="245"/>
                  <a:pt x="206" y="245"/>
                </a:cubicBezTo>
                <a:cubicBezTo>
                  <a:pt x="196" y="245"/>
                  <a:pt x="191" y="250"/>
                  <a:pt x="191" y="260"/>
                </a:cubicBezTo>
                <a:cubicBezTo>
                  <a:pt x="191" y="297"/>
                  <a:pt x="191" y="297"/>
                  <a:pt x="191" y="297"/>
                </a:cubicBezTo>
                <a:cubicBezTo>
                  <a:pt x="190" y="303"/>
                  <a:pt x="187" y="306"/>
                  <a:pt x="182" y="306"/>
                </a:cubicBezTo>
                <a:cubicBezTo>
                  <a:pt x="24" y="306"/>
                  <a:pt x="24" y="306"/>
                  <a:pt x="24" y="306"/>
                </a:cubicBezTo>
                <a:cubicBezTo>
                  <a:pt x="20" y="306"/>
                  <a:pt x="18" y="303"/>
                  <a:pt x="18" y="300"/>
                </a:cubicBezTo>
                <a:cubicBezTo>
                  <a:pt x="18" y="208"/>
                  <a:pt x="18" y="116"/>
                  <a:pt x="18" y="24"/>
                </a:cubicBezTo>
                <a:close/>
              </a:path>
            </a:pathLst>
          </a:custGeom>
          <a:solidFill>
            <a:schemeClr val="bg2"/>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b="1" dirty="0">
              <a:solidFill>
                <a:schemeClr val="bg1"/>
              </a:solidFill>
            </a:endParaRPr>
          </a:p>
        </p:txBody>
      </p:sp>
      <p:sp>
        <p:nvSpPr>
          <p:cNvPr id="31" name="Rectangle 30"/>
          <p:cNvSpPr/>
          <p:nvPr/>
        </p:nvSpPr>
        <p:spPr>
          <a:xfrm>
            <a:off x="1834918" y="3384306"/>
            <a:ext cx="2286000" cy="2027859"/>
          </a:xfrm>
          <a:prstGeom prst="rect">
            <a:avLst/>
          </a:prstGeom>
          <a:solidFill>
            <a:schemeClr val="bg1"/>
          </a:solidFill>
          <a:ln>
            <a:solidFill>
              <a:schemeClr val="bg1">
                <a:lumMod val="85000"/>
              </a:schemeClr>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t"/>
          <a:lstStyle/>
          <a:p>
            <a:pPr marL="61912">
              <a:spcBef>
                <a:spcPts val="800"/>
              </a:spcBef>
              <a:buClr>
                <a:schemeClr val="accent1"/>
              </a:buClr>
            </a:pPr>
            <a:r>
              <a:rPr lang="en-US" sz="1400" dirty="0">
                <a:solidFill>
                  <a:schemeClr val="tx1"/>
                </a:solidFill>
              </a:rPr>
              <a:t>RFIs are documents submitted online/offline. These are submitted by the buyer to gather information about the supplier.</a:t>
            </a:r>
          </a:p>
          <a:p>
            <a:pPr marL="61912">
              <a:spcBef>
                <a:spcPts val="800"/>
              </a:spcBef>
              <a:buClr>
                <a:schemeClr val="accent1"/>
              </a:buClr>
            </a:pPr>
            <a:endParaRPr lang="en-US" sz="1400" dirty="0">
              <a:solidFill>
                <a:schemeClr val="tx1"/>
              </a:solidFill>
            </a:endParaRPr>
          </a:p>
          <a:p>
            <a:pPr marL="61912">
              <a:spcBef>
                <a:spcPts val="800"/>
              </a:spcBef>
              <a:buClr>
                <a:schemeClr val="accent1"/>
              </a:buClr>
            </a:pPr>
            <a:endParaRPr lang="en-US" sz="1400" dirty="0">
              <a:solidFill>
                <a:schemeClr val="tx1"/>
              </a:solidFill>
            </a:endParaRPr>
          </a:p>
        </p:txBody>
      </p:sp>
      <p:sp>
        <p:nvSpPr>
          <p:cNvPr id="34" name="Rectangle 33"/>
          <p:cNvSpPr/>
          <p:nvPr/>
        </p:nvSpPr>
        <p:spPr>
          <a:xfrm>
            <a:off x="5151478" y="3359701"/>
            <a:ext cx="2286000" cy="2046800"/>
          </a:xfrm>
          <a:prstGeom prst="rect">
            <a:avLst/>
          </a:prstGeom>
          <a:solidFill>
            <a:schemeClr val="bg1"/>
          </a:solidFill>
          <a:ln>
            <a:solidFill>
              <a:schemeClr val="bg1">
                <a:lumMod val="85000"/>
              </a:schemeClr>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t"/>
          <a:lstStyle/>
          <a:p>
            <a:pPr marL="61912">
              <a:spcBef>
                <a:spcPts val="800"/>
              </a:spcBef>
              <a:buClr>
                <a:schemeClr val="accent1"/>
              </a:buClr>
            </a:pPr>
            <a:r>
              <a:rPr lang="en-US" sz="1400" dirty="0">
                <a:solidFill>
                  <a:schemeClr val="tx1"/>
                </a:solidFill>
              </a:rPr>
              <a:t>After the buyer receives the completed RFI, the buyer then submits a RFQ document to the supplier which includes details of the quantities, and materials.</a:t>
            </a:r>
          </a:p>
        </p:txBody>
      </p:sp>
      <p:sp>
        <p:nvSpPr>
          <p:cNvPr id="35" name="Rectangle 34"/>
          <p:cNvSpPr/>
          <p:nvPr/>
        </p:nvSpPr>
        <p:spPr>
          <a:xfrm>
            <a:off x="8475015" y="3359701"/>
            <a:ext cx="2286000" cy="2046800"/>
          </a:xfrm>
          <a:prstGeom prst="rect">
            <a:avLst/>
          </a:prstGeom>
          <a:solidFill>
            <a:schemeClr val="bg1"/>
          </a:solidFill>
          <a:ln>
            <a:solidFill>
              <a:schemeClr val="bg1">
                <a:lumMod val="85000"/>
              </a:schemeClr>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t"/>
          <a:lstStyle/>
          <a:p>
            <a:pPr marL="61912">
              <a:spcBef>
                <a:spcPts val="800"/>
              </a:spcBef>
              <a:buClr>
                <a:schemeClr val="accent1"/>
              </a:buClr>
            </a:pPr>
            <a:r>
              <a:rPr lang="en-US" sz="1400" dirty="0">
                <a:solidFill>
                  <a:schemeClr val="tx1"/>
                </a:solidFill>
              </a:rPr>
              <a:t>After the buyer receives the RFQ, the buyer invites selected suppliers to an auction process and awards a contract to a specific supplier.</a:t>
            </a:r>
          </a:p>
        </p:txBody>
      </p:sp>
      <p:sp>
        <p:nvSpPr>
          <p:cNvPr id="6" name="Right Arrow 1"/>
          <p:cNvSpPr/>
          <p:nvPr/>
        </p:nvSpPr>
        <p:spPr>
          <a:xfrm>
            <a:off x="4151809" y="4145197"/>
            <a:ext cx="937583" cy="443588"/>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ight Arrow 35"/>
          <p:cNvSpPr/>
          <p:nvPr/>
        </p:nvSpPr>
        <p:spPr>
          <a:xfrm>
            <a:off x="7468369" y="4145197"/>
            <a:ext cx="937583" cy="443588"/>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59">
            <a:extLst>
              <a:ext uri="{FF2B5EF4-FFF2-40B4-BE49-F238E27FC236}">
                <a16:creationId xmlns:a16="http://schemas.microsoft.com/office/drawing/2014/main" id="{CAFF53A0-17C2-48D1-8D21-B02507210349}"/>
              </a:ext>
            </a:extLst>
          </p:cNvPr>
          <p:cNvSpPr txBox="1"/>
          <p:nvPr/>
        </p:nvSpPr>
        <p:spPr>
          <a:xfrm>
            <a:off x="558897" y="5596387"/>
            <a:ext cx="11182106" cy="646274"/>
          </a:xfrm>
          <a:prstGeom prst="roundRect">
            <a:avLst/>
          </a:prstGeom>
          <a:solidFill>
            <a:schemeClr val="bg1"/>
          </a:solidFill>
          <a:ln>
            <a:solidFill>
              <a:schemeClr val="accent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sz="1400"/>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b="1" dirty="0">
                <a:solidFill>
                  <a:schemeClr val="tx1"/>
                </a:solidFill>
              </a:rPr>
              <a:t>Note: </a:t>
            </a:r>
            <a:r>
              <a:rPr lang="en-US" dirty="0">
                <a:solidFill>
                  <a:schemeClr val="tx1"/>
                </a:solidFill>
              </a:rPr>
              <a:t>For the RFQ, there are two stages and the supplier would respond to technical and then commercial questions. </a:t>
            </a:r>
          </a:p>
        </p:txBody>
      </p:sp>
      <p:sp>
        <p:nvSpPr>
          <p:cNvPr id="63" name="Freeform 27">
            <a:extLst>
              <a:ext uri="{FF2B5EF4-FFF2-40B4-BE49-F238E27FC236}">
                <a16:creationId xmlns:a16="http://schemas.microsoft.com/office/drawing/2014/main" id="{0B6A21FF-04B2-4ABB-BFA4-49E8422534AA}"/>
              </a:ext>
            </a:extLst>
          </p:cNvPr>
          <p:cNvSpPr>
            <a:spLocks/>
          </p:cNvSpPr>
          <p:nvPr/>
        </p:nvSpPr>
        <p:spPr bwMode="auto">
          <a:xfrm>
            <a:off x="558897" y="5365631"/>
            <a:ext cx="150534" cy="163713"/>
          </a:xfrm>
          <a:custGeom>
            <a:avLst/>
            <a:gdLst>
              <a:gd name="T0" fmla="*/ 181 w 186"/>
              <a:gd name="T1" fmla="*/ 140 h 191"/>
              <a:gd name="T2" fmla="*/ 157 w 186"/>
              <a:gd name="T3" fmla="*/ 18 h 191"/>
              <a:gd name="T4" fmla="*/ 155 w 186"/>
              <a:gd name="T5" fmla="*/ 10 h 191"/>
              <a:gd name="T6" fmla="*/ 152 w 186"/>
              <a:gd name="T7" fmla="*/ 0 h 191"/>
              <a:gd name="T8" fmla="*/ 55 w 186"/>
              <a:gd name="T9" fmla="*/ 54 h 191"/>
              <a:gd name="T10" fmla="*/ 0 w 186"/>
              <a:gd name="T11" fmla="*/ 157 h 191"/>
              <a:gd name="T12" fmla="*/ 4 w 186"/>
              <a:gd name="T13" fmla="*/ 159 h 191"/>
              <a:gd name="T14" fmla="*/ 9 w 186"/>
              <a:gd name="T15" fmla="*/ 160 h 191"/>
              <a:gd name="T16" fmla="*/ 129 w 186"/>
              <a:gd name="T17" fmla="*/ 183 h 191"/>
              <a:gd name="T18" fmla="*/ 181 w 186"/>
              <a:gd name="T19" fmla="*/ 140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6" h="191">
                <a:moveTo>
                  <a:pt x="181" y="140"/>
                </a:moveTo>
                <a:cubicBezTo>
                  <a:pt x="157" y="18"/>
                  <a:pt x="157" y="18"/>
                  <a:pt x="157" y="18"/>
                </a:cubicBezTo>
                <a:cubicBezTo>
                  <a:pt x="156" y="15"/>
                  <a:pt x="156" y="13"/>
                  <a:pt x="155" y="10"/>
                </a:cubicBezTo>
                <a:cubicBezTo>
                  <a:pt x="155" y="7"/>
                  <a:pt x="153" y="3"/>
                  <a:pt x="152" y="0"/>
                </a:cubicBezTo>
                <a:cubicBezTo>
                  <a:pt x="116" y="8"/>
                  <a:pt x="83" y="26"/>
                  <a:pt x="55" y="54"/>
                </a:cubicBezTo>
                <a:cubicBezTo>
                  <a:pt x="26" y="83"/>
                  <a:pt x="7" y="119"/>
                  <a:pt x="0" y="157"/>
                </a:cubicBezTo>
                <a:cubicBezTo>
                  <a:pt x="4" y="159"/>
                  <a:pt x="4" y="159"/>
                  <a:pt x="4" y="159"/>
                </a:cubicBezTo>
                <a:cubicBezTo>
                  <a:pt x="9" y="160"/>
                  <a:pt x="9" y="160"/>
                  <a:pt x="9" y="160"/>
                </a:cubicBezTo>
                <a:cubicBezTo>
                  <a:pt x="129" y="183"/>
                  <a:pt x="129" y="183"/>
                  <a:pt x="129" y="183"/>
                </a:cubicBezTo>
                <a:cubicBezTo>
                  <a:pt x="163" y="191"/>
                  <a:pt x="186" y="172"/>
                  <a:pt x="181" y="140"/>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tx2"/>
              </a:solidFill>
            </a:endParaRPr>
          </a:p>
        </p:txBody>
      </p:sp>
      <p:grpSp>
        <p:nvGrpSpPr>
          <p:cNvPr id="39" name="Group 38"/>
          <p:cNvGrpSpPr/>
          <p:nvPr/>
        </p:nvGrpSpPr>
        <p:grpSpPr>
          <a:xfrm>
            <a:off x="9096485" y="1611537"/>
            <a:ext cx="1004888" cy="834505"/>
            <a:chOff x="2178050" y="2190750"/>
            <a:chExt cx="1282700" cy="1065213"/>
          </a:xfrm>
          <a:solidFill>
            <a:schemeClr val="bg2"/>
          </a:solidFill>
        </p:grpSpPr>
        <p:sp>
          <p:nvSpPr>
            <p:cNvPr id="41" name="Rectangle 81"/>
            <p:cNvSpPr>
              <a:spLocks noChangeArrowheads="1"/>
            </p:cNvSpPr>
            <p:nvPr/>
          </p:nvSpPr>
          <p:spPr bwMode="auto">
            <a:xfrm>
              <a:off x="2651125" y="3138488"/>
              <a:ext cx="336550" cy="7143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82"/>
            <p:cNvSpPr>
              <a:spLocks noEditPoints="1"/>
            </p:cNvSpPr>
            <p:nvPr/>
          </p:nvSpPr>
          <p:spPr bwMode="auto">
            <a:xfrm>
              <a:off x="2178050" y="2190750"/>
              <a:ext cx="1282700" cy="930275"/>
            </a:xfrm>
            <a:custGeom>
              <a:avLst/>
              <a:gdLst>
                <a:gd name="T0" fmla="*/ 334 w 342"/>
                <a:gd name="T1" fmla="*/ 0 h 248"/>
                <a:gd name="T2" fmla="*/ 9 w 342"/>
                <a:gd name="T3" fmla="*/ 0 h 248"/>
                <a:gd name="T4" fmla="*/ 0 w 342"/>
                <a:gd name="T5" fmla="*/ 8 h 248"/>
                <a:gd name="T6" fmla="*/ 0 w 342"/>
                <a:gd name="T7" fmla="*/ 239 h 248"/>
                <a:gd name="T8" fmla="*/ 9 w 342"/>
                <a:gd name="T9" fmla="*/ 248 h 248"/>
                <a:gd name="T10" fmla="*/ 334 w 342"/>
                <a:gd name="T11" fmla="*/ 248 h 248"/>
                <a:gd name="T12" fmla="*/ 342 w 342"/>
                <a:gd name="T13" fmla="*/ 239 h 248"/>
                <a:gd name="T14" fmla="*/ 342 w 342"/>
                <a:gd name="T15" fmla="*/ 8 h 248"/>
                <a:gd name="T16" fmla="*/ 334 w 342"/>
                <a:gd name="T17" fmla="*/ 0 h 248"/>
                <a:gd name="T18" fmla="*/ 321 w 342"/>
                <a:gd name="T19" fmla="*/ 194 h 248"/>
                <a:gd name="T20" fmla="*/ 21 w 342"/>
                <a:gd name="T21" fmla="*/ 194 h 248"/>
                <a:gd name="T22" fmla="*/ 21 w 342"/>
                <a:gd name="T23" fmla="*/ 20 h 248"/>
                <a:gd name="T24" fmla="*/ 321 w 342"/>
                <a:gd name="T25" fmla="*/ 20 h 248"/>
                <a:gd name="T26" fmla="*/ 321 w 342"/>
                <a:gd name="T27" fmla="*/ 194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42" h="248">
                  <a:moveTo>
                    <a:pt x="334" y="0"/>
                  </a:moveTo>
                  <a:cubicBezTo>
                    <a:pt x="9" y="0"/>
                    <a:pt x="9" y="0"/>
                    <a:pt x="9" y="0"/>
                  </a:cubicBezTo>
                  <a:cubicBezTo>
                    <a:pt x="4" y="0"/>
                    <a:pt x="0" y="4"/>
                    <a:pt x="0" y="8"/>
                  </a:cubicBezTo>
                  <a:cubicBezTo>
                    <a:pt x="0" y="239"/>
                    <a:pt x="0" y="239"/>
                    <a:pt x="0" y="239"/>
                  </a:cubicBezTo>
                  <a:cubicBezTo>
                    <a:pt x="0" y="244"/>
                    <a:pt x="4" y="248"/>
                    <a:pt x="9" y="248"/>
                  </a:cubicBezTo>
                  <a:cubicBezTo>
                    <a:pt x="334" y="248"/>
                    <a:pt x="334" y="248"/>
                    <a:pt x="334" y="248"/>
                  </a:cubicBezTo>
                  <a:cubicBezTo>
                    <a:pt x="338" y="248"/>
                    <a:pt x="342" y="244"/>
                    <a:pt x="342" y="239"/>
                  </a:cubicBezTo>
                  <a:cubicBezTo>
                    <a:pt x="342" y="8"/>
                    <a:pt x="342" y="8"/>
                    <a:pt x="342" y="8"/>
                  </a:cubicBezTo>
                  <a:cubicBezTo>
                    <a:pt x="342" y="4"/>
                    <a:pt x="338" y="0"/>
                    <a:pt x="334" y="0"/>
                  </a:cubicBezTo>
                  <a:close/>
                  <a:moveTo>
                    <a:pt x="321" y="194"/>
                  </a:moveTo>
                  <a:cubicBezTo>
                    <a:pt x="21" y="194"/>
                    <a:pt x="21" y="194"/>
                    <a:pt x="21" y="194"/>
                  </a:cubicBezTo>
                  <a:cubicBezTo>
                    <a:pt x="21" y="20"/>
                    <a:pt x="21" y="20"/>
                    <a:pt x="21" y="20"/>
                  </a:cubicBezTo>
                  <a:cubicBezTo>
                    <a:pt x="321" y="20"/>
                    <a:pt x="321" y="20"/>
                    <a:pt x="321" y="20"/>
                  </a:cubicBezTo>
                  <a:lnTo>
                    <a:pt x="321" y="19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Freeform 83"/>
            <p:cNvSpPr>
              <a:spLocks/>
            </p:cNvSpPr>
            <p:nvPr/>
          </p:nvSpPr>
          <p:spPr bwMode="auto">
            <a:xfrm>
              <a:off x="2546350" y="3225800"/>
              <a:ext cx="546100" cy="30163"/>
            </a:xfrm>
            <a:custGeom>
              <a:avLst/>
              <a:gdLst>
                <a:gd name="T0" fmla="*/ 140 w 146"/>
                <a:gd name="T1" fmla="*/ 0 h 8"/>
                <a:gd name="T2" fmla="*/ 6 w 146"/>
                <a:gd name="T3" fmla="*/ 0 h 8"/>
                <a:gd name="T4" fmla="*/ 0 w 146"/>
                <a:gd name="T5" fmla="*/ 6 h 8"/>
                <a:gd name="T6" fmla="*/ 0 w 146"/>
                <a:gd name="T7" fmla="*/ 8 h 8"/>
                <a:gd name="T8" fmla="*/ 146 w 146"/>
                <a:gd name="T9" fmla="*/ 8 h 8"/>
                <a:gd name="T10" fmla="*/ 146 w 146"/>
                <a:gd name="T11" fmla="*/ 6 h 8"/>
                <a:gd name="T12" fmla="*/ 140 w 146"/>
                <a:gd name="T13" fmla="*/ 0 h 8"/>
              </a:gdLst>
              <a:ahLst/>
              <a:cxnLst>
                <a:cxn ang="0">
                  <a:pos x="T0" y="T1"/>
                </a:cxn>
                <a:cxn ang="0">
                  <a:pos x="T2" y="T3"/>
                </a:cxn>
                <a:cxn ang="0">
                  <a:pos x="T4" y="T5"/>
                </a:cxn>
                <a:cxn ang="0">
                  <a:pos x="T6" y="T7"/>
                </a:cxn>
                <a:cxn ang="0">
                  <a:pos x="T8" y="T9"/>
                </a:cxn>
                <a:cxn ang="0">
                  <a:pos x="T10" y="T11"/>
                </a:cxn>
                <a:cxn ang="0">
                  <a:pos x="T12" y="T13"/>
                </a:cxn>
              </a:cxnLst>
              <a:rect l="0" t="0" r="r" b="b"/>
              <a:pathLst>
                <a:path w="146" h="8">
                  <a:moveTo>
                    <a:pt x="140" y="0"/>
                  </a:moveTo>
                  <a:cubicBezTo>
                    <a:pt x="6" y="0"/>
                    <a:pt x="6" y="0"/>
                    <a:pt x="6" y="0"/>
                  </a:cubicBezTo>
                  <a:cubicBezTo>
                    <a:pt x="3" y="0"/>
                    <a:pt x="0" y="3"/>
                    <a:pt x="0" y="6"/>
                  </a:cubicBezTo>
                  <a:cubicBezTo>
                    <a:pt x="0" y="8"/>
                    <a:pt x="0" y="8"/>
                    <a:pt x="0" y="8"/>
                  </a:cubicBezTo>
                  <a:cubicBezTo>
                    <a:pt x="146" y="8"/>
                    <a:pt x="146" y="8"/>
                    <a:pt x="146" y="8"/>
                  </a:cubicBezTo>
                  <a:cubicBezTo>
                    <a:pt x="146" y="6"/>
                    <a:pt x="146" y="6"/>
                    <a:pt x="146" y="6"/>
                  </a:cubicBezTo>
                  <a:cubicBezTo>
                    <a:pt x="146" y="3"/>
                    <a:pt x="143" y="0"/>
                    <a:pt x="14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Oval 84"/>
            <p:cNvSpPr>
              <a:spLocks noChangeArrowheads="1"/>
            </p:cNvSpPr>
            <p:nvPr/>
          </p:nvSpPr>
          <p:spPr bwMode="auto">
            <a:xfrm>
              <a:off x="2293938" y="2722563"/>
              <a:ext cx="146050" cy="1460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4" name="Oval 85"/>
            <p:cNvSpPr>
              <a:spLocks noChangeArrowheads="1"/>
            </p:cNvSpPr>
            <p:nvPr/>
          </p:nvSpPr>
          <p:spPr bwMode="auto">
            <a:xfrm>
              <a:off x="2481263" y="2595563"/>
              <a:ext cx="147638" cy="1492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5" name="Oval 86"/>
            <p:cNvSpPr>
              <a:spLocks noChangeArrowheads="1"/>
            </p:cNvSpPr>
            <p:nvPr/>
          </p:nvSpPr>
          <p:spPr bwMode="auto">
            <a:xfrm>
              <a:off x="2692400" y="2655888"/>
              <a:ext cx="146050" cy="14922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6" name="Oval 87"/>
            <p:cNvSpPr>
              <a:spLocks noChangeArrowheads="1"/>
            </p:cNvSpPr>
            <p:nvPr/>
          </p:nvSpPr>
          <p:spPr bwMode="auto">
            <a:xfrm>
              <a:off x="2857500" y="2463800"/>
              <a:ext cx="146050" cy="1460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7" name="Oval 88"/>
            <p:cNvSpPr>
              <a:spLocks noChangeArrowheads="1"/>
            </p:cNvSpPr>
            <p:nvPr/>
          </p:nvSpPr>
          <p:spPr bwMode="auto">
            <a:xfrm>
              <a:off x="3017838" y="2584450"/>
              <a:ext cx="146050" cy="146050"/>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8" name="Oval 89"/>
            <p:cNvSpPr>
              <a:spLocks noChangeArrowheads="1"/>
            </p:cNvSpPr>
            <p:nvPr/>
          </p:nvSpPr>
          <p:spPr bwMode="auto">
            <a:xfrm>
              <a:off x="3187700" y="2339975"/>
              <a:ext cx="149225" cy="147638"/>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9" name="Freeform 90"/>
            <p:cNvSpPr>
              <a:spLocks/>
            </p:cNvSpPr>
            <p:nvPr/>
          </p:nvSpPr>
          <p:spPr bwMode="auto">
            <a:xfrm>
              <a:off x="2335213" y="2381250"/>
              <a:ext cx="957263" cy="439738"/>
            </a:xfrm>
            <a:custGeom>
              <a:avLst/>
              <a:gdLst>
                <a:gd name="T0" fmla="*/ 8 w 255"/>
                <a:gd name="T1" fmla="*/ 117 h 117"/>
                <a:gd name="T2" fmla="*/ 2 w 255"/>
                <a:gd name="T3" fmla="*/ 114 h 117"/>
                <a:gd name="T4" fmla="*/ 4 w 255"/>
                <a:gd name="T5" fmla="*/ 104 h 117"/>
                <a:gd name="T6" fmla="*/ 57 w 255"/>
                <a:gd name="T7" fmla="*/ 69 h 117"/>
                <a:gd name="T8" fmla="*/ 112 w 255"/>
                <a:gd name="T9" fmla="*/ 85 h 117"/>
                <a:gd name="T10" fmla="*/ 158 w 255"/>
                <a:gd name="T11" fmla="*/ 32 h 117"/>
                <a:gd name="T12" fmla="*/ 200 w 255"/>
                <a:gd name="T13" fmla="*/ 63 h 117"/>
                <a:gd name="T14" fmla="*/ 241 w 255"/>
                <a:gd name="T15" fmla="*/ 4 h 117"/>
                <a:gd name="T16" fmla="*/ 251 w 255"/>
                <a:gd name="T17" fmla="*/ 3 h 117"/>
                <a:gd name="T18" fmla="*/ 253 w 255"/>
                <a:gd name="T19" fmla="*/ 13 h 117"/>
                <a:gd name="T20" fmla="*/ 203 w 255"/>
                <a:gd name="T21" fmla="*/ 84 h 117"/>
                <a:gd name="T22" fmla="*/ 160 w 255"/>
                <a:gd name="T23" fmla="*/ 52 h 117"/>
                <a:gd name="T24" fmla="*/ 117 w 255"/>
                <a:gd name="T25" fmla="*/ 101 h 117"/>
                <a:gd name="T26" fmla="*/ 60 w 255"/>
                <a:gd name="T27" fmla="*/ 85 h 117"/>
                <a:gd name="T28" fmla="*/ 12 w 255"/>
                <a:gd name="T29" fmla="*/ 116 h 117"/>
                <a:gd name="T30" fmla="*/ 8 w 255"/>
                <a:gd name="T31"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5" h="117">
                  <a:moveTo>
                    <a:pt x="8" y="117"/>
                  </a:moveTo>
                  <a:cubicBezTo>
                    <a:pt x="6" y="117"/>
                    <a:pt x="4" y="116"/>
                    <a:pt x="2" y="114"/>
                  </a:cubicBezTo>
                  <a:cubicBezTo>
                    <a:pt x="0" y="111"/>
                    <a:pt x="1" y="106"/>
                    <a:pt x="4" y="104"/>
                  </a:cubicBezTo>
                  <a:cubicBezTo>
                    <a:pt x="57" y="69"/>
                    <a:pt x="57" y="69"/>
                    <a:pt x="57" y="69"/>
                  </a:cubicBezTo>
                  <a:cubicBezTo>
                    <a:pt x="112" y="85"/>
                    <a:pt x="112" y="85"/>
                    <a:pt x="112" y="85"/>
                  </a:cubicBezTo>
                  <a:cubicBezTo>
                    <a:pt x="158" y="32"/>
                    <a:pt x="158" y="32"/>
                    <a:pt x="158" y="32"/>
                  </a:cubicBezTo>
                  <a:cubicBezTo>
                    <a:pt x="200" y="63"/>
                    <a:pt x="200" y="63"/>
                    <a:pt x="200" y="63"/>
                  </a:cubicBezTo>
                  <a:cubicBezTo>
                    <a:pt x="241" y="4"/>
                    <a:pt x="241" y="4"/>
                    <a:pt x="241" y="4"/>
                  </a:cubicBezTo>
                  <a:cubicBezTo>
                    <a:pt x="243" y="1"/>
                    <a:pt x="248" y="0"/>
                    <a:pt x="251" y="3"/>
                  </a:cubicBezTo>
                  <a:cubicBezTo>
                    <a:pt x="255" y="5"/>
                    <a:pt x="255" y="9"/>
                    <a:pt x="253" y="13"/>
                  </a:cubicBezTo>
                  <a:cubicBezTo>
                    <a:pt x="203" y="84"/>
                    <a:pt x="203" y="84"/>
                    <a:pt x="203" y="84"/>
                  </a:cubicBezTo>
                  <a:cubicBezTo>
                    <a:pt x="160" y="52"/>
                    <a:pt x="160" y="52"/>
                    <a:pt x="160" y="52"/>
                  </a:cubicBezTo>
                  <a:cubicBezTo>
                    <a:pt x="117" y="101"/>
                    <a:pt x="117" y="101"/>
                    <a:pt x="117" y="101"/>
                  </a:cubicBezTo>
                  <a:cubicBezTo>
                    <a:pt x="60" y="85"/>
                    <a:pt x="60" y="85"/>
                    <a:pt x="60" y="85"/>
                  </a:cubicBezTo>
                  <a:cubicBezTo>
                    <a:pt x="12" y="116"/>
                    <a:pt x="12" y="116"/>
                    <a:pt x="12" y="116"/>
                  </a:cubicBezTo>
                  <a:cubicBezTo>
                    <a:pt x="11" y="117"/>
                    <a:pt x="10" y="117"/>
                    <a:pt x="8" y="1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309685715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382900" y="539195"/>
            <a:ext cx="11245850" cy="488950"/>
          </a:xfrm>
          <a:prstGeom prst="rect">
            <a:avLst/>
          </a:prstGeom>
        </p:spPr>
        <p:txBody>
          <a:bodyPr vert="horz" wrap="square" lIns="0" tIns="0" rIns="0" bIns="0" rtlCol="0" anchor="b">
            <a:noAutofit/>
          </a:bodyPr>
          <a:lst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a:lstStyle>
          <a:p>
            <a:r>
              <a:rPr lang="en-US"/>
              <a:t>Sourcing: Process Flow</a:t>
            </a:r>
            <a:endParaRPr lang="en-US" dirty="0"/>
          </a:p>
        </p:txBody>
      </p:sp>
      <p:sp>
        <p:nvSpPr>
          <p:cNvPr id="6" name="Subtitle 5"/>
          <p:cNvSpPr txBox="1">
            <a:spLocks/>
          </p:cNvSpPr>
          <p:nvPr/>
        </p:nvSpPr>
        <p:spPr>
          <a:xfrm>
            <a:off x="203965" y="1185968"/>
            <a:ext cx="11245850" cy="487363"/>
          </a:xfrm>
          <a:prstGeom prst="rect">
            <a:avLst/>
          </a:prstGeom>
        </p:spPr>
        <p:txBody>
          <a:bodyPr vert="horz" lIns="0" tIns="0" rIns="0" bIns="0" rtlCol="0">
            <a:noAutofit/>
          </a:bodyPr>
          <a:lstStyle>
            <a:lvl1pPr marL="274320" indent="-274320" algn="l" defTabSz="914346" rtl="0" eaLnBrk="1" latinLnBrk="0" hangingPunct="1">
              <a:lnSpc>
                <a:spcPct val="1000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1pPr>
            <a:lvl2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2pPr>
            <a:lvl3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3pPr>
            <a:lvl4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4pPr>
            <a:lvl5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sym typeface="Wingdings" pitchFamily="2" charset="2"/>
              </a:defRPr>
            </a:lvl5pPr>
            <a:lvl6pPr marL="251445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6pPr>
            <a:lvl7pPr marL="2971626"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7pPr>
            <a:lvl8pPr marL="3428799"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8pPr>
            <a:lvl9pPr marL="388597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9pPr>
          </a:lstStyle>
          <a:p>
            <a:r>
              <a:rPr lang="en-US" dirty="0"/>
              <a:t>Let’s now learn about the process the suppliers follows to respond to these negotiations. Firstly, the suppliers will access the Oracle Cloud, then they will create the response, and then finally they will submit the response.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20" name="Arrow: Right 16">
            <a:extLst>
              <a:ext uri="{FF2B5EF4-FFF2-40B4-BE49-F238E27FC236}">
                <a16:creationId xmlns:a16="http://schemas.microsoft.com/office/drawing/2014/main" id="{5F1AD394-D389-4460-834D-99C97A87C519}"/>
              </a:ext>
            </a:extLst>
          </p:cNvPr>
          <p:cNvSpPr/>
          <p:nvPr/>
        </p:nvSpPr>
        <p:spPr>
          <a:xfrm>
            <a:off x="3784110" y="4257362"/>
            <a:ext cx="1027401" cy="363093"/>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Freeform: Shape 11">
            <a:extLst>
              <a:ext uri="{FF2B5EF4-FFF2-40B4-BE49-F238E27FC236}">
                <a16:creationId xmlns:a16="http://schemas.microsoft.com/office/drawing/2014/main" id="{0F95A937-23AB-4E88-A511-C06B5475410A}"/>
              </a:ext>
            </a:extLst>
          </p:cNvPr>
          <p:cNvSpPr/>
          <p:nvPr/>
        </p:nvSpPr>
        <p:spPr>
          <a:xfrm>
            <a:off x="4889339" y="3874853"/>
            <a:ext cx="2232973" cy="1128109"/>
          </a:xfrm>
          <a:custGeom>
            <a:avLst/>
            <a:gdLst>
              <a:gd name="connsiteX0" fmla="*/ 0 w 1760379"/>
              <a:gd name="connsiteY0" fmla="*/ 88935 h 889352"/>
              <a:gd name="connsiteX1" fmla="*/ 88935 w 1760379"/>
              <a:gd name="connsiteY1" fmla="*/ 0 h 889352"/>
              <a:gd name="connsiteX2" fmla="*/ 1671444 w 1760379"/>
              <a:gd name="connsiteY2" fmla="*/ 0 h 889352"/>
              <a:gd name="connsiteX3" fmla="*/ 1760379 w 1760379"/>
              <a:gd name="connsiteY3" fmla="*/ 88935 h 889352"/>
              <a:gd name="connsiteX4" fmla="*/ 1760379 w 1760379"/>
              <a:gd name="connsiteY4" fmla="*/ 800417 h 889352"/>
              <a:gd name="connsiteX5" fmla="*/ 1671444 w 1760379"/>
              <a:gd name="connsiteY5" fmla="*/ 889352 h 889352"/>
              <a:gd name="connsiteX6" fmla="*/ 88935 w 1760379"/>
              <a:gd name="connsiteY6" fmla="*/ 889352 h 889352"/>
              <a:gd name="connsiteX7" fmla="*/ 0 w 1760379"/>
              <a:gd name="connsiteY7" fmla="*/ 800417 h 889352"/>
              <a:gd name="connsiteX8" fmla="*/ 0 w 1760379"/>
              <a:gd name="connsiteY8" fmla="*/ 88935 h 88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0379" h="889352">
                <a:moveTo>
                  <a:pt x="0" y="88935"/>
                </a:moveTo>
                <a:cubicBezTo>
                  <a:pt x="0" y="39818"/>
                  <a:pt x="39818" y="0"/>
                  <a:pt x="88935" y="0"/>
                </a:cubicBezTo>
                <a:lnTo>
                  <a:pt x="1671444" y="0"/>
                </a:lnTo>
                <a:cubicBezTo>
                  <a:pt x="1720561" y="0"/>
                  <a:pt x="1760379" y="39818"/>
                  <a:pt x="1760379" y="88935"/>
                </a:cubicBezTo>
                <a:lnTo>
                  <a:pt x="1760379" y="800417"/>
                </a:lnTo>
                <a:cubicBezTo>
                  <a:pt x="1760379" y="849534"/>
                  <a:pt x="1720561" y="889352"/>
                  <a:pt x="1671444" y="889352"/>
                </a:cubicBezTo>
                <a:lnTo>
                  <a:pt x="88935" y="889352"/>
                </a:lnTo>
                <a:cubicBezTo>
                  <a:pt x="39818" y="889352"/>
                  <a:pt x="0" y="849534"/>
                  <a:pt x="0" y="800417"/>
                </a:cubicBezTo>
                <a:lnTo>
                  <a:pt x="0" y="88935"/>
                </a:lnTo>
                <a:close/>
              </a:path>
            </a:pathLst>
          </a:custGeom>
          <a:ln>
            <a:solidFill>
              <a:schemeClr val="accent6"/>
            </a:solidFill>
          </a:ln>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392" tIns="111392" rIns="111392" bIns="111392" numCol="1" spcCol="1270" anchor="ctr" anchorCtr="0">
            <a:noAutofit/>
          </a:bodyPr>
          <a:lstStyle/>
          <a:p>
            <a:pPr lvl="0" algn="ctr">
              <a:buClr>
                <a:schemeClr val="accent4"/>
              </a:buClr>
            </a:pPr>
            <a:r>
              <a:rPr lang="en-US" sz="1400" dirty="0">
                <a:solidFill>
                  <a:srgbClr val="000000"/>
                </a:solidFill>
              </a:rPr>
              <a:t>Create Response</a:t>
            </a:r>
          </a:p>
        </p:txBody>
      </p:sp>
      <p:sp>
        <p:nvSpPr>
          <p:cNvPr id="22" name="Freeform: Shape 9">
            <a:extLst>
              <a:ext uri="{FF2B5EF4-FFF2-40B4-BE49-F238E27FC236}">
                <a16:creationId xmlns:a16="http://schemas.microsoft.com/office/drawing/2014/main" id="{02FF7465-C6DC-4185-9726-FB724E2D7224}"/>
              </a:ext>
            </a:extLst>
          </p:cNvPr>
          <p:cNvSpPr/>
          <p:nvPr/>
        </p:nvSpPr>
        <p:spPr>
          <a:xfrm>
            <a:off x="1402219" y="3874852"/>
            <a:ext cx="2304063" cy="1128109"/>
          </a:xfrm>
          <a:custGeom>
            <a:avLst/>
            <a:gdLst>
              <a:gd name="connsiteX0" fmla="*/ 0 w 1760379"/>
              <a:gd name="connsiteY0" fmla="*/ 88935 h 889352"/>
              <a:gd name="connsiteX1" fmla="*/ 88935 w 1760379"/>
              <a:gd name="connsiteY1" fmla="*/ 0 h 889352"/>
              <a:gd name="connsiteX2" fmla="*/ 1671444 w 1760379"/>
              <a:gd name="connsiteY2" fmla="*/ 0 h 889352"/>
              <a:gd name="connsiteX3" fmla="*/ 1760379 w 1760379"/>
              <a:gd name="connsiteY3" fmla="*/ 88935 h 889352"/>
              <a:gd name="connsiteX4" fmla="*/ 1760379 w 1760379"/>
              <a:gd name="connsiteY4" fmla="*/ 800417 h 889352"/>
              <a:gd name="connsiteX5" fmla="*/ 1671444 w 1760379"/>
              <a:gd name="connsiteY5" fmla="*/ 889352 h 889352"/>
              <a:gd name="connsiteX6" fmla="*/ 88935 w 1760379"/>
              <a:gd name="connsiteY6" fmla="*/ 889352 h 889352"/>
              <a:gd name="connsiteX7" fmla="*/ 0 w 1760379"/>
              <a:gd name="connsiteY7" fmla="*/ 800417 h 889352"/>
              <a:gd name="connsiteX8" fmla="*/ 0 w 1760379"/>
              <a:gd name="connsiteY8" fmla="*/ 88935 h 88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0379" h="889352">
                <a:moveTo>
                  <a:pt x="0" y="88935"/>
                </a:moveTo>
                <a:cubicBezTo>
                  <a:pt x="0" y="39818"/>
                  <a:pt x="39818" y="0"/>
                  <a:pt x="88935" y="0"/>
                </a:cubicBezTo>
                <a:lnTo>
                  <a:pt x="1671444" y="0"/>
                </a:lnTo>
                <a:cubicBezTo>
                  <a:pt x="1720561" y="0"/>
                  <a:pt x="1760379" y="39818"/>
                  <a:pt x="1760379" y="88935"/>
                </a:cubicBezTo>
                <a:lnTo>
                  <a:pt x="1760379" y="800417"/>
                </a:lnTo>
                <a:cubicBezTo>
                  <a:pt x="1760379" y="849534"/>
                  <a:pt x="1720561" y="889352"/>
                  <a:pt x="1671444" y="889352"/>
                </a:cubicBezTo>
                <a:lnTo>
                  <a:pt x="88935" y="889352"/>
                </a:lnTo>
                <a:cubicBezTo>
                  <a:pt x="39818" y="889352"/>
                  <a:pt x="0" y="849534"/>
                  <a:pt x="0" y="800417"/>
                </a:cubicBezTo>
                <a:lnTo>
                  <a:pt x="0" y="88935"/>
                </a:lnTo>
                <a:close/>
              </a:path>
            </a:pathLst>
          </a:custGeom>
          <a:ln>
            <a:solidFill>
              <a:schemeClr val="accent6"/>
            </a:solidFill>
          </a:ln>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392" tIns="111392" rIns="111392" bIns="111392" numCol="1" spcCol="1270" anchor="ctr" anchorCtr="0">
            <a:noAutofit/>
          </a:bodyPr>
          <a:lstStyle/>
          <a:p>
            <a:pPr lvl="0" algn="ctr" defTabSz="533400">
              <a:lnSpc>
                <a:spcPct val="90000"/>
              </a:lnSpc>
              <a:spcBef>
                <a:spcPct val="0"/>
              </a:spcBef>
              <a:spcAft>
                <a:spcPct val="35000"/>
              </a:spcAft>
            </a:pPr>
            <a:r>
              <a:rPr lang="en-US" sz="1400" dirty="0">
                <a:solidFill>
                  <a:srgbClr val="000000"/>
                </a:solidFill>
              </a:rPr>
              <a:t>Log into Supplier Portal</a:t>
            </a:r>
            <a:endParaRPr lang="en-US" sz="1400" dirty="0">
              <a:ln/>
            </a:endParaRPr>
          </a:p>
        </p:txBody>
      </p:sp>
      <p:sp>
        <p:nvSpPr>
          <p:cNvPr id="23" name="Freeform: Shape 13">
            <a:extLst>
              <a:ext uri="{FF2B5EF4-FFF2-40B4-BE49-F238E27FC236}">
                <a16:creationId xmlns:a16="http://schemas.microsoft.com/office/drawing/2014/main" id="{0595CD7C-7936-44BC-9711-274A39A798B6}"/>
              </a:ext>
            </a:extLst>
          </p:cNvPr>
          <p:cNvSpPr/>
          <p:nvPr/>
        </p:nvSpPr>
        <p:spPr>
          <a:xfrm>
            <a:off x="8305369" y="3906995"/>
            <a:ext cx="2356713" cy="1128109"/>
          </a:xfrm>
          <a:custGeom>
            <a:avLst/>
            <a:gdLst>
              <a:gd name="connsiteX0" fmla="*/ 0 w 1760379"/>
              <a:gd name="connsiteY0" fmla="*/ 88935 h 889352"/>
              <a:gd name="connsiteX1" fmla="*/ 88935 w 1760379"/>
              <a:gd name="connsiteY1" fmla="*/ 0 h 889352"/>
              <a:gd name="connsiteX2" fmla="*/ 1671444 w 1760379"/>
              <a:gd name="connsiteY2" fmla="*/ 0 h 889352"/>
              <a:gd name="connsiteX3" fmla="*/ 1760379 w 1760379"/>
              <a:gd name="connsiteY3" fmla="*/ 88935 h 889352"/>
              <a:gd name="connsiteX4" fmla="*/ 1760379 w 1760379"/>
              <a:gd name="connsiteY4" fmla="*/ 800417 h 889352"/>
              <a:gd name="connsiteX5" fmla="*/ 1671444 w 1760379"/>
              <a:gd name="connsiteY5" fmla="*/ 889352 h 889352"/>
              <a:gd name="connsiteX6" fmla="*/ 88935 w 1760379"/>
              <a:gd name="connsiteY6" fmla="*/ 889352 h 889352"/>
              <a:gd name="connsiteX7" fmla="*/ 0 w 1760379"/>
              <a:gd name="connsiteY7" fmla="*/ 800417 h 889352"/>
              <a:gd name="connsiteX8" fmla="*/ 0 w 1760379"/>
              <a:gd name="connsiteY8" fmla="*/ 88935 h 889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60379" h="889352">
                <a:moveTo>
                  <a:pt x="0" y="88935"/>
                </a:moveTo>
                <a:cubicBezTo>
                  <a:pt x="0" y="39818"/>
                  <a:pt x="39818" y="0"/>
                  <a:pt x="88935" y="0"/>
                </a:cubicBezTo>
                <a:lnTo>
                  <a:pt x="1671444" y="0"/>
                </a:lnTo>
                <a:cubicBezTo>
                  <a:pt x="1720561" y="0"/>
                  <a:pt x="1760379" y="39818"/>
                  <a:pt x="1760379" y="88935"/>
                </a:cubicBezTo>
                <a:lnTo>
                  <a:pt x="1760379" y="800417"/>
                </a:lnTo>
                <a:cubicBezTo>
                  <a:pt x="1760379" y="849534"/>
                  <a:pt x="1720561" y="889352"/>
                  <a:pt x="1671444" y="889352"/>
                </a:cubicBezTo>
                <a:lnTo>
                  <a:pt x="88935" y="889352"/>
                </a:lnTo>
                <a:cubicBezTo>
                  <a:pt x="39818" y="889352"/>
                  <a:pt x="0" y="849534"/>
                  <a:pt x="0" y="800417"/>
                </a:cubicBezTo>
                <a:lnTo>
                  <a:pt x="0" y="88935"/>
                </a:lnTo>
                <a:close/>
              </a:path>
            </a:pathLst>
          </a:custGeom>
          <a:ln>
            <a:solidFill>
              <a:schemeClr val="accent6"/>
            </a:solidFill>
          </a:ln>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11392" tIns="111392" rIns="111392" bIns="111392" numCol="1" spcCol="1270" anchor="ctr" anchorCtr="0">
            <a:noAutofit/>
          </a:bodyPr>
          <a:lstStyle/>
          <a:p>
            <a:pPr lvl="0" algn="ctr">
              <a:buClr>
                <a:schemeClr val="accent4"/>
              </a:buClr>
            </a:pPr>
            <a:r>
              <a:rPr lang="en-US" sz="1400" dirty="0">
                <a:solidFill>
                  <a:srgbClr val="000000"/>
                </a:solidFill>
              </a:rPr>
              <a:t>Submit Response</a:t>
            </a:r>
          </a:p>
        </p:txBody>
      </p:sp>
      <p:sp>
        <p:nvSpPr>
          <p:cNvPr id="24" name="Arrow: Right 16">
            <a:extLst>
              <a:ext uri="{FF2B5EF4-FFF2-40B4-BE49-F238E27FC236}">
                <a16:creationId xmlns:a16="http://schemas.microsoft.com/office/drawing/2014/main" id="{1210EDBD-4C46-4A3B-86B2-2F3AA563DAF1}"/>
              </a:ext>
            </a:extLst>
          </p:cNvPr>
          <p:cNvSpPr/>
          <p:nvPr/>
        </p:nvSpPr>
        <p:spPr>
          <a:xfrm>
            <a:off x="7200140" y="4257362"/>
            <a:ext cx="1027401" cy="363093"/>
          </a:xfrm>
          <a:prstGeom prst="rightArrow">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Arrow: Chevron 10">
            <a:extLst>
              <a:ext uri="{FF2B5EF4-FFF2-40B4-BE49-F238E27FC236}">
                <a16:creationId xmlns:a16="http://schemas.microsoft.com/office/drawing/2014/main" id="{09119D22-23B4-4DAA-9242-F2FAB410392B}"/>
              </a:ext>
            </a:extLst>
          </p:cNvPr>
          <p:cNvSpPr/>
          <p:nvPr/>
        </p:nvSpPr>
        <p:spPr>
          <a:xfrm>
            <a:off x="4841133" y="2450238"/>
            <a:ext cx="2719953" cy="1049902"/>
          </a:xfrm>
          <a:prstGeom prst="chevron">
            <a:avLst>
              <a:gd name="adj" fmla="val 40000"/>
            </a:avLst>
          </a:prstGeom>
          <a:solidFill>
            <a:schemeClr val="accent2"/>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en-MY"/>
          </a:p>
        </p:txBody>
      </p:sp>
      <p:sp>
        <p:nvSpPr>
          <p:cNvPr id="31" name="Arrow: Chevron 12">
            <a:extLst>
              <a:ext uri="{FF2B5EF4-FFF2-40B4-BE49-F238E27FC236}">
                <a16:creationId xmlns:a16="http://schemas.microsoft.com/office/drawing/2014/main" id="{1CDD78B3-EC98-492B-98ED-022E57C3DE66}"/>
              </a:ext>
            </a:extLst>
          </p:cNvPr>
          <p:cNvSpPr/>
          <p:nvPr/>
        </p:nvSpPr>
        <p:spPr>
          <a:xfrm>
            <a:off x="8305369" y="2455295"/>
            <a:ext cx="2719953" cy="1049902"/>
          </a:xfrm>
          <a:prstGeom prst="chevron">
            <a:avLst>
              <a:gd name="adj" fmla="val 40000"/>
            </a:avLst>
          </a:prstGeom>
          <a:solidFill>
            <a:schemeClr val="accent2"/>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en-MY"/>
          </a:p>
        </p:txBody>
      </p:sp>
      <p:sp>
        <p:nvSpPr>
          <p:cNvPr id="36" name="Arrow: Chevron 8">
            <a:extLst>
              <a:ext uri="{FF2B5EF4-FFF2-40B4-BE49-F238E27FC236}">
                <a16:creationId xmlns:a16="http://schemas.microsoft.com/office/drawing/2014/main" id="{4E4219EF-D0F8-4CCC-A114-910575EA92C6}"/>
              </a:ext>
            </a:extLst>
          </p:cNvPr>
          <p:cNvSpPr/>
          <p:nvPr/>
        </p:nvSpPr>
        <p:spPr>
          <a:xfrm>
            <a:off x="1376896" y="2450238"/>
            <a:ext cx="2719953" cy="1049902"/>
          </a:xfrm>
          <a:prstGeom prst="chevron">
            <a:avLst>
              <a:gd name="adj" fmla="val 40000"/>
            </a:avLst>
          </a:prstGeom>
          <a:solidFill>
            <a:schemeClr val="accent2"/>
          </a:solidFill>
        </p:spPr>
        <p:style>
          <a:lnRef idx="0">
            <a:schemeClr val="lt1">
              <a:hueOff val="0"/>
              <a:satOff val="0"/>
              <a:lumOff val="0"/>
              <a:alphaOff val="0"/>
            </a:schemeClr>
          </a:lnRef>
          <a:fillRef idx="3">
            <a:scrgbClr r="0" g="0" b="0"/>
          </a:fillRef>
          <a:effectRef idx="2">
            <a:schemeClr val="accent1">
              <a:hueOff val="0"/>
              <a:satOff val="0"/>
              <a:lumOff val="0"/>
              <a:alphaOff val="0"/>
            </a:schemeClr>
          </a:effectRef>
          <a:fontRef idx="minor">
            <a:schemeClr val="lt1"/>
          </a:fontRef>
        </p:style>
        <p:txBody>
          <a:bodyPr/>
          <a:lstStyle/>
          <a:p>
            <a:endParaRPr lang="en-MY"/>
          </a:p>
        </p:txBody>
      </p:sp>
      <p:sp>
        <p:nvSpPr>
          <p:cNvPr id="38" name="Freeform 63">
            <a:extLst>
              <a:ext uri="{FF2B5EF4-FFF2-40B4-BE49-F238E27FC236}">
                <a16:creationId xmlns:a16="http://schemas.microsoft.com/office/drawing/2014/main" id="{7D781D08-5BA7-4E71-9F36-933C295EF47C}"/>
              </a:ext>
            </a:extLst>
          </p:cNvPr>
          <p:cNvSpPr>
            <a:spLocks noEditPoints="1"/>
          </p:cNvSpPr>
          <p:nvPr/>
        </p:nvSpPr>
        <p:spPr bwMode="auto">
          <a:xfrm>
            <a:off x="2413150" y="2567884"/>
            <a:ext cx="647447" cy="802371"/>
          </a:xfrm>
          <a:custGeom>
            <a:avLst/>
            <a:gdLst>
              <a:gd name="T0" fmla="*/ 174 w 237"/>
              <a:gd name="T1" fmla="*/ 88 h 294"/>
              <a:gd name="T2" fmla="*/ 229 w 237"/>
              <a:gd name="T3" fmla="*/ 88 h 294"/>
              <a:gd name="T4" fmla="*/ 147 w 237"/>
              <a:gd name="T5" fmla="*/ 6 h 294"/>
              <a:gd name="T6" fmla="*/ 147 w 237"/>
              <a:gd name="T7" fmla="*/ 61 h 294"/>
              <a:gd name="T8" fmla="*/ 174 w 237"/>
              <a:gd name="T9" fmla="*/ 88 h 294"/>
              <a:gd name="T10" fmla="*/ 174 w 237"/>
              <a:gd name="T11" fmla="*/ 107 h 294"/>
              <a:gd name="T12" fmla="*/ 127 w 237"/>
              <a:gd name="T13" fmla="*/ 61 h 294"/>
              <a:gd name="T14" fmla="*/ 127 w 237"/>
              <a:gd name="T15" fmla="*/ 0 h 294"/>
              <a:gd name="T16" fmla="*/ 26 w 237"/>
              <a:gd name="T17" fmla="*/ 0 h 294"/>
              <a:gd name="T18" fmla="*/ 0 w 237"/>
              <a:gd name="T19" fmla="*/ 26 h 294"/>
              <a:gd name="T20" fmla="*/ 0 w 237"/>
              <a:gd name="T21" fmla="*/ 269 h 294"/>
              <a:gd name="T22" fmla="*/ 26 w 237"/>
              <a:gd name="T23" fmla="*/ 294 h 294"/>
              <a:gd name="T24" fmla="*/ 104 w 237"/>
              <a:gd name="T25" fmla="*/ 294 h 294"/>
              <a:gd name="T26" fmla="*/ 37 w 237"/>
              <a:gd name="T27" fmla="*/ 229 h 294"/>
              <a:gd name="T28" fmla="*/ 37 w 237"/>
              <a:gd name="T29" fmla="*/ 203 h 294"/>
              <a:gd name="T30" fmla="*/ 63 w 237"/>
              <a:gd name="T31" fmla="*/ 203 h 294"/>
              <a:gd name="T32" fmla="*/ 98 w 237"/>
              <a:gd name="T33" fmla="*/ 237 h 294"/>
              <a:gd name="T34" fmla="*/ 98 w 237"/>
              <a:gd name="T35" fmla="*/ 134 h 294"/>
              <a:gd name="T36" fmla="*/ 117 w 237"/>
              <a:gd name="T37" fmla="*/ 115 h 294"/>
              <a:gd name="T38" fmla="*/ 136 w 237"/>
              <a:gd name="T39" fmla="*/ 134 h 294"/>
              <a:gd name="T40" fmla="*/ 136 w 237"/>
              <a:gd name="T41" fmla="*/ 237 h 294"/>
              <a:gd name="T42" fmla="*/ 170 w 237"/>
              <a:gd name="T43" fmla="*/ 203 h 294"/>
              <a:gd name="T44" fmla="*/ 196 w 237"/>
              <a:gd name="T45" fmla="*/ 203 h 294"/>
              <a:gd name="T46" fmla="*/ 196 w 237"/>
              <a:gd name="T47" fmla="*/ 229 h 294"/>
              <a:gd name="T48" fmla="*/ 130 w 237"/>
              <a:gd name="T49" fmla="*/ 294 h 294"/>
              <a:gd name="T50" fmla="*/ 212 w 237"/>
              <a:gd name="T51" fmla="*/ 294 h 294"/>
              <a:gd name="T52" fmla="*/ 237 w 237"/>
              <a:gd name="T53" fmla="*/ 269 h 294"/>
              <a:gd name="T54" fmla="*/ 237 w 237"/>
              <a:gd name="T55" fmla="*/ 107 h 294"/>
              <a:gd name="T56" fmla="*/ 174 w 237"/>
              <a:gd name="T57" fmla="*/ 107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37" h="294">
                <a:moveTo>
                  <a:pt x="174" y="88"/>
                </a:moveTo>
                <a:cubicBezTo>
                  <a:pt x="229" y="88"/>
                  <a:pt x="229" y="88"/>
                  <a:pt x="229" y="88"/>
                </a:cubicBezTo>
                <a:cubicBezTo>
                  <a:pt x="147" y="6"/>
                  <a:pt x="147" y="6"/>
                  <a:pt x="147" y="6"/>
                </a:cubicBezTo>
                <a:cubicBezTo>
                  <a:pt x="147" y="61"/>
                  <a:pt x="147" y="61"/>
                  <a:pt x="147" y="61"/>
                </a:cubicBezTo>
                <a:cubicBezTo>
                  <a:pt x="147" y="77"/>
                  <a:pt x="158" y="88"/>
                  <a:pt x="174" y="88"/>
                </a:cubicBezTo>
                <a:close/>
                <a:moveTo>
                  <a:pt x="174" y="107"/>
                </a:moveTo>
                <a:cubicBezTo>
                  <a:pt x="148" y="107"/>
                  <a:pt x="127" y="86"/>
                  <a:pt x="127" y="61"/>
                </a:cubicBezTo>
                <a:cubicBezTo>
                  <a:pt x="127" y="0"/>
                  <a:pt x="127" y="0"/>
                  <a:pt x="127" y="0"/>
                </a:cubicBezTo>
                <a:cubicBezTo>
                  <a:pt x="26" y="0"/>
                  <a:pt x="26" y="0"/>
                  <a:pt x="26" y="0"/>
                </a:cubicBezTo>
                <a:cubicBezTo>
                  <a:pt x="12" y="0"/>
                  <a:pt x="0" y="11"/>
                  <a:pt x="0" y="26"/>
                </a:cubicBezTo>
                <a:cubicBezTo>
                  <a:pt x="0" y="269"/>
                  <a:pt x="0" y="269"/>
                  <a:pt x="0" y="269"/>
                </a:cubicBezTo>
                <a:cubicBezTo>
                  <a:pt x="0" y="283"/>
                  <a:pt x="12" y="294"/>
                  <a:pt x="26" y="294"/>
                </a:cubicBezTo>
                <a:cubicBezTo>
                  <a:pt x="104" y="294"/>
                  <a:pt x="104" y="294"/>
                  <a:pt x="104" y="294"/>
                </a:cubicBezTo>
                <a:cubicBezTo>
                  <a:pt x="101" y="292"/>
                  <a:pt x="60" y="251"/>
                  <a:pt x="37" y="229"/>
                </a:cubicBezTo>
                <a:cubicBezTo>
                  <a:pt x="30" y="221"/>
                  <a:pt x="30" y="210"/>
                  <a:pt x="37" y="203"/>
                </a:cubicBezTo>
                <a:cubicBezTo>
                  <a:pt x="44" y="195"/>
                  <a:pt x="56" y="195"/>
                  <a:pt x="63" y="203"/>
                </a:cubicBezTo>
                <a:cubicBezTo>
                  <a:pt x="92" y="231"/>
                  <a:pt x="98" y="237"/>
                  <a:pt x="98" y="237"/>
                </a:cubicBezTo>
                <a:cubicBezTo>
                  <a:pt x="98" y="237"/>
                  <a:pt x="98" y="166"/>
                  <a:pt x="98" y="134"/>
                </a:cubicBezTo>
                <a:cubicBezTo>
                  <a:pt x="98" y="124"/>
                  <a:pt x="107" y="115"/>
                  <a:pt x="117" y="115"/>
                </a:cubicBezTo>
                <a:cubicBezTo>
                  <a:pt x="127" y="115"/>
                  <a:pt x="136" y="124"/>
                  <a:pt x="136" y="134"/>
                </a:cubicBezTo>
                <a:cubicBezTo>
                  <a:pt x="136" y="173"/>
                  <a:pt x="136" y="237"/>
                  <a:pt x="136" y="237"/>
                </a:cubicBezTo>
                <a:cubicBezTo>
                  <a:pt x="136" y="237"/>
                  <a:pt x="147" y="226"/>
                  <a:pt x="170" y="203"/>
                </a:cubicBezTo>
                <a:cubicBezTo>
                  <a:pt x="177" y="196"/>
                  <a:pt x="189" y="196"/>
                  <a:pt x="196" y="203"/>
                </a:cubicBezTo>
                <a:cubicBezTo>
                  <a:pt x="204" y="210"/>
                  <a:pt x="204" y="222"/>
                  <a:pt x="196" y="229"/>
                </a:cubicBezTo>
                <a:cubicBezTo>
                  <a:pt x="169" y="257"/>
                  <a:pt x="133" y="292"/>
                  <a:pt x="130" y="294"/>
                </a:cubicBezTo>
                <a:cubicBezTo>
                  <a:pt x="212" y="294"/>
                  <a:pt x="212" y="294"/>
                  <a:pt x="212" y="294"/>
                </a:cubicBezTo>
                <a:cubicBezTo>
                  <a:pt x="226" y="294"/>
                  <a:pt x="237" y="283"/>
                  <a:pt x="237" y="269"/>
                </a:cubicBezTo>
                <a:cubicBezTo>
                  <a:pt x="237" y="107"/>
                  <a:pt x="237" y="107"/>
                  <a:pt x="237" y="107"/>
                </a:cubicBezTo>
                <a:lnTo>
                  <a:pt x="174" y="10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39" name="Freeform 95">
            <a:extLst>
              <a:ext uri="{FF2B5EF4-FFF2-40B4-BE49-F238E27FC236}">
                <a16:creationId xmlns:a16="http://schemas.microsoft.com/office/drawing/2014/main" id="{D869FA0A-99A4-4B8A-9787-468220A01179}"/>
              </a:ext>
            </a:extLst>
          </p:cNvPr>
          <p:cNvSpPr>
            <a:spLocks noEditPoints="1"/>
          </p:cNvSpPr>
          <p:nvPr/>
        </p:nvSpPr>
        <p:spPr bwMode="auto">
          <a:xfrm>
            <a:off x="5727790" y="2573381"/>
            <a:ext cx="790060" cy="768936"/>
          </a:xfrm>
          <a:custGeom>
            <a:avLst/>
            <a:gdLst>
              <a:gd name="T0" fmla="*/ 333 w 333"/>
              <a:gd name="T1" fmla="*/ 245 h 324"/>
              <a:gd name="T2" fmla="*/ 333 w 333"/>
              <a:gd name="T3" fmla="*/ 24 h 324"/>
              <a:gd name="T4" fmla="*/ 309 w 333"/>
              <a:gd name="T5" fmla="*/ 0 h 324"/>
              <a:gd name="T6" fmla="*/ 90 w 333"/>
              <a:gd name="T7" fmla="*/ 0 h 324"/>
              <a:gd name="T8" fmla="*/ 66 w 333"/>
              <a:gd name="T9" fmla="*/ 24 h 324"/>
              <a:gd name="T10" fmla="*/ 66 w 333"/>
              <a:gd name="T11" fmla="*/ 127 h 324"/>
              <a:gd name="T12" fmla="*/ 84 w 333"/>
              <a:gd name="T13" fmla="*/ 144 h 324"/>
              <a:gd name="T14" fmla="*/ 84 w 333"/>
              <a:gd name="T15" fmla="*/ 24 h 324"/>
              <a:gd name="T16" fmla="*/ 90 w 333"/>
              <a:gd name="T17" fmla="*/ 17 h 324"/>
              <a:gd name="T18" fmla="*/ 309 w 333"/>
              <a:gd name="T19" fmla="*/ 17 h 324"/>
              <a:gd name="T20" fmla="*/ 315 w 333"/>
              <a:gd name="T21" fmla="*/ 24 h 324"/>
              <a:gd name="T22" fmla="*/ 315 w 333"/>
              <a:gd name="T23" fmla="*/ 236 h 324"/>
              <a:gd name="T24" fmla="*/ 306 w 333"/>
              <a:gd name="T25" fmla="*/ 245 h 324"/>
              <a:gd name="T26" fmla="*/ 273 w 333"/>
              <a:gd name="T27" fmla="*/ 245 h 324"/>
              <a:gd name="T28" fmla="*/ 257 w 333"/>
              <a:gd name="T29" fmla="*/ 260 h 324"/>
              <a:gd name="T30" fmla="*/ 257 w 333"/>
              <a:gd name="T31" fmla="*/ 297 h 324"/>
              <a:gd name="T32" fmla="*/ 248 w 333"/>
              <a:gd name="T33" fmla="*/ 306 h 324"/>
              <a:gd name="T34" fmla="*/ 90 w 333"/>
              <a:gd name="T35" fmla="*/ 306 h 324"/>
              <a:gd name="T36" fmla="*/ 84 w 333"/>
              <a:gd name="T37" fmla="*/ 300 h 324"/>
              <a:gd name="T38" fmla="*/ 84 w 333"/>
              <a:gd name="T39" fmla="*/ 244 h 324"/>
              <a:gd name="T40" fmla="*/ 66 w 333"/>
              <a:gd name="T41" fmla="*/ 226 h 324"/>
              <a:gd name="T42" fmla="*/ 66 w 333"/>
              <a:gd name="T43" fmla="*/ 300 h 324"/>
              <a:gd name="T44" fmla="*/ 90 w 333"/>
              <a:gd name="T45" fmla="*/ 324 h 324"/>
              <a:gd name="T46" fmla="*/ 255 w 333"/>
              <a:gd name="T47" fmla="*/ 324 h 324"/>
              <a:gd name="T48" fmla="*/ 269 w 333"/>
              <a:gd name="T49" fmla="*/ 318 h 324"/>
              <a:gd name="T50" fmla="*/ 329 w 333"/>
              <a:gd name="T51" fmla="*/ 255 h 324"/>
              <a:gd name="T52" fmla="*/ 333 w 333"/>
              <a:gd name="T53" fmla="*/ 245 h 324"/>
              <a:gd name="T54" fmla="*/ 139 w 333"/>
              <a:gd name="T55" fmla="*/ 232 h 324"/>
              <a:gd name="T56" fmla="*/ 147 w 333"/>
              <a:gd name="T57" fmla="*/ 252 h 324"/>
              <a:gd name="T58" fmla="*/ 142 w 333"/>
              <a:gd name="T59" fmla="*/ 258 h 324"/>
              <a:gd name="T60" fmla="*/ 121 w 333"/>
              <a:gd name="T61" fmla="*/ 249 h 324"/>
              <a:gd name="T62" fmla="*/ 130 w 333"/>
              <a:gd name="T63" fmla="*/ 240 h 324"/>
              <a:gd name="T64" fmla="*/ 139 w 333"/>
              <a:gd name="T65" fmla="*/ 232 h 324"/>
              <a:gd name="T66" fmla="*/ 34 w 333"/>
              <a:gd name="T67" fmla="*/ 110 h 324"/>
              <a:gd name="T68" fmla="*/ 132 w 333"/>
              <a:gd name="T69" fmla="*/ 209 h 324"/>
              <a:gd name="T70" fmla="*/ 114 w 333"/>
              <a:gd name="T71" fmla="*/ 224 h 324"/>
              <a:gd name="T72" fmla="*/ 99 w 333"/>
              <a:gd name="T73" fmla="*/ 242 h 324"/>
              <a:gd name="T74" fmla="*/ 0 w 333"/>
              <a:gd name="T75" fmla="*/ 144 h 324"/>
              <a:gd name="T76" fmla="*/ 15 w 333"/>
              <a:gd name="T77" fmla="*/ 125 h 324"/>
              <a:gd name="T78" fmla="*/ 34 w 333"/>
              <a:gd name="T79" fmla="*/ 110 h 3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33" h="324">
                <a:moveTo>
                  <a:pt x="333" y="245"/>
                </a:moveTo>
                <a:cubicBezTo>
                  <a:pt x="333" y="24"/>
                  <a:pt x="333" y="24"/>
                  <a:pt x="333" y="24"/>
                </a:cubicBezTo>
                <a:cubicBezTo>
                  <a:pt x="333" y="10"/>
                  <a:pt x="322" y="0"/>
                  <a:pt x="309" y="0"/>
                </a:cubicBezTo>
                <a:cubicBezTo>
                  <a:pt x="90" y="0"/>
                  <a:pt x="90" y="0"/>
                  <a:pt x="90" y="0"/>
                </a:cubicBezTo>
                <a:cubicBezTo>
                  <a:pt x="77" y="0"/>
                  <a:pt x="66" y="10"/>
                  <a:pt x="66" y="24"/>
                </a:cubicBezTo>
                <a:cubicBezTo>
                  <a:pt x="66" y="127"/>
                  <a:pt x="66" y="127"/>
                  <a:pt x="66" y="127"/>
                </a:cubicBezTo>
                <a:cubicBezTo>
                  <a:pt x="84" y="144"/>
                  <a:pt x="84" y="144"/>
                  <a:pt x="84" y="144"/>
                </a:cubicBezTo>
                <a:cubicBezTo>
                  <a:pt x="84" y="24"/>
                  <a:pt x="84" y="24"/>
                  <a:pt x="84" y="24"/>
                </a:cubicBezTo>
                <a:cubicBezTo>
                  <a:pt x="84" y="20"/>
                  <a:pt x="87" y="17"/>
                  <a:pt x="90" y="17"/>
                </a:cubicBezTo>
                <a:cubicBezTo>
                  <a:pt x="309" y="17"/>
                  <a:pt x="309" y="17"/>
                  <a:pt x="309" y="17"/>
                </a:cubicBezTo>
                <a:cubicBezTo>
                  <a:pt x="313" y="17"/>
                  <a:pt x="315" y="20"/>
                  <a:pt x="315" y="24"/>
                </a:cubicBezTo>
                <a:cubicBezTo>
                  <a:pt x="315" y="236"/>
                  <a:pt x="315" y="236"/>
                  <a:pt x="315" y="236"/>
                </a:cubicBezTo>
                <a:cubicBezTo>
                  <a:pt x="315" y="241"/>
                  <a:pt x="313" y="245"/>
                  <a:pt x="306" y="245"/>
                </a:cubicBezTo>
                <a:cubicBezTo>
                  <a:pt x="273" y="245"/>
                  <a:pt x="273" y="245"/>
                  <a:pt x="273" y="245"/>
                </a:cubicBezTo>
                <a:cubicBezTo>
                  <a:pt x="263" y="245"/>
                  <a:pt x="257" y="250"/>
                  <a:pt x="257" y="260"/>
                </a:cubicBezTo>
                <a:cubicBezTo>
                  <a:pt x="257" y="297"/>
                  <a:pt x="257" y="297"/>
                  <a:pt x="257" y="297"/>
                </a:cubicBezTo>
                <a:cubicBezTo>
                  <a:pt x="257" y="303"/>
                  <a:pt x="254" y="306"/>
                  <a:pt x="248" y="306"/>
                </a:cubicBezTo>
                <a:cubicBezTo>
                  <a:pt x="90" y="306"/>
                  <a:pt x="90" y="306"/>
                  <a:pt x="90" y="306"/>
                </a:cubicBezTo>
                <a:cubicBezTo>
                  <a:pt x="87" y="306"/>
                  <a:pt x="84" y="303"/>
                  <a:pt x="84" y="300"/>
                </a:cubicBezTo>
                <a:cubicBezTo>
                  <a:pt x="84" y="244"/>
                  <a:pt x="84" y="244"/>
                  <a:pt x="84" y="244"/>
                </a:cubicBezTo>
                <a:cubicBezTo>
                  <a:pt x="66" y="226"/>
                  <a:pt x="66" y="226"/>
                  <a:pt x="66" y="226"/>
                </a:cubicBezTo>
                <a:cubicBezTo>
                  <a:pt x="66" y="300"/>
                  <a:pt x="66" y="300"/>
                  <a:pt x="66" y="300"/>
                </a:cubicBezTo>
                <a:cubicBezTo>
                  <a:pt x="66" y="313"/>
                  <a:pt x="77" y="324"/>
                  <a:pt x="90" y="324"/>
                </a:cubicBezTo>
                <a:cubicBezTo>
                  <a:pt x="255" y="324"/>
                  <a:pt x="255" y="324"/>
                  <a:pt x="255" y="324"/>
                </a:cubicBezTo>
                <a:cubicBezTo>
                  <a:pt x="261" y="324"/>
                  <a:pt x="265" y="322"/>
                  <a:pt x="269" y="318"/>
                </a:cubicBezTo>
                <a:cubicBezTo>
                  <a:pt x="329" y="255"/>
                  <a:pt x="329" y="255"/>
                  <a:pt x="329" y="255"/>
                </a:cubicBezTo>
                <a:cubicBezTo>
                  <a:pt x="332" y="252"/>
                  <a:pt x="333" y="249"/>
                  <a:pt x="333" y="245"/>
                </a:cubicBezTo>
                <a:close/>
                <a:moveTo>
                  <a:pt x="139" y="232"/>
                </a:moveTo>
                <a:cubicBezTo>
                  <a:pt x="147" y="252"/>
                  <a:pt x="147" y="252"/>
                  <a:pt x="147" y="252"/>
                </a:cubicBezTo>
                <a:cubicBezTo>
                  <a:pt x="142" y="258"/>
                  <a:pt x="142" y="258"/>
                  <a:pt x="142" y="258"/>
                </a:cubicBezTo>
                <a:cubicBezTo>
                  <a:pt x="121" y="249"/>
                  <a:pt x="121" y="249"/>
                  <a:pt x="121" y="249"/>
                </a:cubicBezTo>
                <a:cubicBezTo>
                  <a:pt x="124" y="246"/>
                  <a:pt x="127" y="243"/>
                  <a:pt x="130" y="240"/>
                </a:cubicBezTo>
                <a:cubicBezTo>
                  <a:pt x="133" y="237"/>
                  <a:pt x="136" y="234"/>
                  <a:pt x="139" y="232"/>
                </a:cubicBezTo>
                <a:close/>
                <a:moveTo>
                  <a:pt x="34" y="110"/>
                </a:moveTo>
                <a:cubicBezTo>
                  <a:pt x="132" y="209"/>
                  <a:pt x="132" y="209"/>
                  <a:pt x="132" y="209"/>
                </a:cubicBezTo>
                <a:cubicBezTo>
                  <a:pt x="126" y="213"/>
                  <a:pt x="119" y="218"/>
                  <a:pt x="114" y="224"/>
                </a:cubicBezTo>
                <a:cubicBezTo>
                  <a:pt x="108" y="230"/>
                  <a:pt x="103" y="236"/>
                  <a:pt x="99" y="242"/>
                </a:cubicBezTo>
                <a:cubicBezTo>
                  <a:pt x="0" y="144"/>
                  <a:pt x="0" y="144"/>
                  <a:pt x="0" y="144"/>
                </a:cubicBezTo>
                <a:cubicBezTo>
                  <a:pt x="4" y="137"/>
                  <a:pt x="9" y="131"/>
                  <a:pt x="15" y="125"/>
                </a:cubicBezTo>
                <a:cubicBezTo>
                  <a:pt x="21" y="120"/>
                  <a:pt x="27" y="114"/>
                  <a:pt x="34" y="110"/>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p>
        </p:txBody>
      </p:sp>
      <p:grpSp>
        <p:nvGrpSpPr>
          <p:cNvPr id="41" name="Group 40">
            <a:extLst>
              <a:ext uri="{FF2B5EF4-FFF2-40B4-BE49-F238E27FC236}">
                <a16:creationId xmlns:a16="http://schemas.microsoft.com/office/drawing/2014/main" id="{635BD668-1E83-42CE-BAC7-AB2FC64D4BA7}"/>
              </a:ext>
            </a:extLst>
          </p:cNvPr>
          <p:cNvGrpSpPr/>
          <p:nvPr/>
        </p:nvGrpSpPr>
        <p:grpSpPr>
          <a:xfrm>
            <a:off x="9433195" y="2544797"/>
            <a:ext cx="554184" cy="906977"/>
            <a:chOff x="617538" y="3619500"/>
            <a:chExt cx="615950" cy="1008063"/>
          </a:xfrm>
          <a:solidFill>
            <a:schemeClr val="bg1"/>
          </a:solidFill>
        </p:grpSpPr>
        <p:sp>
          <p:nvSpPr>
            <p:cNvPr id="42" name="Freeform 83">
              <a:extLst>
                <a:ext uri="{FF2B5EF4-FFF2-40B4-BE49-F238E27FC236}">
                  <a16:creationId xmlns:a16="http://schemas.microsoft.com/office/drawing/2014/main" id="{6549E94A-378B-487F-90F4-4DB7CE17F1CD}"/>
                </a:ext>
              </a:extLst>
            </p:cNvPr>
            <p:cNvSpPr>
              <a:spLocks noEditPoints="1"/>
            </p:cNvSpPr>
            <p:nvPr/>
          </p:nvSpPr>
          <p:spPr bwMode="auto">
            <a:xfrm>
              <a:off x="814388" y="3957638"/>
              <a:ext cx="419100" cy="669925"/>
            </a:xfrm>
            <a:custGeom>
              <a:avLst/>
              <a:gdLst>
                <a:gd name="T0" fmla="*/ 41 w 144"/>
                <a:gd name="T1" fmla="*/ 180 h 230"/>
                <a:gd name="T2" fmla="*/ 50 w 144"/>
                <a:gd name="T3" fmla="*/ 195 h 230"/>
                <a:gd name="T4" fmla="*/ 50 w 144"/>
                <a:gd name="T5" fmla="*/ 227 h 230"/>
                <a:gd name="T6" fmla="*/ 57 w 144"/>
                <a:gd name="T7" fmla="*/ 230 h 230"/>
                <a:gd name="T8" fmla="*/ 128 w 144"/>
                <a:gd name="T9" fmla="*/ 227 h 230"/>
                <a:gd name="T10" fmla="*/ 128 w 144"/>
                <a:gd name="T11" fmla="*/ 194 h 230"/>
                <a:gd name="T12" fmla="*/ 134 w 144"/>
                <a:gd name="T13" fmla="*/ 180 h 230"/>
                <a:gd name="T14" fmla="*/ 143 w 144"/>
                <a:gd name="T15" fmla="*/ 134 h 230"/>
                <a:gd name="T16" fmla="*/ 144 w 144"/>
                <a:gd name="T17" fmla="*/ 99 h 230"/>
                <a:gd name="T18" fmla="*/ 143 w 144"/>
                <a:gd name="T19" fmla="*/ 83 h 230"/>
                <a:gd name="T20" fmla="*/ 125 w 144"/>
                <a:gd name="T21" fmla="*/ 65 h 230"/>
                <a:gd name="T22" fmla="*/ 118 w 144"/>
                <a:gd name="T23" fmla="*/ 65 h 230"/>
                <a:gd name="T24" fmla="*/ 101 w 144"/>
                <a:gd name="T25" fmla="*/ 55 h 230"/>
                <a:gd name="T26" fmla="*/ 93 w 144"/>
                <a:gd name="T27" fmla="*/ 55 h 230"/>
                <a:gd name="T28" fmla="*/ 73 w 144"/>
                <a:gd name="T29" fmla="*/ 47 h 230"/>
                <a:gd name="T30" fmla="*/ 71 w 144"/>
                <a:gd name="T31" fmla="*/ 10 h 230"/>
                <a:gd name="T32" fmla="*/ 55 w 144"/>
                <a:gd name="T33" fmla="*/ 0 h 230"/>
                <a:gd name="T34" fmla="*/ 36 w 144"/>
                <a:gd name="T35" fmla="*/ 6 h 230"/>
                <a:gd name="T36" fmla="*/ 31 w 144"/>
                <a:gd name="T37" fmla="*/ 81 h 230"/>
                <a:gd name="T38" fmla="*/ 1 w 144"/>
                <a:gd name="T39" fmla="*/ 109 h 230"/>
                <a:gd name="T40" fmla="*/ 36 w 144"/>
                <a:gd name="T41" fmla="*/ 161 h 230"/>
                <a:gd name="T42" fmla="*/ 41 w 144"/>
                <a:gd name="T43" fmla="*/ 19 h 230"/>
                <a:gd name="T44" fmla="*/ 49 w 144"/>
                <a:gd name="T45" fmla="*/ 10 h 230"/>
                <a:gd name="T46" fmla="*/ 55 w 144"/>
                <a:gd name="T47" fmla="*/ 10 h 230"/>
                <a:gd name="T48" fmla="*/ 63 w 144"/>
                <a:gd name="T49" fmla="*/ 19 h 230"/>
                <a:gd name="T50" fmla="*/ 64 w 144"/>
                <a:gd name="T51" fmla="*/ 92 h 230"/>
                <a:gd name="T52" fmla="*/ 66 w 144"/>
                <a:gd name="T53" fmla="*/ 60 h 230"/>
                <a:gd name="T54" fmla="*/ 78 w 144"/>
                <a:gd name="T55" fmla="*/ 57 h 230"/>
                <a:gd name="T56" fmla="*/ 86 w 144"/>
                <a:gd name="T57" fmla="*/ 62 h 230"/>
                <a:gd name="T58" fmla="*/ 87 w 144"/>
                <a:gd name="T59" fmla="*/ 92 h 230"/>
                <a:gd name="T60" fmla="*/ 87 w 144"/>
                <a:gd name="T61" fmla="*/ 92 h 230"/>
                <a:gd name="T62" fmla="*/ 90 w 144"/>
                <a:gd name="T63" fmla="*/ 67 h 230"/>
                <a:gd name="T64" fmla="*/ 101 w 144"/>
                <a:gd name="T65" fmla="*/ 64 h 230"/>
                <a:gd name="T66" fmla="*/ 109 w 144"/>
                <a:gd name="T67" fmla="*/ 69 h 230"/>
                <a:gd name="T68" fmla="*/ 110 w 144"/>
                <a:gd name="T69" fmla="*/ 92 h 230"/>
                <a:gd name="T70" fmla="*/ 111 w 144"/>
                <a:gd name="T71" fmla="*/ 84 h 230"/>
                <a:gd name="T72" fmla="*/ 119 w 144"/>
                <a:gd name="T73" fmla="*/ 75 h 230"/>
                <a:gd name="T74" fmla="*/ 125 w 144"/>
                <a:gd name="T75" fmla="*/ 75 h 230"/>
                <a:gd name="T76" fmla="*/ 134 w 144"/>
                <a:gd name="T77" fmla="*/ 83 h 230"/>
                <a:gd name="T78" fmla="*/ 134 w 144"/>
                <a:gd name="T79" fmla="*/ 101 h 230"/>
                <a:gd name="T80" fmla="*/ 131 w 144"/>
                <a:gd name="T81" fmla="*/ 151 h 230"/>
                <a:gd name="T82" fmla="*/ 114 w 144"/>
                <a:gd name="T83" fmla="*/ 185 h 230"/>
                <a:gd name="T84" fmla="*/ 61 w 144"/>
                <a:gd name="T85" fmla="*/ 186 h 230"/>
                <a:gd name="T86" fmla="*/ 50 w 144"/>
                <a:gd name="T87" fmla="*/ 177 h 230"/>
                <a:gd name="T88" fmla="*/ 11 w 144"/>
                <a:gd name="T89" fmla="*/ 112 h 230"/>
                <a:gd name="T90" fmla="*/ 41 w 144"/>
                <a:gd name="T91" fmla="*/ 100 h 230"/>
                <a:gd name="T92" fmla="*/ 121 w 144"/>
                <a:gd name="T93" fmla="*/ 220 h 230"/>
                <a:gd name="T94" fmla="*/ 59 w 144"/>
                <a:gd name="T95" fmla="*/ 195 h 230"/>
                <a:gd name="T96" fmla="*/ 119 w 144"/>
                <a:gd name="T97" fmla="*/ 195 h 230"/>
                <a:gd name="T98" fmla="*/ 121 w 144"/>
                <a:gd name="T99" fmla="*/ 220 h 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44" h="230">
                  <a:moveTo>
                    <a:pt x="36" y="161"/>
                  </a:moveTo>
                  <a:cubicBezTo>
                    <a:pt x="41" y="180"/>
                    <a:pt x="41" y="180"/>
                    <a:pt x="41" y="180"/>
                  </a:cubicBezTo>
                  <a:cubicBezTo>
                    <a:pt x="42" y="185"/>
                    <a:pt x="46" y="190"/>
                    <a:pt x="50" y="192"/>
                  </a:cubicBezTo>
                  <a:cubicBezTo>
                    <a:pt x="50" y="193"/>
                    <a:pt x="50" y="194"/>
                    <a:pt x="50" y="195"/>
                  </a:cubicBezTo>
                  <a:cubicBezTo>
                    <a:pt x="48" y="221"/>
                    <a:pt x="48" y="221"/>
                    <a:pt x="48" y="221"/>
                  </a:cubicBezTo>
                  <a:cubicBezTo>
                    <a:pt x="48" y="223"/>
                    <a:pt x="49" y="226"/>
                    <a:pt x="50" y="227"/>
                  </a:cubicBezTo>
                  <a:cubicBezTo>
                    <a:pt x="52" y="229"/>
                    <a:pt x="54" y="230"/>
                    <a:pt x="57" y="230"/>
                  </a:cubicBezTo>
                  <a:cubicBezTo>
                    <a:pt x="57" y="230"/>
                    <a:pt x="57" y="230"/>
                    <a:pt x="57" y="230"/>
                  </a:cubicBezTo>
                  <a:cubicBezTo>
                    <a:pt x="122" y="230"/>
                    <a:pt x="122" y="230"/>
                    <a:pt x="122" y="230"/>
                  </a:cubicBezTo>
                  <a:cubicBezTo>
                    <a:pt x="124" y="230"/>
                    <a:pt x="126" y="228"/>
                    <a:pt x="128" y="227"/>
                  </a:cubicBezTo>
                  <a:cubicBezTo>
                    <a:pt x="130" y="225"/>
                    <a:pt x="131" y="222"/>
                    <a:pt x="131" y="220"/>
                  </a:cubicBezTo>
                  <a:cubicBezTo>
                    <a:pt x="128" y="194"/>
                    <a:pt x="128" y="194"/>
                    <a:pt x="128" y="194"/>
                  </a:cubicBezTo>
                  <a:cubicBezTo>
                    <a:pt x="128" y="193"/>
                    <a:pt x="128" y="192"/>
                    <a:pt x="127" y="191"/>
                  </a:cubicBezTo>
                  <a:cubicBezTo>
                    <a:pt x="131" y="188"/>
                    <a:pt x="133" y="184"/>
                    <a:pt x="134" y="180"/>
                  </a:cubicBezTo>
                  <a:cubicBezTo>
                    <a:pt x="141" y="153"/>
                    <a:pt x="141" y="153"/>
                    <a:pt x="141" y="153"/>
                  </a:cubicBezTo>
                  <a:cubicBezTo>
                    <a:pt x="143" y="147"/>
                    <a:pt x="144" y="140"/>
                    <a:pt x="143" y="134"/>
                  </a:cubicBezTo>
                  <a:cubicBezTo>
                    <a:pt x="143" y="102"/>
                    <a:pt x="143" y="102"/>
                    <a:pt x="143" y="102"/>
                  </a:cubicBezTo>
                  <a:cubicBezTo>
                    <a:pt x="144" y="100"/>
                    <a:pt x="144" y="99"/>
                    <a:pt x="144" y="99"/>
                  </a:cubicBezTo>
                  <a:cubicBezTo>
                    <a:pt x="143" y="99"/>
                    <a:pt x="143" y="99"/>
                    <a:pt x="143" y="99"/>
                  </a:cubicBezTo>
                  <a:cubicBezTo>
                    <a:pt x="143" y="83"/>
                    <a:pt x="143" y="83"/>
                    <a:pt x="143" y="83"/>
                  </a:cubicBezTo>
                  <a:cubicBezTo>
                    <a:pt x="143" y="80"/>
                    <a:pt x="143" y="77"/>
                    <a:pt x="141" y="74"/>
                  </a:cubicBezTo>
                  <a:cubicBezTo>
                    <a:pt x="138" y="68"/>
                    <a:pt x="131" y="65"/>
                    <a:pt x="125" y="65"/>
                  </a:cubicBezTo>
                  <a:cubicBezTo>
                    <a:pt x="119" y="65"/>
                    <a:pt x="119" y="65"/>
                    <a:pt x="119" y="65"/>
                  </a:cubicBezTo>
                  <a:cubicBezTo>
                    <a:pt x="119" y="65"/>
                    <a:pt x="118" y="65"/>
                    <a:pt x="118" y="65"/>
                  </a:cubicBezTo>
                  <a:cubicBezTo>
                    <a:pt x="118" y="65"/>
                    <a:pt x="118" y="64"/>
                    <a:pt x="118" y="64"/>
                  </a:cubicBezTo>
                  <a:cubicBezTo>
                    <a:pt x="114" y="58"/>
                    <a:pt x="108" y="55"/>
                    <a:pt x="101" y="55"/>
                  </a:cubicBezTo>
                  <a:cubicBezTo>
                    <a:pt x="96" y="55"/>
                    <a:pt x="96" y="55"/>
                    <a:pt x="96" y="55"/>
                  </a:cubicBezTo>
                  <a:cubicBezTo>
                    <a:pt x="95" y="55"/>
                    <a:pt x="94" y="55"/>
                    <a:pt x="93" y="55"/>
                  </a:cubicBezTo>
                  <a:cubicBezTo>
                    <a:pt x="89" y="50"/>
                    <a:pt x="84" y="47"/>
                    <a:pt x="78" y="47"/>
                  </a:cubicBezTo>
                  <a:cubicBezTo>
                    <a:pt x="73" y="47"/>
                    <a:pt x="73" y="47"/>
                    <a:pt x="73" y="47"/>
                  </a:cubicBezTo>
                  <a:cubicBezTo>
                    <a:pt x="73" y="19"/>
                    <a:pt x="73" y="19"/>
                    <a:pt x="73" y="19"/>
                  </a:cubicBezTo>
                  <a:cubicBezTo>
                    <a:pt x="73" y="15"/>
                    <a:pt x="72" y="12"/>
                    <a:pt x="71" y="10"/>
                  </a:cubicBezTo>
                  <a:cubicBezTo>
                    <a:pt x="68" y="4"/>
                    <a:pt x="61" y="0"/>
                    <a:pt x="55" y="0"/>
                  </a:cubicBezTo>
                  <a:cubicBezTo>
                    <a:pt x="55" y="0"/>
                    <a:pt x="55" y="0"/>
                    <a:pt x="55" y="0"/>
                  </a:cubicBezTo>
                  <a:cubicBezTo>
                    <a:pt x="49" y="0"/>
                    <a:pt x="49" y="0"/>
                    <a:pt x="49" y="0"/>
                  </a:cubicBezTo>
                  <a:cubicBezTo>
                    <a:pt x="44" y="0"/>
                    <a:pt x="40" y="2"/>
                    <a:pt x="36" y="6"/>
                  </a:cubicBezTo>
                  <a:cubicBezTo>
                    <a:pt x="33" y="9"/>
                    <a:pt x="31" y="14"/>
                    <a:pt x="31" y="19"/>
                  </a:cubicBezTo>
                  <a:cubicBezTo>
                    <a:pt x="31" y="81"/>
                    <a:pt x="31" y="81"/>
                    <a:pt x="31" y="81"/>
                  </a:cubicBezTo>
                  <a:cubicBezTo>
                    <a:pt x="30" y="81"/>
                    <a:pt x="29" y="81"/>
                    <a:pt x="28" y="81"/>
                  </a:cubicBezTo>
                  <a:cubicBezTo>
                    <a:pt x="16" y="85"/>
                    <a:pt x="5" y="97"/>
                    <a:pt x="1" y="109"/>
                  </a:cubicBezTo>
                  <a:cubicBezTo>
                    <a:pt x="0" y="112"/>
                    <a:pt x="1" y="115"/>
                    <a:pt x="3" y="118"/>
                  </a:cubicBezTo>
                  <a:lnTo>
                    <a:pt x="36" y="161"/>
                  </a:lnTo>
                  <a:close/>
                  <a:moveTo>
                    <a:pt x="41" y="99"/>
                  </a:moveTo>
                  <a:cubicBezTo>
                    <a:pt x="41" y="19"/>
                    <a:pt x="41" y="19"/>
                    <a:pt x="41" y="19"/>
                  </a:cubicBezTo>
                  <a:cubicBezTo>
                    <a:pt x="41" y="17"/>
                    <a:pt x="42" y="14"/>
                    <a:pt x="43" y="13"/>
                  </a:cubicBezTo>
                  <a:cubicBezTo>
                    <a:pt x="45" y="11"/>
                    <a:pt x="47" y="10"/>
                    <a:pt x="49" y="10"/>
                  </a:cubicBezTo>
                  <a:cubicBezTo>
                    <a:pt x="55" y="10"/>
                    <a:pt x="55" y="10"/>
                    <a:pt x="55" y="10"/>
                  </a:cubicBezTo>
                  <a:cubicBezTo>
                    <a:pt x="55" y="10"/>
                    <a:pt x="55" y="10"/>
                    <a:pt x="55" y="10"/>
                  </a:cubicBezTo>
                  <a:cubicBezTo>
                    <a:pt x="58" y="10"/>
                    <a:pt x="61" y="12"/>
                    <a:pt x="62" y="14"/>
                  </a:cubicBezTo>
                  <a:cubicBezTo>
                    <a:pt x="63" y="16"/>
                    <a:pt x="63" y="17"/>
                    <a:pt x="63" y="19"/>
                  </a:cubicBezTo>
                  <a:cubicBezTo>
                    <a:pt x="63" y="92"/>
                    <a:pt x="63" y="92"/>
                    <a:pt x="63" y="92"/>
                  </a:cubicBezTo>
                  <a:cubicBezTo>
                    <a:pt x="64" y="92"/>
                    <a:pt x="64" y="92"/>
                    <a:pt x="64" y="92"/>
                  </a:cubicBezTo>
                  <a:cubicBezTo>
                    <a:pt x="64" y="66"/>
                    <a:pt x="64" y="66"/>
                    <a:pt x="64" y="66"/>
                  </a:cubicBezTo>
                  <a:cubicBezTo>
                    <a:pt x="64" y="64"/>
                    <a:pt x="65" y="62"/>
                    <a:pt x="66" y="60"/>
                  </a:cubicBezTo>
                  <a:cubicBezTo>
                    <a:pt x="68" y="58"/>
                    <a:pt x="70" y="57"/>
                    <a:pt x="73" y="57"/>
                  </a:cubicBezTo>
                  <a:cubicBezTo>
                    <a:pt x="78" y="57"/>
                    <a:pt x="78" y="57"/>
                    <a:pt x="78" y="57"/>
                  </a:cubicBezTo>
                  <a:cubicBezTo>
                    <a:pt x="78" y="57"/>
                    <a:pt x="78" y="57"/>
                    <a:pt x="78" y="57"/>
                  </a:cubicBezTo>
                  <a:cubicBezTo>
                    <a:pt x="81" y="57"/>
                    <a:pt x="84" y="59"/>
                    <a:pt x="86" y="62"/>
                  </a:cubicBezTo>
                  <a:cubicBezTo>
                    <a:pt x="86" y="63"/>
                    <a:pt x="87" y="65"/>
                    <a:pt x="87" y="66"/>
                  </a:cubicBezTo>
                  <a:cubicBezTo>
                    <a:pt x="87" y="92"/>
                    <a:pt x="87" y="92"/>
                    <a:pt x="87" y="92"/>
                  </a:cubicBezTo>
                  <a:cubicBezTo>
                    <a:pt x="87" y="92"/>
                    <a:pt x="87" y="92"/>
                    <a:pt x="87" y="92"/>
                  </a:cubicBezTo>
                  <a:cubicBezTo>
                    <a:pt x="87" y="92"/>
                    <a:pt x="87" y="92"/>
                    <a:pt x="87" y="92"/>
                  </a:cubicBezTo>
                  <a:cubicBezTo>
                    <a:pt x="87" y="73"/>
                    <a:pt x="87" y="73"/>
                    <a:pt x="87" y="73"/>
                  </a:cubicBezTo>
                  <a:cubicBezTo>
                    <a:pt x="87" y="71"/>
                    <a:pt x="88" y="69"/>
                    <a:pt x="90" y="67"/>
                  </a:cubicBezTo>
                  <a:cubicBezTo>
                    <a:pt x="91" y="65"/>
                    <a:pt x="94" y="65"/>
                    <a:pt x="96" y="65"/>
                  </a:cubicBezTo>
                  <a:cubicBezTo>
                    <a:pt x="101" y="64"/>
                    <a:pt x="101" y="64"/>
                    <a:pt x="101" y="64"/>
                  </a:cubicBezTo>
                  <a:cubicBezTo>
                    <a:pt x="101" y="64"/>
                    <a:pt x="101" y="64"/>
                    <a:pt x="101" y="64"/>
                  </a:cubicBezTo>
                  <a:cubicBezTo>
                    <a:pt x="104" y="64"/>
                    <a:pt x="107" y="66"/>
                    <a:pt x="109" y="69"/>
                  </a:cubicBezTo>
                  <a:cubicBezTo>
                    <a:pt x="110" y="70"/>
                    <a:pt x="110" y="72"/>
                    <a:pt x="110" y="73"/>
                  </a:cubicBezTo>
                  <a:cubicBezTo>
                    <a:pt x="110" y="92"/>
                    <a:pt x="110" y="92"/>
                    <a:pt x="110" y="92"/>
                  </a:cubicBezTo>
                  <a:cubicBezTo>
                    <a:pt x="111" y="92"/>
                    <a:pt x="111" y="92"/>
                    <a:pt x="111" y="92"/>
                  </a:cubicBezTo>
                  <a:cubicBezTo>
                    <a:pt x="111" y="84"/>
                    <a:pt x="111" y="84"/>
                    <a:pt x="111" y="84"/>
                  </a:cubicBezTo>
                  <a:cubicBezTo>
                    <a:pt x="111" y="81"/>
                    <a:pt x="112" y="79"/>
                    <a:pt x="113" y="77"/>
                  </a:cubicBezTo>
                  <a:cubicBezTo>
                    <a:pt x="115" y="76"/>
                    <a:pt x="117" y="75"/>
                    <a:pt x="119" y="75"/>
                  </a:cubicBezTo>
                  <a:cubicBezTo>
                    <a:pt x="125" y="75"/>
                    <a:pt x="125" y="75"/>
                    <a:pt x="125" y="75"/>
                  </a:cubicBezTo>
                  <a:cubicBezTo>
                    <a:pt x="125" y="75"/>
                    <a:pt x="125" y="75"/>
                    <a:pt x="125" y="75"/>
                  </a:cubicBezTo>
                  <a:cubicBezTo>
                    <a:pt x="128" y="75"/>
                    <a:pt x="131" y="76"/>
                    <a:pt x="132" y="79"/>
                  </a:cubicBezTo>
                  <a:cubicBezTo>
                    <a:pt x="133" y="80"/>
                    <a:pt x="134" y="82"/>
                    <a:pt x="134" y="83"/>
                  </a:cubicBezTo>
                  <a:cubicBezTo>
                    <a:pt x="134" y="99"/>
                    <a:pt x="134" y="99"/>
                    <a:pt x="134" y="99"/>
                  </a:cubicBezTo>
                  <a:cubicBezTo>
                    <a:pt x="134" y="100"/>
                    <a:pt x="134" y="100"/>
                    <a:pt x="134" y="101"/>
                  </a:cubicBezTo>
                  <a:cubicBezTo>
                    <a:pt x="134" y="134"/>
                    <a:pt x="134" y="134"/>
                    <a:pt x="134" y="134"/>
                  </a:cubicBezTo>
                  <a:cubicBezTo>
                    <a:pt x="134" y="140"/>
                    <a:pt x="133" y="145"/>
                    <a:pt x="131" y="151"/>
                  </a:cubicBezTo>
                  <a:cubicBezTo>
                    <a:pt x="125" y="177"/>
                    <a:pt x="125" y="177"/>
                    <a:pt x="125" y="177"/>
                  </a:cubicBezTo>
                  <a:cubicBezTo>
                    <a:pt x="124" y="182"/>
                    <a:pt x="119" y="185"/>
                    <a:pt x="114" y="185"/>
                  </a:cubicBezTo>
                  <a:cubicBezTo>
                    <a:pt x="88" y="186"/>
                    <a:pt x="88" y="186"/>
                    <a:pt x="88" y="186"/>
                  </a:cubicBezTo>
                  <a:cubicBezTo>
                    <a:pt x="61" y="186"/>
                    <a:pt x="61" y="186"/>
                    <a:pt x="61" y="186"/>
                  </a:cubicBezTo>
                  <a:cubicBezTo>
                    <a:pt x="61" y="186"/>
                    <a:pt x="61" y="186"/>
                    <a:pt x="61" y="186"/>
                  </a:cubicBezTo>
                  <a:cubicBezTo>
                    <a:pt x="56" y="186"/>
                    <a:pt x="52" y="182"/>
                    <a:pt x="50" y="177"/>
                  </a:cubicBezTo>
                  <a:cubicBezTo>
                    <a:pt x="45" y="156"/>
                    <a:pt x="45" y="156"/>
                    <a:pt x="45" y="156"/>
                  </a:cubicBezTo>
                  <a:cubicBezTo>
                    <a:pt x="11" y="112"/>
                    <a:pt x="11" y="112"/>
                    <a:pt x="11" y="112"/>
                  </a:cubicBezTo>
                  <a:cubicBezTo>
                    <a:pt x="14" y="103"/>
                    <a:pt x="23" y="94"/>
                    <a:pt x="31" y="91"/>
                  </a:cubicBezTo>
                  <a:cubicBezTo>
                    <a:pt x="41" y="100"/>
                    <a:pt x="41" y="100"/>
                    <a:pt x="41" y="100"/>
                  </a:cubicBezTo>
                  <a:cubicBezTo>
                    <a:pt x="41" y="100"/>
                    <a:pt x="41" y="99"/>
                    <a:pt x="41" y="99"/>
                  </a:cubicBezTo>
                  <a:close/>
                  <a:moveTo>
                    <a:pt x="121" y="220"/>
                  </a:moveTo>
                  <a:cubicBezTo>
                    <a:pt x="57" y="221"/>
                    <a:pt x="57" y="221"/>
                    <a:pt x="57" y="221"/>
                  </a:cubicBezTo>
                  <a:cubicBezTo>
                    <a:pt x="59" y="195"/>
                    <a:pt x="59" y="195"/>
                    <a:pt x="59" y="195"/>
                  </a:cubicBezTo>
                  <a:cubicBezTo>
                    <a:pt x="59" y="195"/>
                    <a:pt x="59" y="195"/>
                    <a:pt x="59" y="195"/>
                  </a:cubicBezTo>
                  <a:cubicBezTo>
                    <a:pt x="119" y="195"/>
                    <a:pt x="119" y="195"/>
                    <a:pt x="119" y="195"/>
                  </a:cubicBezTo>
                  <a:cubicBezTo>
                    <a:pt x="119" y="195"/>
                    <a:pt x="119" y="195"/>
                    <a:pt x="119" y="195"/>
                  </a:cubicBezTo>
                  <a:lnTo>
                    <a:pt x="121" y="22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84">
              <a:extLst>
                <a:ext uri="{FF2B5EF4-FFF2-40B4-BE49-F238E27FC236}">
                  <a16:creationId xmlns:a16="http://schemas.microsoft.com/office/drawing/2014/main" id="{4AF701D6-BC80-47F8-AABE-18BE51B43351}"/>
                </a:ext>
              </a:extLst>
            </p:cNvPr>
            <p:cNvSpPr>
              <a:spLocks noEditPoints="1"/>
            </p:cNvSpPr>
            <p:nvPr/>
          </p:nvSpPr>
          <p:spPr bwMode="auto">
            <a:xfrm>
              <a:off x="617538" y="3619500"/>
              <a:ext cx="511175" cy="798513"/>
            </a:xfrm>
            <a:custGeom>
              <a:avLst/>
              <a:gdLst>
                <a:gd name="T0" fmla="*/ 50 w 176"/>
                <a:gd name="T1" fmla="*/ 223 h 274"/>
                <a:gd name="T2" fmla="*/ 57 w 176"/>
                <a:gd name="T3" fmla="*/ 208 h 274"/>
                <a:gd name="T4" fmla="*/ 26 w 176"/>
                <a:gd name="T5" fmla="*/ 208 h 274"/>
                <a:gd name="T6" fmla="*/ 19 w 176"/>
                <a:gd name="T7" fmla="*/ 200 h 274"/>
                <a:gd name="T8" fmla="*/ 19 w 176"/>
                <a:gd name="T9" fmla="*/ 29 h 274"/>
                <a:gd name="T10" fmla="*/ 26 w 176"/>
                <a:gd name="T11" fmla="*/ 21 h 274"/>
                <a:gd name="T12" fmla="*/ 150 w 176"/>
                <a:gd name="T13" fmla="*/ 21 h 274"/>
                <a:gd name="T14" fmla="*/ 158 w 176"/>
                <a:gd name="T15" fmla="*/ 29 h 274"/>
                <a:gd name="T16" fmla="*/ 158 w 176"/>
                <a:gd name="T17" fmla="*/ 147 h 274"/>
                <a:gd name="T18" fmla="*/ 167 w 176"/>
                <a:gd name="T19" fmla="*/ 154 h 274"/>
                <a:gd name="T20" fmla="*/ 170 w 176"/>
                <a:gd name="T21" fmla="*/ 154 h 274"/>
                <a:gd name="T22" fmla="*/ 176 w 176"/>
                <a:gd name="T23" fmla="*/ 154 h 274"/>
                <a:gd name="T24" fmla="*/ 176 w 176"/>
                <a:gd name="T25" fmla="*/ 26 h 274"/>
                <a:gd name="T26" fmla="*/ 152 w 176"/>
                <a:gd name="T27" fmla="*/ 0 h 274"/>
                <a:gd name="T28" fmla="*/ 24 w 176"/>
                <a:gd name="T29" fmla="*/ 0 h 274"/>
                <a:gd name="T30" fmla="*/ 0 w 176"/>
                <a:gd name="T31" fmla="*/ 26 h 274"/>
                <a:gd name="T32" fmla="*/ 0 w 176"/>
                <a:gd name="T33" fmla="*/ 247 h 274"/>
                <a:gd name="T34" fmla="*/ 24 w 176"/>
                <a:gd name="T35" fmla="*/ 274 h 274"/>
                <a:gd name="T36" fmla="*/ 82 w 176"/>
                <a:gd name="T37" fmla="*/ 274 h 274"/>
                <a:gd name="T38" fmla="*/ 52 w 176"/>
                <a:gd name="T39" fmla="*/ 234 h 274"/>
                <a:gd name="T40" fmla="*/ 50 w 176"/>
                <a:gd name="T41" fmla="*/ 223 h 274"/>
                <a:gd name="T42" fmla="*/ 55 w 176"/>
                <a:gd name="T43" fmla="*/ 242 h 274"/>
                <a:gd name="T44" fmla="*/ 50 w 176"/>
                <a:gd name="T45" fmla="*/ 247 h 274"/>
                <a:gd name="T46" fmla="*/ 25 w 176"/>
                <a:gd name="T47" fmla="*/ 247 h 274"/>
                <a:gd name="T48" fmla="*/ 20 w 176"/>
                <a:gd name="T49" fmla="*/ 242 h 274"/>
                <a:gd name="T50" fmla="*/ 25 w 176"/>
                <a:gd name="T51" fmla="*/ 236 h 274"/>
                <a:gd name="T52" fmla="*/ 50 w 176"/>
                <a:gd name="T53" fmla="*/ 236 h 274"/>
                <a:gd name="T54" fmla="*/ 55 w 176"/>
                <a:gd name="T55" fmla="*/ 242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6" h="274">
                  <a:moveTo>
                    <a:pt x="50" y="223"/>
                  </a:moveTo>
                  <a:cubicBezTo>
                    <a:pt x="51" y="218"/>
                    <a:pt x="54" y="213"/>
                    <a:pt x="57" y="208"/>
                  </a:cubicBezTo>
                  <a:cubicBezTo>
                    <a:pt x="26" y="208"/>
                    <a:pt x="26" y="208"/>
                    <a:pt x="26" y="208"/>
                  </a:cubicBezTo>
                  <a:cubicBezTo>
                    <a:pt x="22" y="208"/>
                    <a:pt x="19" y="205"/>
                    <a:pt x="19" y="200"/>
                  </a:cubicBezTo>
                  <a:cubicBezTo>
                    <a:pt x="19" y="29"/>
                    <a:pt x="19" y="29"/>
                    <a:pt x="19" y="29"/>
                  </a:cubicBezTo>
                  <a:cubicBezTo>
                    <a:pt x="19" y="24"/>
                    <a:pt x="22" y="21"/>
                    <a:pt x="26" y="21"/>
                  </a:cubicBezTo>
                  <a:cubicBezTo>
                    <a:pt x="150" y="21"/>
                    <a:pt x="150" y="21"/>
                    <a:pt x="150" y="21"/>
                  </a:cubicBezTo>
                  <a:cubicBezTo>
                    <a:pt x="154" y="21"/>
                    <a:pt x="158" y="24"/>
                    <a:pt x="158" y="29"/>
                  </a:cubicBezTo>
                  <a:cubicBezTo>
                    <a:pt x="158" y="147"/>
                    <a:pt x="158" y="147"/>
                    <a:pt x="158" y="147"/>
                  </a:cubicBezTo>
                  <a:cubicBezTo>
                    <a:pt x="161" y="148"/>
                    <a:pt x="164" y="151"/>
                    <a:pt x="167" y="154"/>
                  </a:cubicBezTo>
                  <a:cubicBezTo>
                    <a:pt x="168" y="154"/>
                    <a:pt x="169" y="154"/>
                    <a:pt x="170" y="154"/>
                  </a:cubicBezTo>
                  <a:cubicBezTo>
                    <a:pt x="176" y="154"/>
                    <a:pt x="176" y="154"/>
                    <a:pt x="176" y="154"/>
                  </a:cubicBezTo>
                  <a:cubicBezTo>
                    <a:pt x="176" y="26"/>
                    <a:pt x="176" y="26"/>
                    <a:pt x="176" y="26"/>
                  </a:cubicBezTo>
                  <a:cubicBezTo>
                    <a:pt x="176" y="12"/>
                    <a:pt x="165" y="0"/>
                    <a:pt x="152" y="0"/>
                  </a:cubicBezTo>
                  <a:cubicBezTo>
                    <a:pt x="24" y="0"/>
                    <a:pt x="24" y="0"/>
                    <a:pt x="24" y="0"/>
                  </a:cubicBezTo>
                  <a:cubicBezTo>
                    <a:pt x="11" y="0"/>
                    <a:pt x="0" y="12"/>
                    <a:pt x="0" y="26"/>
                  </a:cubicBezTo>
                  <a:cubicBezTo>
                    <a:pt x="0" y="247"/>
                    <a:pt x="0" y="247"/>
                    <a:pt x="0" y="247"/>
                  </a:cubicBezTo>
                  <a:cubicBezTo>
                    <a:pt x="0" y="262"/>
                    <a:pt x="11" y="274"/>
                    <a:pt x="24" y="274"/>
                  </a:cubicBezTo>
                  <a:cubicBezTo>
                    <a:pt x="82" y="274"/>
                    <a:pt x="82" y="274"/>
                    <a:pt x="82" y="274"/>
                  </a:cubicBezTo>
                  <a:cubicBezTo>
                    <a:pt x="52" y="234"/>
                    <a:pt x="52" y="234"/>
                    <a:pt x="52" y="234"/>
                  </a:cubicBezTo>
                  <a:cubicBezTo>
                    <a:pt x="49" y="231"/>
                    <a:pt x="48" y="227"/>
                    <a:pt x="50" y="223"/>
                  </a:cubicBezTo>
                  <a:close/>
                  <a:moveTo>
                    <a:pt x="55" y="242"/>
                  </a:moveTo>
                  <a:cubicBezTo>
                    <a:pt x="55" y="245"/>
                    <a:pt x="53" y="247"/>
                    <a:pt x="50" y="247"/>
                  </a:cubicBezTo>
                  <a:cubicBezTo>
                    <a:pt x="25" y="247"/>
                    <a:pt x="25" y="247"/>
                    <a:pt x="25" y="247"/>
                  </a:cubicBezTo>
                  <a:cubicBezTo>
                    <a:pt x="22" y="247"/>
                    <a:pt x="20" y="245"/>
                    <a:pt x="20" y="242"/>
                  </a:cubicBezTo>
                  <a:cubicBezTo>
                    <a:pt x="20" y="239"/>
                    <a:pt x="22" y="236"/>
                    <a:pt x="25" y="236"/>
                  </a:cubicBezTo>
                  <a:cubicBezTo>
                    <a:pt x="50" y="236"/>
                    <a:pt x="50" y="236"/>
                    <a:pt x="50" y="236"/>
                  </a:cubicBezTo>
                  <a:cubicBezTo>
                    <a:pt x="53" y="236"/>
                    <a:pt x="55" y="239"/>
                    <a:pt x="55" y="2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67288903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txBox="1">
            <a:spLocks/>
          </p:cNvSpPr>
          <p:nvPr/>
        </p:nvSpPr>
        <p:spPr>
          <a:xfrm>
            <a:off x="325120" y="367671"/>
            <a:ext cx="11245850" cy="488950"/>
          </a:xfrm>
          <a:prstGeom prst="rect">
            <a:avLst/>
          </a:prstGeom>
        </p:spPr>
        <p:txBody>
          <a:bodyPr vert="horz" wrap="square" lIns="0" tIns="0" rIns="0" bIns="0" rtlCol="0" anchor="b">
            <a:noAutofit/>
          </a:bodyPr>
          <a:lstStyle>
            <a:lvl1pPr algn="l" defTabSz="914346" rtl="0" eaLnBrk="1" latinLnBrk="0" hangingPunct="1">
              <a:lnSpc>
                <a:spcPct val="100000"/>
              </a:lnSpc>
              <a:spcBef>
                <a:spcPct val="0"/>
              </a:spcBef>
              <a:buNone/>
              <a:defRPr sz="3000" b="0" i="0" kern="1200" spc="0" baseline="0">
                <a:ln w="19050">
                  <a:noFill/>
                  <a:miter lim="800000"/>
                </a:ln>
                <a:solidFill>
                  <a:schemeClr val="tx1"/>
                </a:solidFill>
                <a:latin typeface="+mj-lt"/>
                <a:ea typeface="+mj-ea"/>
                <a:cs typeface="Pilat Regular" panose="020B0604020202020204" pitchFamily="34" charset="0"/>
              </a:defRPr>
            </a:lvl1pPr>
          </a:lstStyle>
          <a:p>
            <a:r>
              <a:rPr lang="en-US" dirty="0"/>
              <a:t>Introduction to Purchasing</a:t>
            </a:r>
          </a:p>
        </p:txBody>
      </p:sp>
      <p:sp>
        <p:nvSpPr>
          <p:cNvPr id="7" name="Subtitle 5"/>
          <p:cNvSpPr txBox="1">
            <a:spLocks/>
          </p:cNvSpPr>
          <p:nvPr/>
        </p:nvSpPr>
        <p:spPr>
          <a:xfrm>
            <a:off x="88265" y="994192"/>
            <a:ext cx="11245850" cy="487363"/>
          </a:xfrm>
          <a:prstGeom prst="rect">
            <a:avLst/>
          </a:prstGeom>
        </p:spPr>
        <p:txBody>
          <a:bodyPr vert="horz" lIns="0" tIns="0" rIns="0" bIns="0" rtlCol="0">
            <a:noAutofit/>
          </a:bodyPr>
          <a:lstStyle>
            <a:lvl1pPr marL="274320" indent="-274320" algn="l" defTabSz="914346" rtl="0" eaLnBrk="1" latinLnBrk="0" hangingPunct="1">
              <a:lnSpc>
                <a:spcPct val="1000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1pPr>
            <a:lvl2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2pPr>
            <a:lvl3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3pPr>
            <a:lvl4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defRPr>
            </a:lvl4pPr>
            <a:lvl5pPr marL="548640" indent="-274320" algn="l" defTabSz="914346" rtl="0" eaLnBrk="1" latinLnBrk="0" hangingPunct="1">
              <a:lnSpc>
                <a:spcPts val="2400"/>
              </a:lnSpc>
              <a:spcBef>
                <a:spcPts val="0"/>
              </a:spcBef>
              <a:spcAft>
                <a:spcPts val="1000"/>
              </a:spcAft>
              <a:buClrTx/>
              <a:buSzPct val="100000"/>
              <a:buFont typeface="Pilat Regular" panose="020B0604020202020204" pitchFamily="34" charset="0"/>
              <a:buChar char="•"/>
              <a:defRPr sz="2000" b="0" i="0" kern="1200" spc="0" baseline="0">
                <a:solidFill>
                  <a:schemeClr val="tx1"/>
                </a:solidFill>
                <a:latin typeface="+mn-lt"/>
                <a:ea typeface="+mn-ea"/>
                <a:cs typeface="+mn-cs"/>
                <a:sym typeface="Wingdings" pitchFamily="2" charset="2"/>
              </a:defRPr>
            </a:lvl5pPr>
            <a:lvl6pPr marL="251445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6pPr>
            <a:lvl7pPr marL="2971626"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7pPr>
            <a:lvl8pPr marL="3428799"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8pPr>
            <a:lvl9pPr marL="3885973" indent="-228586" algn="l" defTabSz="914346" rtl="0" eaLnBrk="1" latinLnBrk="0" hangingPunct="1">
              <a:lnSpc>
                <a:spcPct val="90000"/>
              </a:lnSpc>
              <a:spcBef>
                <a:spcPts val="500"/>
              </a:spcBef>
              <a:buFont typeface="Pilat Regular" panose="020B0604020202020204" pitchFamily="34" charset="0"/>
              <a:buChar char="•"/>
              <a:defRPr sz="1800" kern="1200">
                <a:solidFill>
                  <a:schemeClr val="tx1"/>
                </a:solidFill>
                <a:latin typeface="+mn-lt"/>
                <a:ea typeface="+mn-ea"/>
                <a:cs typeface="+mn-cs"/>
              </a:defRPr>
            </a:lvl9pPr>
          </a:lstStyle>
          <a:p>
            <a:r>
              <a:rPr lang="en-US" dirty="0"/>
              <a:t>The process begins with supplier logging into the supplier portal to search for the Purchase Order. The supplier then acknowledges the Purchase Order and moves to accepting or rejecting the Purchase Order.</a:t>
            </a:r>
          </a:p>
          <a:p>
            <a:r>
              <a:rPr lang="en-US" dirty="0"/>
              <a:t>There are three types of purchasing transactions</a:t>
            </a:r>
          </a:p>
          <a:p>
            <a:pPr marL="285750" indent="-285750">
              <a:buFont typeface="Arial" panose="020B0604020202020204" pitchFamily="34" charset="0"/>
              <a:buChar char="•"/>
            </a:pPr>
            <a:r>
              <a:rPr lang="en-US" dirty="0"/>
              <a:t>Search and View a Purchase Order</a:t>
            </a:r>
          </a:p>
          <a:p>
            <a:pPr marL="285750" indent="-285750">
              <a:buFont typeface="Arial" panose="020B0604020202020204" pitchFamily="34" charset="0"/>
              <a:buChar char="•"/>
            </a:pPr>
            <a:r>
              <a:rPr lang="en-US" dirty="0"/>
              <a:t>Receive and Acknowledge a Purchase Order</a:t>
            </a:r>
          </a:p>
          <a:p>
            <a:pPr marL="285750" indent="-285750">
              <a:buFont typeface="Arial" panose="020B0604020202020204" pitchFamily="34" charset="0"/>
              <a:buChar char="•"/>
            </a:pPr>
            <a:r>
              <a:rPr lang="en-US" dirty="0"/>
              <a:t>Accept or Reject a Purchase Order.</a:t>
            </a:r>
          </a:p>
          <a:p>
            <a:endParaRPr lang="en-US" dirty="0"/>
          </a:p>
          <a:p>
            <a:endParaRPr lang="en-US" dirty="0"/>
          </a:p>
        </p:txBody>
      </p:sp>
      <p:grpSp>
        <p:nvGrpSpPr>
          <p:cNvPr id="9" name="Group 8">
            <a:extLst>
              <a:ext uri="{FF2B5EF4-FFF2-40B4-BE49-F238E27FC236}">
                <a16:creationId xmlns:a16="http://schemas.microsoft.com/office/drawing/2014/main" id="{4B1EB66D-6C38-1CEC-E2CA-16B7F078037A}"/>
              </a:ext>
            </a:extLst>
          </p:cNvPr>
          <p:cNvGrpSpPr/>
          <p:nvPr/>
        </p:nvGrpSpPr>
        <p:grpSpPr>
          <a:xfrm>
            <a:off x="1056842" y="3852388"/>
            <a:ext cx="9782406" cy="1930401"/>
            <a:chOff x="834794" y="2947517"/>
            <a:chExt cx="10973031" cy="2495006"/>
          </a:xfrm>
        </p:grpSpPr>
        <p:grpSp>
          <p:nvGrpSpPr>
            <p:cNvPr id="35" name="Group 34">
              <a:extLst>
                <a:ext uri="{FF2B5EF4-FFF2-40B4-BE49-F238E27FC236}">
                  <a16:creationId xmlns:a16="http://schemas.microsoft.com/office/drawing/2014/main" id="{36FAA0C9-9E35-4152-A8F2-3B21ADFB8A67}"/>
                </a:ext>
              </a:extLst>
            </p:cNvPr>
            <p:cNvGrpSpPr/>
            <p:nvPr/>
          </p:nvGrpSpPr>
          <p:grpSpPr>
            <a:xfrm>
              <a:off x="1505339" y="2947517"/>
              <a:ext cx="1195695" cy="984010"/>
              <a:chOff x="5770277" y="731742"/>
              <a:chExt cx="1147762" cy="944563"/>
            </a:xfrm>
            <a:solidFill>
              <a:schemeClr val="accent2"/>
            </a:solidFill>
          </p:grpSpPr>
          <p:sp>
            <p:nvSpPr>
              <p:cNvPr id="37" name="Freeform 23">
                <a:extLst>
                  <a:ext uri="{FF2B5EF4-FFF2-40B4-BE49-F238E27FC236}">
                    <a16:creationId xmlns:a16="http://schemas.microsoft.com/office/drawing/2014/main" id="{1DC6380C-05C5-4D85-8166-8BD4BB6981EA}"/>
                  </a:ext>
                </a:extLst>
              </p:cNvPr>
              <p:cNvSpPr>
                <a:spLocks/>
              </p:cNvSpPr>
              <p:nvPr/>
            </p:nvSpPr>
            <p:spPr bwMode="auto">
              <a:xfrm>
                <a:off x="6727539" y="857155"/>
                <a:ext cx="190500" cy="77788"/>
              </a:xfrm>
              <a:custGeom>
                <a:avLst/>
                <a:gdLst>
                  <a:gd name="T0" fmla="*/ 68 w 68"/>
                  <a:gd name="T1" fmla="*/ 14 h 28"/>
                  <a:gd name="T2" fmla="*/ 55 w 68"/>
                  <a:gd name="T3" fmla="*/ 28 h 28"/>
                  <a:gd name="T4" fmla="*/ 13 w 68"/>
                  <a:gd name="T5" fmla="*/ 28 h 28"/>
                  <a:gd name="T6" fmla="*/ 0 w 68"/>
                  <a:gd name="T7" fmla="*/ 14 h 28"/>
                  <a:gd name="T8" fmla="*/ 0 w 68"/>
                  <a:gd name="T9" fmla="*/ 14 h 28"/>
                  <a:gd name="T10" fmla="*/ 13 w 68"/>
                  <a:gd name="T11" fmla="*/ 0 h 28"/>
                  <a:gd name="T12" fmla="*/ 55 w 68"/>
                  <a:gd name="T13" fmla="*/ 0 h 28"/>
                  <a:gd name="T14" fmla="*/ 68 w 68"/>
                  <a:gd name="T15" fmla="*/ 14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28">
                    <a:moveTo>
                      <a:pt x="68" y="14"/>
                    </a:moveTo>
                    <a:cubicBezTo>
                      <a:pt x="68" y="22"/>
                      <a:pt x="62" y="28"/>
                      <a:pt x="55" y="28"/>
                    </a:cubicBezTo>
                    <a:cubicBezTo>
                      <a:pt x="13" y="28"/>
                      <a:pt x="13" y="28"/>
                      <a:pt x="13" y="28"/>
                    </a:cubicBezTo>
                    <a:cubicBezTo>
                      <a:pt x="6" y="28"/>
                      <a:pt x="0" y="22"/>
                      <a:pt x="0" y="14"/>
                    </a:cubicBezTo>
                    <a:cubicBezTo>
                      <a:pt x="0" y="14"/>
                      <a:pt x="0" y="14"/>
                      <a:pt x="0" y="14"/>
                    </a:cubicBezTo>
                    <a:cubicBezTo>
                      <a:pt x="0" y="6"/>
                      <a:pt x="6" y="0"/>
                      <a:pt x="13" y="0"/>
                    </a:cubicBezTo>
                    <a:cubicBezTo>
                      <a:pt x="55" y="0"/>
                      <a:pt x="55" y="0"/>
                      <a:pt x="55" y="0"/>
                    </a:cubicBezTo>
                    <a:cubicBezTo>
                      <a:pt x="62" y="0"/>
                      <a:pt x="68" y="6"/>
                      <a:pt x="68"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24">
                <a:extLst>
                  <a:ext uri="{FF2B5EF4-FFF2-40B4-BE49-F238E27FC236}">
                    <a16:creationId xmlns:a16="http://schemas.microsoft.com/office/drawing/2014/main" id="{9AAEDCD0-D000-4D44-9E11-57A4ECDB3BCB}"/>
                  </a:ext>
                </a:extLst>
              </p:cNvPr>
              <p:cNvSpPr>
                <a:spLocks/>
              </p:cNvSpPr>
              <p:nvPr/>
            </p:nvSpPr>
            <p:spPr bwMode="auto">
              <a:xfrm>
                <a:off x="6727539" y="985742"/>
                <a:ext cx="190500" cy="77788"/>
              </a:xfrm>
              <a:custGeom>
                <a:avLst/>
                <a:gdLst>
                  <a:gd name="T0" fmla="*/ 68 w 68"/>
                  <a:gd name="T1" fmla="*/ 14 h 28"/>
                  <a:gd name="T2" fmla="*/ 55 w 68"/>
                  <a:gd name="T3" fmla="*/ 28 h 28"/>
                  <a:gd name="T4" fmla="*/ 13 w 68"/>
                  <a:gd name="T5" fmla="*/ 28 h 28"/>
                  <a:gd name="T6" fmla="*/ 0 w 68"/>
                  <a:gd name="T7" fmla="*/ 14 h 28"/>
                  <a:gd name="T8" fmla="*/ 0 w 68"/>
                  <a:gd name="T9" fmla="*/ 14 h 28"/>
                  <a:gd name="T10" fmla="*/ 13 w 68"/>
                  <a:gd name="T11" fmla="*/ 0 h 28"/>
                  <a:gd name="T12" fmla="*/ 55 w 68"/>
                  <a:gd name="T13" fmla="*/ 0 h 28"/>
                  <a:gd name="T14" fmla="*/ 68 w 68"/>
                  <a:gd name="T15" fmla="*/ 14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28">
                    <a:moveTo>
                      <a:pt x="68" y="14"/>
                    </a:moveTo>
                    <a:cubicBezTo>
                      <a:pt x="68" y="22"/>
                      <a:pt x="62" y="28"/>
                      <a:pt x="55" y="28"/>
                    </a:cubicBezTo>
                    <a:cubicBezTo>
                      <a:pt x="13" y="28"/>
                      <a:pt x="13" y="28"/>
                      <a:pt x="13" y="28"/>
                    </a:cubicBezTo>
                    <a:cubicBezTo>
                      <a:pt x="6" y="28"/>
                      <a:pt x="0" y="22"/>
                      <a:pt x="0" y="14"/>
                    </a:cubicBezTo>
                    <a:cubicBezTo>
                      <a:pt x="0" y="14"/>
                      <a:pt x="0" y="14"/>
                      <a:pt x="0" y="14"/>
                    </a:cubicBezTo>
                    <a:cubicBezTo>
                      <a:pt x="0" y="6"/>
                      <a:pt x="6" y="0"/>
                      <a:pt x="13" y="0"/>
                    </a:cubicBezTo>
                    <a:cubicBezTo>
                      <a:pt x="55" y="0"/>
                      <a:pt x="55" y="0"/>
                      <a:pt x="55" y="0"/>
                    </a:cubicBezTo>
                    <a:cubicBezTo>
                      <a:pt x="62" y="0"/>
                      <a:pt x="68" y="6"/>
                      <a:pt x="68"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25">
                <a:extLst>
                  <a:ext uri="{FF2B5EF4-FFF2-40B4-BE49-F238E27FC236}">
                    <a16:creationId xmlns:a16="http://schemas.microsoft.com/office/drawing/2014/main" id="{818FA93E-2DEC-4FA5-ACFD-E26A1877F185}"/>
                  </a:ext>
                </a:extLst>
              </p:cNvPr>
              <p:cNvSpPr>
                <a:spLocks/>
              </p:cNvSpPr>
              <p:nvPr/>
            </p:nvSpPr>
            <p:spPr bwMode="auto">
              <a:xfrm>
                <a:off x="6727539" y="1114330"/>
                <a:ext cx="190500" cy="77788"/>
              </a:xfrm>
              <a:custGeom>
                <a:avLst/>
                <a:gdLst>
                  <a:gd name="T0" fmla="*/ 68 w 68"/>
                  <a:gd name="T1" fmla="*/ 14 h 28"/>
                  <a:gd name="T2" fmla="*/ 55 w 68"/>
                  <a:gd name="T3" fmla="*/ 28 h 28"/>
                  <a:gd name="T4" fmla="*/ 13 w 68"/>
                  <a:gd name="T5" fmla="*/ 28 h 28"/>
                  <a:gd name="T6" fmla="*/ 0 w 68"/>
                  <a:gd name="T7" fmla="*/ 14 h 28"/>
                  <a:gd name="T8" fmla="*/ 0 w 68"/>
                  <a:gd name="T9" fmla="*/ 14 h 28"/>
                  <a:gd name="T10" fmla="*/ 13 w 68"/>
                  <a:gd name="T11" fmla="*/ 0 h 28"/>
                  <a:gd name="T12" fmla="*/ 55 w 68"/>
                  <a:gd name="T13" fmla="*/ 0 h 28"/>
                  <a:gd name="T14" fmla="*/ 68 w 68"/>
                  <a:gd name="T15" fmla="*/ 14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28">
                    <a:moveTo>
                      <a:pt x="68" y="14"/>
                    </a:moveTo>
                    <a:cubicBezTo>
                      <a:pt x="68" y="22"/>
                      <a:pt x="62" y="28"/>
                      <a:pt x="55" y="28"/>
                    </a:cubicBezTo>
                    <a:cubicBezTo>
                      <a:pt x="13" y="28"/>
                      <a:pt x="13" y="28"/>
                      <a:pt x="13" y="28"/>
                    </a:cubicBezTo>
                    <a:cubicBezTo>
                      <a:pt x="6" y="28"/>
                      <a:pt x="0" y="22"/>
                      <a:pt x="0" y="14"/>
                    </a:cubicBezTo>
                    <a:cubicBezTo>
                      <a:pt x="0" y="14"/>
                      <a:pt x="0" y="14"/>
                      <a:pt x="0" y="14"/>
                    </a:cubicBezTo>
                    <a:cubicBezTo>
                      <a:pt x="0" y="6"/>
                      <a:pt x="6" y="0"/>
                      <a:pt x="13" y="0"/>
                    </a:cubicBezTo>
                    <a:cubicBezTo>
                      <a:pt x="55" y="0"/>
                      <a:pt x="55" y="0"/>
                      <a:pt x="55" y="0"/>
                    </a:cubicBezTo>
                    <a:cubicBezTo>
                      <a:pt x="62" y="0"/>
                      <a:pt x="68" y="6"/>
                      <a:pt x="68"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26">
                <a:extLst>
                  <a:ext uri="{FF2B5EF4-FFF2-40B4-BE49-F238E27FC236}">
                    <a16:creationId xmlns:a16="http://schemas.microsoft.com/office/drawing/2014/main" id="{E6AD4F8A-1407-4E15-8808-035FBDC330F2}"/>
                  </a:ext>
                </a:extLst>
              </p:cNvPr>
              <p:cNvSpPr>
                <a:spLocks/>
              </p:cNvSpPr>
              <p:nvPr/>
            </p:nvSpPr>
            <p:spPr bwMode="auto">
              <a:xfrm>
                <a:off x="6727539" y="1242917"/>
                <a:ext cx="190500" cy="77788"/>
              </a:xfrm>
              <a:custGeom>
                <a:avLst/>
                <a:gdLst>
                  <a:gd name="T0" fmla="*/ 68 w 68"/>
                  <a:gd name="T1" fmla="*/ 14 h 28"/>
                  <a:gd name="T2" fmla="*/ 55 w 68"/>
                  <a:gd name="T3" fmla="*/ 28 h 28"/>
                  <a:gd name="T4" fmla="*/ 13 w 68"/>
                  <a:gd name="T5" fmla="*/ 28 h 28"/>
                  <a:gd name="T6" fmla="*/ 0 w 68"/>
                  <a:gd name="T7" fmla="*/ 14 h 28"/>
                  <a:gd name="T8" fmla="*/ 0 w 68"/>
                  <a:gd name="T9" fmla="*/ 14 h 28"/>
                  <a:gd name="T10" fmla="*/ 13 w 68"/>
                  <a:gd name="T11" fmla="*/ 0 h 28"/>
                  <a:gd name="T12" fmla="*/ 55 w 68"/>
                  <a:gd name="T13" fmla="*/ 0 h 28"/>
                  <a:gd name="T14" fmla="*/ 68 w 68"/>
                  <a:gd name="T15" fmla="*/ 14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28">
                    <a:moveTo>
                      <a:pt x="68" y="14"/>
                    </a:moveTo>
                    <a:cubicBezTo>
                      <a:pt x="68" y="22"/>
                      <a:pt x="62" y="28"/>
                      <a:pt x="55" y="28"/>
                    </a:cubicBezTo>
                    <a:cubicBezTo>
                      <a:pt x="13" y="28"/>
                      <a:pt x="13" y="28"/>
                      <a:pt x="13" y="28"/>
                    </a:cubicBezTo>
                    <a:cubicBezTo>
                      <a:pt x="6" y="28"/>
                      <a:pt x="0" y="22"/>
                      <a:pt x="0" y="14"/>
                    </a:cubicBezTo>
                    <a:cubicBezTo>
                      <a:pt x="0" y="14"/>
                      <a:pt x="0" y="14"/>
                      <a:pt x="0" y="14"/>
                    </a:cubicBezTo>
                    <a:cubicBezTo>
                      <a:pt x="0" y="6"/>
                      <a:pt x="6" y="0"/>
                      <a:pt x="13" y="0"/>
                    </a:cubicBezTo>
                    <a:cubicBezTo>
                      <a:pt x="55" y="0"/>
                      <a:pt x="55" y="0"/>
                      <a:pt x="55" y="0"/>
                    </a:cubicBezTo>
                    <a:cubicBezTo>
                      <a:pt x="62" y="0"/>
                      <a:pt x="68" y="6"/>
                      <a:pt x="68"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1" name="Freeform 27">
                <a:extLst>
                  <a:ext uri="{FF2B5EF4-FFF2-40B4-BE49-F238E27FC236}">
                    <a16:creationId xmlns:a16="http://schemas.microsoft.com/office/drawing/2014/main" id="{41B44370-EE1B-4AE5-8ACB-DF78DB4322BB}"/>
                  </a:ext>
                </a:extLst>
              </p:cNvPr>
              <p:cNvSpPr>
                <a:spLocks/>
              </p:cNvSpPr>
              <p:nvPr/>
            </p:nvSpPr>
            <p:spPr bwMode="auto">
              <a:xfrm>
                <a:off x="6727539" y="1371505"/>
                <a:ext cx="190500" cy="77788"/>
              </a:xfrm>
              <a:custGeom>
                <a:avLst/>
                <a:gdLst>
                  <a:gd name="T0" fmla="*/ 68 w 68"/>
                  <a:gd name="T1" fmla="*/ 14 h 28"/>
                  <a:gd name="T2" fmla="*/ 55 w 68"/>
                  <a:gd name="T3" fmla="*/ 28 h 28"/>
                  <a:gd name="T4" fmla="*/ 13 w 68"/>
                  <a:gd name="T5" fmla="*/ 28 h 28"/>
                  <a:gd name="T6" fmla="*/ 0 w 68"/>
                  <a:gd name="T7" fmla="*/ 14 h 28"/>
                  <a:gd name="T8" fmla="*/ 0 w 68"/>
                  <a:gd name="T9" fmla="*/ 14 h 28"/>
                  <a:gd name="T10" fmla="*/ 13 w 68"/>
                  <a:gd name="T11" fmla="*/ 0 h 28"/>
                  <a:gd name="T12" fmla="*/ 55 w 68"/>
                  <a:gd name="T13" fmla="*/ 0 h 28"/>
                  <a:gd name="T14" fmla="*/ 68 w 68"/>
                  <a:gd name="T15" fmla="*/ 14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 h="28">
                    <a:moveTo>
                      <a:pt x="68" y="14"/>
                    </a:moveTo>
                    <a:cubicBezTo>
                      <a:pt x="68" y="22"/>
                      <a:pt x="62" y="28"/>
                      <a:pt x="55" y="28"/>
                    </a:cubicBezTo>
                    <a:cubicBezTo>
                      <a:pt x="13" y="28"/>
                      <a:pt x="13" y="28"/>
                      <a:pt x="13" y="28"/>
                    </a:cubicBezTo>
                    <a:cubicBezTo>
                      <a:pt x="6" y="28"/>
                      <a:pt x="0" y="22"/>
                      <a:pt x="0" y="14"/>
                    </a:cubicBezTo>
                    <a:cubicBezTo>
                      <a:pt x="0" y="14"/>
                      <a:pt x="0" y="14"/>
                      <a:pt x="0" y="14"/>
                    </a:cubicBezTo>
                    <a:cubicBezTo>
                      <a:pt x="0" y="7"/>
                      <a:pt x="6" y="0"/>
                      <a:pt x="13" y="0"/>
                    </a:cubicBezTo>
                    <a:cubicBezTo>
                      <a:pt x="55" y="0"/>
                      <a:pt x="55" y="0"/>
                      <a:pt x="55" y="0"/>
                    </a:cubicBezTo>
                    <a:cubicBezTo>
                      <a:pt x="62" y="0"/>
                      <a:pt x="68" y="7"/>
                      <a:pt x="68"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2" name="Freeform 28">
                <a:extLst>
                  <a:ext uri="{FF2B5EF4-FFF2-40B4-BE49-F238E27FC236}">
                    <a16:creationId xmlns:a16="http://schemas.microsoft.com/office/drawing/2014/main" id="{C4818459-7162-41F2-B8D1-52320B3B6F07}"/>
                  </a:ext>
                </a:extLst>
              </p:cNvPr>
              <p:cNvSpPr>
                <a:spLocks/>
              </p:cNvSpPr>
              <p:nvPr/>
            </p:nvSpPr>
            <p:spPr bwMode="auto">
              <a:xfrm>
                <a:off x="6179852" y="1408017"/>
                <a:ext cx="268288" cy="268288"/>
              </a:xfrm>
              <a:custGeom>
                <a:avLst/>
                <a:gdLst>
                  <a:gd name="T0" fmla="*/ 2 w 96"/>
                  <a:gd name="T1" fmla="*/ 71 h 96"/>
                  <a:gd name="T2" fmla="*/ 5 w 96"/>
                  <a:gd name="T3" fmla="*/ 77 h 96"/>
                  <a:gd name="T4" fmla="*/ 89 w 96"/>
                  <a:gd name="T5" fmla="*/ 96 h 96"/>
                  <a:gd name="T6" fmla="*/ 95 w 96"/>
                  <a:gd name="T7" fmla="*/ 90 h 96"/>
                  <a:gd name="T8" fmla="*/ 77 w 96"/>
                  <a:gd name="T9" fmla="*/ 6 h 96"/>
                  <a:gd name="T10" fmla="*/ 71 w 96"/>
                  <a:gd name="T11" fmla="*/ 3 h 96"/>
                  <a:gd name="T12" fmla="*/ 2 w 96"/>
                  <a:gd name="T13" fmla="*/ 71 h 96"/>
                </a:gdLst>
                <a:ahLst/>
                <a:cxnLst>
                  <a:cxn ang="0">
                    <a:pos x="T0" y="T1"/>
                  </a:cxn>
                  <a:cxn ang="0">
                    <a:pos x="T2" y="T3"/>
                  </a:cxn>
                  <a:cxn ang="0">
                    <a:pos x="T4" y="T5"/>
                  </a:cxn>
                  <a:cxn ang="0">
                    <a:pos x="T6" y="T7"/>
                  </a:cxn>
                  <a:cxn ang="0">
                    <a:pos x="T8" y="T9"/>
                  </a:cxn>
                  <a:cxn ang="0">
                    <a:pos x="T10" y="T11"/>
                  </a:cxn>
                  <a:cxn ang="0">
                    <a:pos x="T12" y="T13"/>
                  </a:cxn>
                </a:cxnLst>
                <a:rect l="0" t="0" r="r" b="b"/>
                <a:pathLst>
                  <a:path w="96" h="96">
                    <a:moveTo>
                      <a:pt x="2" y="71"/>
                    </a:moveTo>
                    <a:cubicBezTo>
                      <a:pt x="0" y="73"/>
                      <a:pt x="1" y="76"/>
                      <a:pt x="5" y="77"/>
                    </a:cubicBezTo>
                    <a:cubicBezTo>
                      <a:pt x="89" y="96"/>
                      <a:pt x="89" y="96"/>
                      <a:pt x="89" y="96"/>
                    </a:cubicBezTo>
                    <a:cubicBezTo>
                      <a:pt x="93" y="96"/>
                      <a:pt x="96" y="94"/>
                      <a:pt x="95" y="90"/>
                    </a:cubicBezTo>
                    <a:cubicBezTo>
                      <a:pt x="77" y="6"/>
                      <a:pt x="77" y="6"/>
                      <a:pt x="77" y="6"/>
                    </a:cubicBezTo>
                    <a:cubicBezTo>
                      <a:pt x="76" y="2"/>
                      <a:pt x="73" y="0"/>
                      <a:pt x="71" y="3"/>
                    </a:cubicBezTo>
                    <a:lnTo>
                      <a:pt x="2" y="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3" name="Freeform 29">
                <a:extLst>
                  <a:ext uri="{FF2B5EF4-FFF2-40B4-BE49-F238E27FC236}">
                    <a16:creationId xmlns:a16="http://schemas.microsoft.com/office/drawing/2014/main" id="{80F61C55-F9AB-41F8-BBF7-9F4FDA714418}"/>
                  </a:ext>
                </a:extLst>
              </p:cNvPr>
              <p:cNvSpPr>
                <a:spLocks/>
              </p:cNvSpPr>
              <p:nvPr/>
            </p:nvSpPr>
            <p:spPr bwMode="auto">
              <a:xfrm>
                <a:off x="5770277" y="1000030"/>
                <a:ext cx="306388" cy="304800"/>
              </a:xfrm>
              <a:custGeom>
                <a:avLst/>
                <a:gdLst>
                  <a:gd name="T0" fmla="*/ 63 w 110"/>
                  <a:gd name="T1" fmla="*/ 7 h 109"/>
                  <a:gd name="T2" fmla="*/ 7 w 110"/>
                  <a:gd name="T3" fmla="*/ 63 h 109"/>
                  <a:gd name="T4" fmla="*/ 10 w 110"/>
                  <a:gd name="T5" fmla="*/ 88 h 109"/>
                  <a:gd name="T6" fmla="*/ 31 w 110"/>
                  <a:gd name="T7" fmla="*/ 109 h 109"/>
                  <a:gd name="T8" fmla="*/ 110 w 110"/>
                  <a:gd name="T9" fmla="*/ 31 h 109"/>
                  <a:gd name="T10" fmla="*/ 88 w 110"/>
                  <a:gd name="T11" fmla="*/ 9 h 109"/>
                  <a:gd name="T12" fmla="*/ 63 w 110"/>
                  <a:gd name="T13" fmla="*/ 7 h 109"/>
                </a:gdLst>
                <a:ahLst/>
                <a:cxnLst>
                  <a:cxn ang="0">
                    <a:pos x="T0" y="T1"/>
                  </a:cxn>
                  <a:cxn ang="0">
                    <a:pos x="T2" y="T3"/>
                  </a:cxn>
                  <a:cxn ang="0">
                    <a:pos x="T4" y="T5"/>
                  </a:cxn>
                  <a:cxn ang="0">
                    <a:pos x="T6" y="T7"/>
                  </a:cxn>
                  <a:cxn ang="0">
                    <a:pos x="T8" y="T9"/>
                  </a:cxn>
                  <a:cxn ang="0">
                    <a:pos x="T10" y="T11"/>
                  </a:cxn>
                  <a:cxn ang="0">
                    <a:pos x="T12" y="T13"/>
                  </a:cxn>
                </a:cxnLst>
                <a:rect l="0" t="0" r="r" b="b"/>
                <a:pathLst>
                  <a:path w="110" h="109">
                    <a:moveTo>
                      <a:pt x="63" y="7"/>
                    </a:moveTo>
                    <a:cubicBezTo>
                      <a:pt x="7" y="63"/>
                      <a:pt x="7" y="63"/>
                      <a:pt x="7" y="63"/>
                    </a:cubicBezTo>
                    <a:cubicBezTo>
                      <a:pt x="0" y="70"/>
                      <a:pt x="2" y="80"/>
                      <a:pt x="10" y="88"/>
                    </a:cubicBezTo>
                    <a:cubicBezTo>
                      <a:pt x="31" y="109"/>
                      <a:pt x="31" y="109"/>
                      <a:pt x="31" y="109"/>
                    </a:cubicBezTo>
                    <a:cubicBezTo>
                      <a:pt x="110" y="31"/>
                      <a:pt x="110" y="31"/>
                      <a:pt x="110" y="31"/>
                    </a:cubicBezTo>
                    <a:cubicBezTo>
                      <a:pt x="88" y="9"/>
                      <a:pt x="88" y="9"/>
                      <a:pt x="88" y="9"/>
                    </a:cubicBezTo>
                    <a:cubicBezTo>
                      <a:pt x="81" y="2"/>
                      <a:pt x="70" y="0"/>
                      <a:pt x="6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30">
                <a:extLst>
                  <a:ext uri="{FF2B5EF4-FFF2-40B4-BE49-F238E27FC236}">
                    <a16:creationId xmlns:a16="http://schemas.microsoft.com/office/drawing/2014/main" id="{B023B3A7-C3B4-42C1-B622-10F9C66A463D}"/>
                  </a:ext>
                </a:extLst>
              </p:cNvPr>
              <p:cNvSpPr>
                <a:spLocks/>
              </p:cNvSpPr>
              <p:nvPr/>
            </p:nvSpPr>
            <p:spPr bwMode="auto">
              <a:xfrm>
                <a:off x="5887752" y="1117505"/>
                <a:ext cx="460375" cy="463550"/>
              </a:xfrm>
              <a:custGeom>
                <a:avLst/>
                <a:gdLst>
                  <a:gd name="T0" fmla="*/ 0 w 165"/>
                  <a:gd name="T1" fmla="*/ 78 h 166"/>
                  <a:gd name="T2" fmla="*/ 78 w 165"/>
                  <a:gd name="T3" fmla="*/ 157 h 166"/>
                  <a:gd name="T4" fmla="*/ 104 w 165"/>
                  <a:gd name="T5" fmla="*/ 159 h 166"/>
                  <a:gd name="T6" fmla="*/ 160 w 165"/>
                  <a:gd name="T7" fmla="*/ 103 h 166"/>
                  <a:gd name="T8" fmla="*/ 157 w 165"/>
                  <a:gd name="T9" fmla="*/ 78 h 166"/>
                  <a:gd name="T10" fmla="*/ 79 w 165"/>
                  <a:gd name="T11" fmla="*/ 0 h 166"/>
                  <a:gd name="T12" fmla="*/ 0 w 165"/>
                  <a:gd name="T13" fmla="*/ 78 h 166"/>
                </a:gdLst>
                <a:ahLst/>
                <a:cxnLst>
                  <a:cxn ang="0">
                    <a:pos x="T0" y="T1"/>
                  </a:cxn>
                  <a:cxn ang="0">
                    <a:pos x="T2" y="T3"/>
                  </a:cxn>
                  <a:cxn ang="0">
                    <a:pos x="T4" y="T5"/>
                  </a:cxn>
                  <a:cxn ang="0">
                    <a:pos x="T6" y="T7"/>
                  </a:cxn>
                  <a:cxn ang="0">
                    <a:pos x="T8" y="T9"/>
                  </a:cxn>
                  <a:cxn ang="0">
                    <a:pos x="T10" y="T11"/>
                  </a:cxn>
                  <a:cxn ang="0">
                    <a:pos x="T12" y="T13"/>
                  </a:cxn>
                </a:cxnLst>
                <a:rect l="0" t="0" r="r" b="b"/>
                <a:pathLst>
                  <a:path w="165" h="166">
                    <a:moveTo>
                      <a:pt x="0" y="78"/>
                    </a:moveTo>
                    <a:cubicBezTo>
                      <a:pt x="78" y="157"/>
                      <a:pt x="78" y="157"/>
                      <a:pt x="78" y="157"/>
                    </a:cubicBezTo>
                    <a:cubicBezTo>
                      <a:pt x="86" y="164"/>
                      <a:pt x="97" y="166"/>
                      <a:pt x="104" y="159"/>
                    </a:cubicBezTo>
                    <a:cubicBezTo>
                      <a:pt x="160" y="103"/>
                      <a:pt x="160" y="103"/>
                      <a:pt x="160" y="103"/>
                    </a:cubicBezTo>
                    <a:cubicBezTo>
                      <a:pt x="165" y="97"/>
                      <a:pt x="165" y="86"/>
                      <a:pt x="157" y="78"/>
                    </a:cubicBezTo>
                    <a:cubicBezTo>
                      <a:pt x="79" y="0"/>
                      <a:pt x="79" y="0"/>
                      <a:pt x="79" y="0"/>
                    </a:cubicBezTo>
                    <a:lnTo>
                      <a:pt x="0" y="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5" name="Freeform 31">
                <a:extLst>
                  <a:ext uri="{FF2B5EF4-FFF2-40B4-BE49-F238E27FC236}">
                    <a16:creationId xmlns:a16="http://schemas.microsoft.com/office/drawing/2014/main" id="{A1635473-3154-4396-B45C-1CF5F5313A83}"/>
                  </a:ext>
                </a:extLst>
              </p:cNvPr>
              <p:cNvSpPr>
                <a:spLocks/>
              </p:cNvSpPr>
              <p:nvPr/>
            </p:nvSpPr>
            <p:spPr bwMode="auto">
              <a:xfrm>
                <a:off x="6190964" y="731742"/>
                <a:ext cx="652463" cy="830263"/>
              </a:xfrm>
              <a:custGeom>
                <a:avLst/>
                <a:gdLst>
                  <a:gd name="T0" fmla="*/ 205 w 233"/>
                  <a:gd name="T1" fmla="*/ 36 h 297"/>
                  <a:gd name="T2" fmla="*/ 233 w 233"/>
                  <a:gd name="T3" fmla="*/ 36 h 297"/>
                  <a:gd name="T4" fmla="*/ 233 w 233"/>
                  <a:gd name="T5" fmla="*/ 34 h 297"/>
                  <a:gd name="T6" fmla="*/ 200 w 233"/>
                  <a:gd name="T7" fmla="*/ 0 h 297"/>
                  <a:gd name="T8" fmla="*/ 34 w 233"/>
                  <a:gd name="T9" fmla="*/ 0 h 297"/>
                  <a:gd name="T10" fmla="*/ 0 w 233"/>
                  <a:gd name="T11" fmla="*/ 34 h 297"/>
                  <a:gd name="T12" fmla="*/ 0 w 233"/>
                  <a:gd name="T13" fmla="*/ 153 h 297"/>
                  <a:gd name="T14" fmla="*/ 56 w 233"/>
                  <a:gd name="T15" fmla="*/ 208 h 297"/>
                  <a:gd name="T16" fmla="*/ 66 w 233"/>
                  <a:gd name="T17" fmla="*/ 231 h 297"/>
                  <a:gd name="T18" fmla="*/ 66 w 233"/>
                  <a:gd name="T19" fmla="*/ 233 h 297"/>
                  <a:gd name="T20" fmla="*/ 73 w 233"/>
                  <a:gd name="T21" fmla="*/ 233 h 297"/>
                  <a:gd name="T22" fmla="*/ 83 w 233"/>
                  <a:gd name="T23" fmla="*/ 245 h 297"/>
                  <a:gd name="T24" fmla="*/ 95 w 233"/>
                  <a:gd name="T25" fmla="*/ 297 h 297"/>
                  <a:gd name="T26" fmla="*/ 200 w 233"/>
                  <a:gd name="T27" fmla="*/ 297 h 297"/>
                  <a:gd name="T28" fmla="*/ 233 w 233"/>
                  <a:gd name="T29" fmla="*/ 267 h 297"/>
                  <a:gd name="T30" fmla="*/ 205 w 233"/>
                  <a:gd name="T31" fmla="*/ 267 h 297"/>
                  <a:gd name="T32" fmla="*/ 182 w 233"/>
                  <a:gd name="T33" fmla="*/ 243 h 297"/>
                  <a:gd name="T34" fmla="*/ 189 w 233"/>
                  <a:gd name="T35" fmla="*/ 227 h 297"/>
                  <a:gd name="T36" fmla="*/ 200 w 233"/>
                  <a:gd name="T37" fmla="*/ 220 h 297"/>
                  <a:gd name="T38" fmla="*/ 182 w 233"/>
                  <a:gd name="T39" fmla="*/ 197 h 297"/>
                  <a:gd name="T40" fmla="*/ 200 w 233"/>
                  <a:gd name="T41" fmla="*/ 174 h 297"/>
                  <a:gd name="T42" fmla="*/ 182 w 233"/>
                  <a:gd name="T43" fmla="*/ 151 h 297"/>
                  <a:gd name="T44" fmla="*/ 200 w 233"/>
                  <a:gd name="T45" fmla="*/ 128 h 297"/>
                  <a:gd name="T46" fmla="*/ 182 w 233"/>
                  <a:gd name="T47" fmla="*/ 105 h 297"/>
                  <a:gd name="T48" fmla="*/ 200 w 233"/>
                  <a:gd name="T49" fmla="*/ 82 h 297"/>
                  <a:gd name="T50" fmla="*/ 182 w 233"/>
                  <a:gd name="T51" fmla="*/ 59 h 297"/>
                  <a:gd name="T52" fmla="*/ 205 w 233"/>
                  <a:gd name="T53" fmla="*/ 36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33" h="297">
                    <a:moveTo>
                      <a:pt x="205" y="36"/>
                    </a:moveTo>
                    <a:cubicBezTo>
                      <a:pt x="233" y="36"/>
                      <a:pt x="233" y="36"/>
                      <a:pt x="233" y="36"/>
                    </a:cubicBezTo>
                    <a:cubicBezTo>
                      <a:pt x="233" y="34"/>
                      <a:pt x="233" y="34"/>
                      <a:pt x="233" y="34"/>
                    </a:cubicBezTo>
                    <a:cubicBezTo>
                      <a:pt x="233" y="15"/>
                      <a:pt x="218" y="0"/>
                      <a:pt x="200" y="0"/>
                    </a:cubicBezTo>
                    <a:cubicBezTo>
                      <a:pt x="34" y="0"/>
                      <a:pt x="34" y="0"/>
                      <a:pt x="34" y="0"/>
                    </a:cubicBezTo>
                    <a:cubicBezTo>
                      <a:pt x="15" y="0"/>
                      <a:pt x="0" y="15"/>
                      <a:pt x="0" y="34"/>
                    </a:cubicBezTo>
                    <a:cubicBezTo>
                      <a:pt x="0" y="153"/>
                      <a:pt x="0" y="153"/>
                      <a:pt x="0" y="153"/>
                    </a:cubicBezTo>
                    <a:cubicBezTo>
                      <a:pt x="24" y="176"/>
                      <a:pt x="56" y="208"/>
                      <a:pt x="56" y="208"/>
                    </a:cubicBezTo>
                    <a:cubicBezTo>
                      <a:pt x="62" y="214"/>
                      <a:pt x="66" y="223"/>
                      <a:pt x="66" y="231"/>
                    </a:cubicBezTo>
                    <a:cubicBezTo>
                      <a:pt x="66" y="232"/>
                      <a:pt x="66" y="232"/>
                      <a:pt x="66" y="233"/>
                    </a:cubicBezTo>
                    <a:cubicBezTo>
                      <a:pt x="68" y="232"/>
                      <a:pt x="70" y="232"/>
                      <a:pt x="73" y="233"/>
                    </a:cubicBezTo>
                    <a:cubicBezTo>
                      <a:pt x="78" y="235"/>
                      <a:pt x="82" y="239"/>
                      <a:pt x="83" y="245"/>
                    </a:cubicBezTo>
                    <a:cubicBezTo>
                      <a:pt x="83" y="245"/>
                      <a:pt x="90" y="274"/>
                      <a:pt x="95" y="297"/>
                    </a:cubicBezTo>
                    <a:cubicBezTo>
                      <a:pt x="200" y="297"/>
                      <a:pt x="200" y="297"/>
                      <a:pt x="200" y="297"/>
                    </a:cubicBezTo>
                    <a:cubicBezTo>
                      <a:pt x="217" y="297"/>
                      <a:pt x="232" y="284"/>
                      <a:pt x="233" y="267"/>
                    </a:cubicBezTo>
                    <a:cubicBezTo>
                      <a:pt x="205" y="267"/>
                      <a:pt x="205" y="267"/>
                      <a:pt x="205" y="267"/>
                    </a:cubicBezTo>
                    <a:cubicBezTo>
                      <a:pt x="192" y="267"/>
                      <a:pt x="182" y="256"/>
                      <a:pt x="182" y="243"/>
                    </a:cubicBezTo>
                    <a:cubicBezTo>
                      <a:pt x="182" y="237"/>
                      <a:pt x="185" y="231"/>
                      <a:pt x="189" y="227"/>
                    </a:cubicBezTo>
                    <a:cubicBezTo>
                      <a:pt x="192" y="223"/>
                      <a:pt x="196" y="221"/>
                      <a:pt x="200" y="220"/>
                    </a:cubicBezTo>
                    <a:cubicBezTo>
                      <a:pt x="190" y="218"/>
                      <a:pt x="182" y="209"/>
                      <a:pt x="182" y="197"/>
                    </a:cubicBezTo>
                    <a:cubicBezTo>
                      <a:pt x="182" y="186"/>
                      <a:pt x="190" y="176"/>
                      <a:pt x="200" y="174"/>
                    </a:cubicBezTo>
                    <a:cubicBezTo>
                      <a:pt x="190" y="172"/>
                      <a:pt x="182" y="163"/>
                      <a:pt x="182" y="151"/>
                    </a:cubicBezTo>
                    <a:cubicBezTo>
                      <a:pt x="182" y="140"/>
                      <a:pt x="190" y="130"/>
                      <a:pt x="200" y="128"/>
                    </a:cubicBezTo>
                    <a:cubicBezTo>
                      <a:pt x="190" y="126"/>
                      <a:pt x="182" y="117"/>
                      <a:pt x="182" y="105"/>
                    </a:cubicBezTo>
                    <a:cubicBezTo>
                      <a:pt x="182" y="94"/>
                      <a:pt x="190" y="84"/>
                      <a:pt x="200" y="82"/>
                    </a:cubicBezTo>
                    <a:cubicBezTo>
                      <a:pt x="190" y="80"/>
                      <a:pt x="182" y="70"/>
                      <a:pt x="182" y="59"/>
                    </a:cubicBezTo>
                    <a:cubicBezTo>
                      <a:pt x="182" y="46"/>
                      <a:pt x="192" y="36"/>
                      <a:pt x="205"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nvGrpSpPr>
            <p:cNvPr id="46" name="Group 45">
              <a:extLst>
                <a:ext uri="{FF2B5EF4-FFF2-40B4-BE49-F238E27FC236}">
                  <a16:creationId xmlns:a16="http://schemas.microsoft.com/office/drawing/2014/main" id="{C5C54F14-DBF9-4BAF-BD50-757FA8CC5840}"/>
                </a:ext>
              </a:extLst>
            </p:cNvPr>
            <p:cNvGrpSpPr/>
            <p:nvPr/>
          </p:nvGrpSpPr>
          <p:grpSpPr>
            <a:xfrm>
              <a:off x="5774032" y="3009170"/>
              <a:ext cx="1262990" cy="860705"/>
              <a:chOff x="430213" y="3795713"/>
              <a:chExt cx="1071562" cy="730250"/>
            </a:xfrm>
            <a:solidFill>
              <a:schemeClr val="accent2"/>
            </a:solidFill>
          </p:grpSpPr>
          <p:sp>
            <p:nvSpPr>
              <p:cNvPr id="48" name="Freeform 69">
                <a:extLst>
                  <a:ext uri="{FF2B5EF4-FFF2-40B4-BE49-F238E27FC236}">
                    <a16:creationId xmlns:a16="http://schemas.microsoft.com/office/drawing/2014/main" id="{B1CF0F01-78CE-4110-872D-BCDD8F7B2642}"/>
                  </a:ext>
                </a:extLst>
              </p:cNvPr>
              <p:cNvSpPr>
                <a:spLocks/>
              </p:cNvSpPr>
              <p:nvPr/>
            </p:nvSpPr>
            <p:spPr bwMode="auto">
              <a:xfrm>
                <a:off x="519113" y="3795713"/>
                <a:ext cx="890587" cy="571500"/>
              </a:xfrm>
              <a:custGeom>
                <a:avLst/>
                <a:gdLst>
                  <a:gd name="T0" fmla="*/ 19 w 299"/>
                  <a:gd name="T1" fmla="*/ 192 h 192"/>
                  <a:gd name="T2" fmla="*/ 19 w 299"/>
                  <a:gd name="T3" fmla="*/ 20 h 192"/>
                  <a:gd name="T4" fmla="*/ 281 w 299"/>
                  <a:gd name="T5" fmla="*/ 20 h 192"/>
                  <a:gd name="T6" fmla="*/ 281 w 299"/>
                  <a:gd name="T7" fmla="*/ 192 h 192"/>
                  <a:gd name="T8" fmla="*/ 299 w 299"/>
                  <a:gd name="T9" fmla="*/ 192 h 192"/>
                  <a:gd name="T10" fmla="*/ 299 w 299"/>
                  <a:gd name="T11" fmla="*/ 18 h 192"/>
                  <a:gd name="T12" fmla="*/ 281 w 299"/>
                  <a:gd name="T13" fmla="*/ 0 h 192"/>
                  <a:gd name="T14" fmla="*/ 18 w 299"/>
                  <a:gd name="T15" fmla="*/ 0 h 192"/>
                  <a:gd name="T16" fmla="*/ 0 w 299"/>
                  <a:gd name="T17" fmla="*/ 18 h 192"/>
                  <a:gd name="T18" fmla="*/ 0 w 299"/>
                  <a:gd name="T19" fmla="*/ 192 h 192"/>
                  <a:gd name="T20" fmla="*/ 19 w 299"/>
                  <a:gd name="T21" fmla="*/ 192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9" h="192">
                    <a:moveTo>
                      <a:pt x="19" y="192"/>
                    </a:moveTo>
                    <a:cubicBezTo>
                      <a:pt x="19" y="20"/>
                      <a:pt x="19" y="20"/>
                      <a:pt x="19" y="20"/>
                    </a:cubicBezTo>
                    <a:cubicBezTo>
                      <a:pt x="281" y="20"/>
                      <a:pt x="281" y="20"/>
                      <a:pt x="281" y="20"/>
                    </a:cubicBezTo>
                    <a:cubicBezTo>
                      <a:pt x="281" y="192"/>
                      <a:pt x="281" y="192"/>
                      <a:pt x="281" y="192"/>
                    </a:cubicBezTo>
                    <a:cubicBezTo>
                      <a:pt x="299" y="192"/>
                      <a:pt x="299" y="192"/>
                      <a:pt x="299" y="192"/>
                    </a:cubicBezTo>
                    <a:cubicBezTo>
                      <a:pt x="299" y="18"/>
                      <a:pt x="299" y="18"/>
                      <a:pt x="299" y="18"/>
                    </a:cubicBezTo>
                    <a:cubicBezTo>
                      <a:pt x="299" y="8"/>
                      <a:pt x="291" y="0"/>
                      <a:pt x="281" y="0"/>
                    </a:cubicBezTo>
                    <a:cubicBezTo>
                      <a:pt x="18" y="0"/>
                      <a:pt x="18" y="0"/>
                      <a:pt x="18" y="0"/>
                    </a:cubicBezTo>
                    <a:cubicBezTo>
                      <a:pt x="9" y="0"/>
                      <a:pt x="0" y="8"/>
                      <a:pt x="0" y="18"/>
                    </a:cubicBezTo>
                    <a:cubicBezTo>
                      <a:pt x="0" y="192"/>
                      <a:pt x="0" y="192"/>
                      <a:pt x="0" y="192"/>
                    </a:cubicBezTo>
                    <a:lnTo>
                      <a:pt x="19" y="1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70">
                <a:extLst>
                  <a:ext uri="{FF2B5EF4-FFF2-40B4-BE49-F238E27FC236}">
                    <a16:creationId xmlns:a16="http://schemas.microsoft.com/office/drawing/2014/main" id="{2BC925DB-048C-4A83-8CAC-978FF5EB615B}"/>
                  </a:ext>
                </a:extLst>
              </p:cNvPr>
              <p:cNvSpPr>
                <a:spLocks noEditPoints="1"/>
              </p:cNvSpPr>
              <p:nvPr/>
            </p:nvSpPr>
            <p:spPr bwMode="auto">
              <a:xfrm>
                <a:off x="430213" y="4418013"/>
                <a:ext cx="1071562" cy="107950"/>
              </a:xfrm>
              <a:custGeom>
                <a:avLst/>
                <a:gdLst>
                  <a:gd name="T0" fmla="*/ 359 w 360"/>
                  <a:gd name="T1" fmla="*/ 4 h 36"/>
                  <a:gd name="T2" fmla="*/ 353 w 360"/>
                  <a:gd name="T3" fmla="*/ 0 h 36"/>
                  <a:gd name="T4" fmla="*/ 7 w 360"/>
                  <a:gd name="T5" fmla="*/ 0 h 36"/>
                  <a:gd name="T6" fmla="*/ 1 w 360"/>
                  <a:gd name="T7" fmla="*/ 4 h 36"/>
                  <a:gd name="T8" fmla="*/ 0 w 360"/>
                  <a:gd name="T9" fmla="*/ 9 h 36"/>
                  <a:gd name="T10" fmla="*/ 0 w 360"/>
                  <a:gd name="T11" fmla="*/ 19 h 36"/>
                  <a:gd name="T12" fmla="*/ 19 w 360"/>
                  <a:gd name="T13" fmla="*/ 36 h 36"/>
                  <a:gd name="T14" fmla="*/ 341 w 360"/>
                  <a:gd name="T15" fmla="*/ 36 h 36"/>
                  <a:gd name="T16" fmla="*/ 360 w 360"/>
                  <a:gd name="T17" fmla="*/ 19 h 36"/>
                  <a:gd name="T18" fmla="*/ 360 w 360"/>
                  <a:gd name="T19" fmla="*/ 19 h 36"/>
                  <a:gd name="T20" fmla="*/ 360 w 360"/>
                  <a:gd name="T21" fmla="*/ 9 h 36"/>
                  <a:gd name="T22" fmla="*/ 359 w 360"/>
                  <a:gd name="T23" fmla="*/ 4 h 36"/>
                  <a:gd name="T24" fmla="*/ 213 w 360"/>
                  <a:gd name="T25" fmla="*/ 20 h 36"/>
                  <a:gd name="T26" fmla="*/ 146 w 360"/>
                  <a:gd name="T27" fmla="*/ 20 h 36"/>
                  <a:gd name="T28" fmla="*/ 141 w 360"/>
                  <a:gd name="T29" fmla="*/ 14 h 36"/>
                  <a:gd name="T30" fmla="*/ 146 w 360"/>
                  <a:gd name="T31" fmla="*/ 9 h 36"/>
                  <a:gd name="T32" fmla="*/ 213 w 360"/>
                  <a:gd name="T33" fmla="*/ 9 h 36"/>
                  <a:gd name="T34" fmla="*/ 219 w 360"/>
                  <a:gd name="T35" fmla="*/ 14 h 36"/>
                  <a:gd name="T36" fmla="*/ 213 w 360"/>
                  <a:gd name="T37" fmla="*/ 20 h 36"/>
                  <a:gd name="T38" fmla="*/ 325 w 360"/>
                  <a:gd name="T39" fmla="*/ 27 h 36"/>
                  <a:gd name="T40" fmla="*/ 315 w 360"/>
                  <a:gd name="T41" fmla="*/ 17 h 36"/>
                  <a:gd name="T42" fmla="*/ 325 w 360"/>
                  <a:gd name="T43" fmla="*/ 7 h 36"/>
                  <a:gd name="T44" fmla="*/ 335 w 360"/>
                  <a:gd name="T45" fmla="*/ 17 h 36"/>
                  <a:gd name="T46" fmla="*/ 325 w 360"/>
                  <a:gd name="T47" fmla="*/ 27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60" h="36">
                    <a:moveTo>
                      <a:pt x="359" y="4"/>
                    </a:moveTo>
                    <a:cubicBezTo>
                      <a:pt x="358" y="2"/>
                      <a:pt x="356" y="0"/>
                      <a:pt x="353" y="0"/>
                    </a:cubicBezTo>
                    <a:cubicBezTo>
                      <a:pt x="7" y="0"/>
                      <a:pt x="7" y="0"/>
                      <a:pt x="7" y="0"/>
                    </a:cubicBezTo>
                    <a:cubicBezTo>
                      <a:pt x="4" y="0"/>
                      <a:pt x="2" y="2"/>
                      <a:pt x="1" y="4"/>
                    </a:cubicBezTo>
                    <a:cubicBezTo>
                      <a:pt x="0" y="5"/>
                      <a:pt x="0" y="8"/>
                      <a:pt x="0" y="9"/>
                    </a:cubicBezTo>
                    <a:cubicBezTo>
                      <a:pt x="0" y="19"/>
                      <a:pt x="0" y="19"/>
                      <a:pt x="0" y="19"/>
                    </a:cubicBezTo>
                    <a:cubicBezTo>
                      <a:pt x="0" y="28"/>
                      <a:pt x="9" y="36"/>
                      <a:pt x="19" y="36"/>
                    </a:cubicBezTo>
                    <a:cubicBezTo>
                      <a:pt x="341" y="36"/>
                      <a:pt x="341" y="36"/>
                      <a:pt x="341" y="36"/>
                    </a:cubicBezTo>
                    <a:cubicBezTo>
                      <a:pt x="351" y="36"/>
                      <a:pt x="360" y="28"/>
                      <a:pt x="360" y="19"/>
                    </a:cubicBezTo>
                    <a:cubicBezTo>
                      <a:pt x="360" y="19"/>
                      <a:pt x="360" y="19"/>
                      <a:pt x="360" y="19"/>
                    </a:cubicBezTo>
                    <a:cubicBezTo>
                      <a:pt x="360" y="9"/>
                      <a:pt x="360" y="9"/>
                      <a:pt x="360" y="9"/>
                    </a:cubicBezTo>
                    <a:cubicBezTo>
                      <a:pt x="360" y="8"/>
                      <a:pt x="360" y="5"/>
                      <a:pt x="359" y="4"/>
                    </a:cubicBezTo>
                    <a:close/>
                    <a:moveTo>
                      <a:pt x="213" y="20"/>
                    </a:moveTo>
                    <a:cubicBezTo>
                      <a:pt x="146" y="20"/>
                      <a:pt x="146" y="20"/>
                      <a:pt x="146" y="20"/>
                    </a:cubicBezTo>
                    <a:cubicBezTo>
                      <a:pt x="143" y="20"/>
                      <a:pt x="141" y="17"/>
                      <a:pt x="141" y="14"/>
                    </a:cubicBezTo>
                    <a:cubicBezTo>
                      <a:pt x="141" y="11"/>
                      <a:pt x="143" y="9"/>
                      <a:pt x="146" y="9"/>
                    </a:cubicBezTo>
                    <a:cubicBezTo>
                      <a:pt x="213" y="9"/>
                      <a:pt x="213" y="9"/>
                      <a:pt x="213" y="9"/>
                    </a:cubicBezTo>
                    <a:cubicBezTo>
                      <a:pt x="217" y="9"/>
                      <a:pt x="219" y="11"/>
                      <a:pt x="219" y="14"/>
                    </a:cubicBezTo>
                    <a:cubicBezTo>
                      <a:pt x="219" y="17"/>
                      <a:pt x="217" y="20"/>
                      <a:pt x="213" y="20"/>
                    </a:cubicBezTo>
                    <a:close/>
                    <a:moveTo>
                      <a:pt x="325" y="27"/>
                    </a:moveTo>
                    <a:cubicBezTo>
                      <a:pt x="320" y="27"/>
                      <a:pt x="315" y="23"/>
                      <a:pt x="315" y="17"/>
                    </a:cubicBezTo>
                    <a:cubicBezTo>
                      <a:pt x="315" y="11"/>
                      <a:pt x="320" y="7"/>
                      <a:pt x="325" y="7"/>
                    </a:cubicBezTo>
                    <a:cubicBezTo>
                      <a:pt x="331" y="7"/>
                      <a:pt x="335" y="11"/>
                      <a:pt x="335" y="17"/>
                    </a:cubicBezTo>
                    <a:cubicBezTo>
                      <a:pt x="335" y="23"/>
                      <a:pt x="331" y="27"/>
                      <a:pt x="325"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71">
                <a:extLst>
                  <a:ext uri="{FF2B5EF4-FFF2-40B4-BE49-F238E27FC236}">
                    <a16:creationId xmlns:a16="http://schemas.microsoft.com/office/drawing/2014/main" id="{FF1639EB-2EB3-4F8B-9C0B-4F7C014B6112}"/>
                  </a:ext>
                </a:extLst>
              </p:cNvPr>
              <p:cNvSpPr>
                <a:spLocks noEditPoints="1"/>
              </p:cNvSpPr>
              <p:nvPr/>
            </p:nvSpPr>
            <p:spPr bwMode="auto">
              <a:xfrm>
                <a:off x="820738" y="3911601"/>
                <a:ext cx="290512" cy="411163"/>
              </a:xfrm>
              <a:custGeom>
                <a:avLst/>
                <a:gdLst>
                  <a:gd name="T0" fmla="*/ 90 w 98"/>
                  <a:gd name="T1" fmla="*/ 66 h 138"/>
                  <a:gd name="T2" fmla="*/ 8 w 98"/>
                  <a:gd name="T3" fmla="*/ 66 h 138"/>
                  <a:gd name="T4" fmla="*/ 0 w 98"/>
                  <a:gd name="T5" fmla="*/ 74 h 138"/>
                  <a:gd name="T6" fmla="*/ 0 w 98"/>
                  <a:gd name="T7" fmla="*/ 82 h 138"/>
                  <a:gd name="T8" fmla="*/ 10 w 98"/>
                  <a:gd name="T9" fmla="*/ 82 h 138"/>
                  <a:gd name="T10" fmla="*/ 15 w 98"/>
                  <a:gd name="T11" fmla="*/ 88 h 138"/>
                  <a:gd name="T12" fmla="*/ 10 w 98"/>
                  <a:gd name="T13" fmla="*/ 93 h 138"/>
                  <a:gd name="T14" fmla="*/ 0 w 98"/>
                  <a:gd name="T15" fmla="*/ 93 h 138"/>
                  <a:gd name="T16" fmla="*/ 0 w 98"/>
                  <a:gd name="T17" fmla="*/ 99 h 138"/>
                  <a:gd name="T18" fmla="*/ 10 w 98"/>
                  <a:gd name="T19" fmla="*/ 99 h 138"/>
                  <a:gd name="T20" fmla="*/ 15 w 98"/>
                  <a:gd name="T21" fmla="*/ 104 h 138"/>
                  <a:gd name="T22" fmla="*/ 10 w 98"/>
                  <a:gd name="T23" fmla="*/ 109 h 138"/>
                  <a:gd name="T24" fmla="*/ 0 w 98"/>
                  <a:gd name="T25" fmla="*/ 109 h 138"/>
                  <a:gd name="T26" fmla="*/ 0 w 98"/>
                  <a:gd name="T27" fmla="*/ 115 h 138"/>
                  <a:gd name="T28" fmla="*/ 10 w 98"/>
                  <a:gd name="T29" fmla="*/ 115 h 138"/>
                  <a:gd name="T30" fmla="*/ 15 w 98"/>
                  <a:gd name="T31" fmla="*/ 121 h 138"/>
                  <a:gd name="T32" fmla="*/ 10 w 98"/>
                  <a:gd name="T33" fmla="*/ 126 h 138"/>
                  <a:gd name="T34" fmla="*/ 0 w 98"/>
                  <a:gd name="T35" fmla="*/ 126 h 138"/>
                  <a:gd name="T36" fmla="*/ 0 w 98"/>
                  <a:gd name="T37" fmla="*/ 130 h 138"/>
                  <a:gd name="T38" fmla="*/ 8 w 98"/>
                  <a:gd name="T39" fmla="*/ 138 h 138"/>
                  <a:gd name="T40" fmla="*/ 90 w 98"/>
                  <a:gd name="T41" fmla="*/ 138 h 138"/>
                  <a:gd name="T42" fmla="*/ 98 w 98"/>
                  <a:gd name="T43" fmla="*/ 130 h 138"/>
                  <a:gd name="T44" fmla="*/ 98 w 98"/>
                  <a:gd name="T45" fmla="*/ 74 h 138"/>
                  <a:gd name="T46" fmla="*/ 90 w 98"/>
                  <a:gd name="T47" fmla="*/ 66 h 138"/>
                  <a:gd name="T48" fmla="*/ 28 w 98"/>
                  <a:gd name="T49" fmla="*/ 33 h 138"/>
                  <a:gd name="T50" fmla="*/ 49 w 98"/>
                  <a:gd name="T51" fmla="*/ 12 h 138"/>
                  <a:gd name="T52" fmla="*/ 70 w 98"/>
                  <a:gd name="T53" fmla="*/ 33 h 138"/>
                  <a:gd name="T54" fmla="*/ 70 w 98"/>
                  <a:gd name="T55" fmla="*/ 58 h 138"/>
                  <a:gd name="T56" fmla="*/ 81 w 98"/>
                  <a:gd name="T57" fmla="*/ 58 h 138"/>
                  <a:gd name="T58" fmla="*/ 81 w 98"/>
                  <a:gd name="T59" fmla="*/ 33 h 138"/>
                  <a:gd name="T60" fmla="*/ 49 w 98"/>
                  <a:gd name="T61" fmla="*/ 0 h 138"/>
                  <a:gd name="T62" fmla="*/ 17 w 98"/>
                  <a:gd name="T63" fmla="*/ 33 h 138"/>
                  <a:gd name="T64" fmla="*/ 17 w 98"/>
                  <a:gd name="T65" fmla="*/ 58 h 138"/>
                  <a:gd name="T66" fmla="*/ 28 w 98"/>
                  <a:gd name="T67" fmla="*/ 58 h 138"/>
                  <a:gd name="T68" fmla="*/ 28 w 98"/>
                  <a:gd name="T69" fmla="*/ 33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8" h="138">
                    <a:moveTo>
                      <a:pt x="90" y="66"/>
                    </a:moveTo>
                    <a:cubicBezTo>
                      <a:pt x="8" y="66"/>
                      <a:pt x="8" y="66"/>
                      <a:pt x="8" y="66"/>
                    </a:cubicBezTo>
                    <a:cubicBezTo>
                      <a:pt x="3" y="66"/>
                      <a:pt x="0" y="70"/>
                      <a:pt x="0" y="74"/>
                    </a:cubicBezTo>
                    <a:cubicBezTo>
                      <a:pt x="0" y="82"/>
                      <a:pt x="0" y="82"/>
                      <a:pt x="0" y="82"/>
                    </a:cubicBezTo>
                    <a:cubicBezTo>
                      <a:pt x="10" y="82"/>
                      <a:pt x="10" y="82"/>
                      <a:pt x="10" y="82"/>
                    </a:cubicBezTo>
                    <a:cubicBezTo>
                      <a:pt x="13" y="82"/>
                      <a:pt x="15" y="85"/>
                      <a:pt x="15" y="88"/>
                    </a:cubicBezTo>
                    <a:cubicBezTo>
                      <a:pt x="15" y="90"/>
                      <a:pt x="13" y="93"/>
                      <a:pt x="10" y="93"/>
                    </a:cubicBezTo>
                    <a:cubicBezTo>
                      <a:pt x="0" y="93"/>
                      <a:pt x="0" y="93"/>
                      <a:pt x="0" y="93"/>
                    </a:cubicBezTo>
                    <a:cubicBezTo>
                      <a:pt x="0" y="99"/>
                      <a:pt x="0" y="99"/>
                      <a:pt x="0" y="99"/>
                    </a:cubicBezTo>
                    <a:cubicBezTo>
                      <a:pt x="10" y="99"/>
                      <a:pt x="10" y="99"/>
                      <a:pt x="10" y="99"/>
                    </a:cubicBezTo>
                    <a:cubicBezTo>
                      <a:pt x="13" y="99"/>
                      <a:pt x="15" y="101"/>
                      <a:pt x="15" y="104"/>
                    </a:cubicBezTo>
                    <a:cubicBezTo>
                      <a:pt x="15" y="107"/>
                      <a:pt x="13" y="109"/>
                      <a:pt x="10" y="109"/>
                    </a:cubicBezTo>
                    <a:cubicBezTo>
                      <a:pt x="0" y="109"/>
                      <a:pt x="0" y="109"/>
                      <a:pt x="0" y="109"/>
                    </a:cubicBezTo>
                    <a:cubicBezTo>
                      <a:pt x="0" y="115"/>
                      <a:pt x="0" y="115"/>
                      <a:pt x="0" y="115"/>
                    </a:cubicBezTo>
                    <a:cubicBezTo>
                      <a:pt x="10" y="115"/>
                      <a:pt x="10" y="115"/>
                      <a:pt x="10" y="115"/>
                    </a:cubicBezTo>
                    <a:cubicBezTo>
                      <a:pt x="13" y="115"/>
                      <a:pt x="15" y="118"/>
                      <a:pt x="15" y="121"/>
                    </a:cubicBezTo>
                    <a:cubicBezTo>
                      <a:pt x="15" y="123"/>
                      <a:pt x="13" y="126"/>
                      <a:pt x="10" y="126"/>
                    </a:cubicBezTo>
                    <a:cubicBezTo>
                      <a:pt x="0" y="126"/>
                      <a:pt x="0" y="126"/>
                      <a:pt x="0" y="126"/>
                    </a:cubicBezTo>
                    <a:cubicBezTo>
                      <a:pt x="0" y="130"/>
                      <a:pt x="0" y="130"/>
                      <a:pt x="0" y="130"/>
                    </a:cubicBezTo>
                    <a:cubicBezTo>
                      <a:pt x="0" y="134"/>
                      <a:pt x="3" y="138"/>
                      <a:pt x="8" y="138"/>
                    </a:cubicBezTo>
                    <a:cubicBezTo>
                      <a:pt x="90" y="138"/>
                      <a:pt x="90" y="138"/>
                      <a:pt x="90" y="138"/>
                    </a:cubicBezTo>
                    <a:cubicBezTo>
                      <a:pt x="94" y="138"/>
                      <a:pt x="98" y="134"/>
                      <a:pt x="98" y="130"/>
                    </a:cubicBezTo>
                    <a:cubicBezTo>
                      <a:pt x="98" y="74"/>
                      <a:pt x="98" y="74"/>
                      <a:pt x="98" y="74"/>
                    </a:cubicBezTo>
                    <a:cubicBezTo>
                      <a:pt x="98" y="70"/>
                      <a:pt x="94" y="66"/>
                      <a:pt x="90" y="66"/>
                    </a:cubicBezTo>
                    <a:close/>
                    <a:moveTo>
                      <a:pt x="28" y="33"/>
                    </a:moveTo>
                    <a:cubicBezTo>
                      <a:pt x="28" y="21"/>
                      <a:pt x="37" y="12"/>
                      <a:pt x="49" y="12"/>
                    </a:cubicBezTo>
                    <a:cubicBezTo>
                      <a:pt x="61" y="12"/>
                      <a:pt x="70" y="21"/>
                      <a:pt x="70" y="33"/>
                    </a:cubicBezTo>
                    <a:cubicBezTo>
                      <a:pt x="70" y="58"/>
                      <a:pt x="70" y="58"/>
                      <a:pt x="70" y="58"/>
                    </a:cubicBezTo>
                    <a:cubicBezTo>
                      <a:pt x="81" y="58"/>
                      <a:pt x="81" y="58"/>
                      <a:pt x="81" y="58"/>
                    </a:cubicBezTo>
                    <a:cubicBezTo>
                      <a:pt x="81" y="33"/>
                      <a:pt x="81" y="33"/>
                      <a:pt x="81" y="33"/>
                    </a:cubicBezTo>
                    <a:cubicBezTo>
                      <a:pt x="81" y="15"/>
                      <a:pt x="67" y="0"/>
                      <a:pt x="49" y="0"/>
                    </a:cubicBezTo>
                    <a:cubicBezTo>
                      <a:pt x="31" y="0"/>
                      <a:pt x="17" y="15"/>
                      <a:pt x="17" y="33"/>
                    </a:cubicBezTo>
                    <a:cubicBezTo>
                      <a:pt x="17" y="58"/>
                      <a:pt x="17" y="58"/>
                      <a:pt x="17" y="58"/>
                    </a:cubicBezTo>
                    <a:cubicBezTo>
                      <a:pt x="28" y="58"/>
                      <a:pt x="28" y="58"/>
                      <a:pt x="28" y="58"/>
                    </a:cubicBezTo>
                    <a:lnTo>
                      <a:pt x="28" y="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53" name="Right Arrow 53">
              <a:extLst>
                <a:ext uri="{FF2B5EF4-FFF2-40B4-BE49-F238E27FC236}">
                  <a16:creationId xmlns:a16="http://schemas.microsoft.com/office/drawing/2014/main" id="{D26287FF-81E9-43CB-8EC2-3DF84EA0D315}"/>
                </a:ext>
              </a:extLst>
            </p:cNvPr>
            <p:cNvSpPr/>
            <p:nvPr/>
          </p:nvSpPr>
          <p:spPr>
            <a:xfrm>
              <a:off x="3874788" y="4434148"/>
              <a:ext cx="804419" cy="489620"/>
            </a:xfrm>
            <a:prstGeom prst="rightArrow">
              <a:avLst/>
            </a:prstGeom>
            <a:solidFill>
              <a:schemeClr val="tx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rtlCol="0" anchor="ctr"/>
            <a:lstStyle/>
            <a:p>
              <a:pPr algn="ctr"/>
              <a:endParaRPr lang="en-US" dirty="0"/>
            </a:p>
          </p:txBody>
        </p:sp>
        <p:sp>
          <p:nvSpPr>
            <p:cNvPr id="54" name="Freeform 43">
              <a:extLst>
                <a:ext uri="{FF2B5EF4-FFF2-40B4-BE49-F238E27FC236}">
                  <a16:creationId xmlns:a16="http://schemas.microsoft.com/office/drawing/2014/main" id="{DA7B99E4-E6C8-4FDA-ADF4-4B5D8F42AE83}"/>
                </a:ext>
              </a:extLst>
            </p:cNvPr>
            <p:cNvSpPr>
              <a:spLocks/>
            </p:cNvSpPr>
            <p:nvPr/>
          </p:nvSpPr>
          <p:spPr bwMode="auto">
            <a:xfrm>
              <a:off x="10110019" y="2976052"/>
              <a:ext cx="597982" cy="926940"/>
            </a:xfrm>
            <a:custGeom>
              <a:avLst/>
              <a:gdLst>
                <a:gd name="T0" fmla="*/ 148 w 246"/>
                <a:gd name="T1" fmla="*/ 161 h 381"/>
                <a:gd name="T2" fmla="*/ 81 w 246"/>
                <a:gd name="T3" fmla="*/ 120 h 381"/>
                <a:gd name="T4" fmla="*/ 81 w 246"/>
                <a:gd name="T5" fmla="*/ 120 h 381"/>
                <a:gd name="T6" fmla="*/ 121 w 246"/>
                <a:gd name="T7" fmla="*/ 93 h 381"/>
                <a:gd name="T8" fmla="*/ 201 w 246"/>
                <a:gd name="T9" fmla="*/ 123 h 381"/>
                <a:gd name="T10" fmla="*/ 237 w 246"/>
                <a:gd name="T11" fmla="*/ 72 h 381"/>
                <a:gd name="T12" fmla="*/ 157 w 246"/>
                <a:gd name="T13" fmla="*/ 35 h 381"/>
                <a:gd name="T14" fmla="*/ 157 w 246"/>
                <a:gd name="T15" fmla="*/ 0 h 381"/>
                <a:gd name="T16" fmla="*/ 100 w 246"/>
                <a:gd name="T17" fmla="*/ 0 h 381"/>
                <a:gd name="T18" fmla="*/ 100 w 246"/>
                <a:gd name="T19" fmla="*/ 34 h 381"/>
                <a:gd name="T20" fmla="*/ 13 w 246"/>
                <a:gd name="T21" fmla="*/ 126 h 381"/>
                <a:gd name="T22" fmla="*/ 13 w 246"/>
                <a:gd name="T23" fmla="*/ 127 h 381"/>
                <a:gd name="T24" fmla="*/ 116 w 246"/>
                <a:gd name="T25" fmla="*/ 222 h 381"/>
                <a:gd name="T26" fmla="*/ 178 w 246"/>
                <a:gd name="T27" fmla="*/ 261 h 381"/>
                <a:gd name="T28" fmla="*/ 178 w 246"/>
                <a:gd name="T29" fmla="*/ 262 h 381"/>
                <a:gd name="T30" fmla="*/ 133 w 246"/>
                <a:gd name="T31" fmla="*/ 291 h 381"/>
                <a:gd name="T32" fmla="*/ 41 w 246"/>
                <a:gd name="T33" fmla="*/ 254 h 381"/>
                <a:gd name="T34" fmla="*/ 0 w 246"/>
                <a:gd name="T35" fmla="*/ 302 h 381"/>
                <a:gd name="T36" fmla="*/ 100 w 246"/>
                <a:gd name="T37" fmla="*/ 349 h 381"/>
                <a:gd name="T38" fmla="*/ 100 w 246"/>
                <a:gd name="T39" fmla="*/ 381 h 381"/>
                <a:gd name="T40" fmla="*/ 157 w 246"/>
                <a:gd name="T41" fmla="*/ 381 h 381"/>
                <a:gd name="T42" fmla="*/ 157 w 246"/>
                <a:gd name="T43" fmla="*/ 350 h 381"/>
                <a:gd name="T44" fmla="*/ 246 w 246"/>
                <a:gd name="T45" fmla="*/ 255 h 381"/>
                <a:gd name="T46" fmla="*/ 246 w 246"/>
                <a:gd name="T47" fmla="*/ 254 h 381"/>
                <a:gd name="T48" fmla="*/ 148 w 246"/>
                <a:gd name="T49" fmla="*/ 161 h 3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46" h="381">
                  <a:moveTo>
                    <a:pt x="148" y="161"/>
                  </a:moveTo>
                  <a:cubicBezTo>
                    <a:pt x="94" y="148"/>
                    <a:pt x="81" y="141"/>
                    <a:pt x="81" y="120"/>
                  </a:cubicBezTo>
                  <a:cubicBezTo>
                    <a:pt x="81" y="120"/>
                    <a:pt x="81" y="120"/>
                    <a:pt x="81" y="120"/>
                  </a:cubicBezTo>
                  <a:cubicBezTo>
                    <a:pt x="81" y="105"/>
                    <a:pt x="94" y="93"/>
                    <a:pt x="121" y="93"/>
                  </a:cubicBezTo>
                  <a:cubicBezTo>
                    <a:pt x="147" y="93"/>
                    <a:pt x="174" y="104"/>
                    <a:pt x="201" y="123"/>
                  </a:cubicBezTo>
                  <a:cubicBezTo>
                    <a:pt x="237" y="72"/>
                    <a:pt x="237" y="72"/>
                    <a:pt x="237" y="72"/>
                  </a:cubicBezTo>
                  <a:cubicBezTo>
                    <a:pt x="214" y="53"/>
                    <a:pt x="187" y="41"/>
                    <a:pt x="157" y="35"/>
                  </a:cubicBezTo>
                  <a:cubicBezTo>
                    <a:pt x="157" y="0"/>
                    <a:pt x="157" y="0"/>
                    <a:pt x="157" y="0"/>
                  </a:cubicBezTo>
                  <a:cubicBezTo>
                    <a:pt x="100" y="0"/>
                    <a:pt x="100" y="0"/>
                    <a:pt x="100" y="0"/>
                  </a:cubicBezTo>
                  <a:cubicBezTo>
                    <a:pt x="100" y="34"/>
                    <a:pt x="100" y="34"/>
                    <a:pt x="100" y="34"/>
                  </a:cubicBezTo>
                  <a:cubicBezTo>
                    <a:pt x="48" y="41"/>
                    <a:pt x="13" y="76"/>
                    <a:pt x="13" y="126"/>
                  </a:cubicBezTo>
                  <a:cubicBezTo>
                    <a:pt x="13" y="127"/>
                    <a:pt x="13" y="127"/>
                    <a:pt x="13" y="127"/>
                  </a:cubicBezTo>
                  <a:cubicBezTo>
                    <a:pt x="13" y="188"/>
                    <a:pt x="53" y="206"/>
                    <a:pt x="116" y="222"/>
                  </a:cubicBezTo>
                  <a:cubicBezTo>
                    <a:pt x="168" y="235"/>
                    <a:pt x="178" y="244"/>
                    <a:pt x="178" y="261"/>
                  </a:cubicBezTo>
                  <a:cubicBezTo>
                    <a:pt x="178" y="262"/>
                    <a:pt x="178" y="262"/>
                    <a:pt x="178" y="262"/>
                  </a:cubicBezTo>
                  <a:cubicBezTo>
                    <a:pt x="178" y="280"/>
                    <a:pt x="161" y="291"/>
                    <a:pt x="133" y="291"/>
                  </a:cubicBezTo>
                  <a:cubicBezTo>
                    <a:pt x="98" y="291"/>
                    <a:pt x="69" y="277"/>
                    <a:pt x="41" y="254"/>
                  </a:cubicBezTo>
                  <a:cubicBezTo>
                    <a:pt x="0" y="302"/>
                    <a:pt x="0" y="302"/>
                    <a:pt x="0" y="302"/>
                  </a:cubicBezTo>
                  <a:cubicBezTo>
                    <a:pt x="29" y="328"/>
                    <a:pt x="64" y="343"/>
                    <a:pt x="100" y="349"/>
                  </a:cubicBezTo>
                  <a:cubicBezTo>
                    <a:pt x="100" y="381"/>
                    <a:pt x="100" y="381"/>
                    <a:pt x="100" y="381"/>
                  </a:cubicBezTo>
                  <a:cubicBezTo>
                    <a:pt x="157" y="381"/>
                    <a:pt x="157" y="381"/>
                    <a:pt x="157" y="381"/>
                  </a:cubicBezTo>
                  <a:cubicBezTo>
                    <a:pt x="157" y="350"/>
                    <a:pt x="157" y="350"/>
                    <a:pt x="157" y="350"/>
                  </a:cubicBezTo>
                  <a:cubicBezTo>
                    <a:pt x="210" y="342"/>
                    <a:pt x="246" y="309"/>
                    <a:pt x="246" y="255"/>
                  </a:cubicBezTo>
                  <a:cubicBezTo>
                    <a:pt x="246" y="254"/>
                    <a:pt x="246" y="254"/>
                    <a:pt x="246" y="254"/>
                  </a:cubicBezTo>
                  <a:cubicBezTo>
                    <a:pt x="246" y="200"/>
                    <a:pt x="211" y="178"/>
                    <a:pt x="148" y="161"/>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58" name="Right Arrow 59">
              <a:extLst>
                <a:ext uri="{FF2B5EF4-FFF2-40B4-BE49-F238E27FC236}">
                  <a16:creationId xmlns:a16="http://schemas.microsoft.com/office/drawing/2014/main" id="{5528B422-A632-4AE6-A4FB-0F498FADA0B0}"/>
                </a:ext>
              </a:extLst>
            </p:cNvPr>
            <p:cNvSpPr/>
            <p:nvPr/>
          </p:nvSpPr>
          <p:spPr>
            <a:xfrm>
              <a:off x="7966056" y="4434148"/>
              <a:ext cx="804419" cy="489620"/>
            </a:xfrm>
            <a:prstGeom prst="rightArrow">
              <a:avLst/>
            </a:prstGeom>
            <a:solidFill>
              <a:schemeClr val="accent1"/>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rtlCol="0" anchor="ctr"/>
            <a:lstStyle/>
            <a:p>
              <a:pPr algn="ctr"/>
              <a:endParaRPr lang="en-US" dirty="0"/>
            </a:p>
          </p:txBody>
        </p:sp>
        <p:sp>
          <p:nvSpPr>
            <p:cNvPr id="59" name="Rounded Rectangle 7">
              <a:extLst>
                <a:ext uri="{FF2B5EF4-FFF2-40B4-BE49-F238E27FC236}">
                  <a16:creationId xmlns:a16="http://schemas.microsoft.com/office/drawing/2014/main" id="{4A88FB8C-D79F-4B29-ACE4-B38CB8E98271}"/>
                </a:ext>
              </a:extLst>
            </p:cNvPr>
            <p:cNvSpPr/>
            <p:nvPr/>
          </p:nvSpPr>
          <p:spPr>
            <a:xfrm>
              <a:off x="834794" y="4018651"/>
              <a:ext cx="2797630" cy="1423872"/>
            </a:xfrm>
            <a:prstGeom prst="rect">
              <a:avLst/>
            </a:prstGeom>
            <a:solidFill>
              <a:schemeClr val="accent2"/>
            </a:solidFill>
            <a:ln>
              <a:solidFill>
                <a:srgbClr val="1A0D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r>
                <a:rPr lang="en-US" sz="1600" b="1" dirty="0">
                  <a:solidFill>
                    <a:schemeClr val="bg2"/>
                  </a:solidFill>
                </a:rPr>
                <a:t>Maintain Supplier Profile</a:t>
              </a:r>
            </a:p>
            <a:p>
              <a:pPr marL="61912" algn="ctr">
                <a:spcBef>
                  <a:spcPts val="800"/>
                </a:spcBef>
                <a:buClr>
                  <a:schemeClr val="accent1"/>
                </a:buClr>
              </a:pPr>
              <a:endParaRPr lang="en-US" sz="1600" b="1" dirty="0">
                <a:solidFill>
                  <a:schemeClr val="tx1"/>
                </a:solidFill>
              </a:endParaRPr>
            </a:p>
            <a:p>
              <a:pPr marL="61912" algn="ctr">
                <a:spcBef>
                  <a:spcPts val="800"/>
                </a:spcBef>
                <a:buClr>
                  <a:schemeClr val="accent1"/>
                </a:buClr>
              </a:pPr>
              <a:endParaRPr lang="en-US" sz="1400" b="1" dirty="0">
                <a:solidFill>
                  <a:schemeClr val="tx1"/>
                </a:solidFill>
              </a:endParaRPr>
            </a:p>
          </p:txBody>
        </p:sp>
        <p:sp>
          <p:nvSpPr>
            <p:cNvPr id="60" name="Rounded Rectangle 7">
              <a:extLst>
                <a:ext uri="{FF2B5EF4-FFF2-40B4-BE49-F238E27FC236}">
                  <a16:creationId xmlns:a16="http://schemas.microsoft.com/office/drawing/2014/main" id="{33D120CB-034B-42B0-AAE2-4E81E382A263}"/>
                </a:ext>
              </a:extLst>
            </p:cNvPr>
            <p:cNvSpPr/>
            <p:nvPr/>
          </p:nvSpPr>
          <p:spPr>
            <a:xfrm>
              <a:off x="4922495" y="4018651"/>
              <a:ext cx="2797630" cy="1423872"/>
            </a:xfrm>
            <a:prstGeom prst="rect">
              <a:avLst/>
            </a:prstGeom>
            <a:solidFill>
              <a:schemeClr val="accent2"/>
            </a:solidFill>
            <a:ln>
              <a:solidFill>
                <a:srgbClr val="1A0D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r>
                <a:rPr lang="en-US" sz="1600" b="1" dirty="0">
                  <a:solidFill>
                    <a:schemeClr val="bg2"/>
                  </a:solidFill>
                </a:rPr>
                <a:t>Sourcing</a:t>
              </a:r>
            </a:p>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endParaRPr lang="en-US" sz="1400" b="1" dirty="0">
                <a:solidFill>
                  <a:schemeClr val="bg1">
                    <a:lumMod val="65000"/>
                  </a:schemeClr>
                </a:solidFill>
              </a:endParaRPr>
            </a:p>
          </p:txBody>
        </p:sp>
        <p:sp>
          <p:nvSpPr>
            <p:cNvPr id="61" name="Rounded Rectangle 7">
              <a:extLst>
                <a:ext uri="{FF2B5EF4-FFF2-40B4-BE49-F238E27FC236}">
                  <a16:creationId xmlns:a16="http://schemas.microsoft.com/office/drawing/2014/main" id="{C7680EDC-C044-4C32-88D5-E77B1CE3284F}"/>
                </a:ext>
              </a:extLst>
            </p:cNvPr>
            <p:cNvSpPr/>
            <p:nvPr/>
          </p:nvSpPr>
          <p:spPr>
            <a:xfrm>
              <a:off x="9010195" y="4018651"/>
              <a:ext cx="2797630" cy="1423872"/>
            </a:xfrm>
            <a:prstGeom prst="rect">
              <a:avLst/>
            </a:prstGeom>
            <a:solidFill>
              <a:schemeClr val="accent2"/>
            </a:solidFill>
            <a:ln>
              <a:solidFill>
                <a:srgbClr val="1A0D00"/>
              </a:solid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nchor="ctr"/>
            <a:lstStyle/>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r>
                <a:rPr lang="en-US" sz="1600" b="1" dirty="0">
                  <a:solidFill>
                    <a:schemeClr val="bg2"/>
                  </a:solidFill>
                </a:rPr>
                <a:t>Purchasing</a:t>
              </a:r>
            </a:p>
            <a:p>
              <a:pPr marL="61912" algn="ctr">
                <a:spcBef>
                  <a:spcPts val="800"/>
                </a:spcBef>
                <a:buClr>
                  <a:schemeClr val="accent1"/>
                </a:buClr>
              </a:pPr>
              <a:endParaRPr lang="en-US" sz="1600" b="1" dirty="0">
                <a:solidFill>
                  <a:schemeClr val="bg1">
                    <a:lumMod val="65000"/>
                  </a:schemeClr>
                </a:solidFill>
              </a:endParaRPr>
            </a:p>
            <a:p>
              <a:pPr marL="61912" algn="ctr">
                <a:spcBef>
                  <a:spcPts val="800"/>
                </a:spcBef>
                <a:buClr>
                  <a:schemeClr val="accent1"/>
                </a:buClr>
              </a:pPr>
              <a:endParaRPr lang="en-US" sz="1400" b="1" dirty="0">
                <a:solidFill>
                  <a:schemeClr val="bg1">
                    <a:lumMod val="65000"/>
                  </a:schemeClr>
                </a:solidFill>
              </a:endParaRPr>
            </a:p>
          </p:txBody>
        </p:sp>
      </p:grpSp>
    </p:spTree>
    <p:extLst>
      <p:ext uri="{BB962C8B-B14F-4D97-AF65-F5344CB8AC3E}">
        <p14:creationId xmlns:p14="http://schemas.microsoft.com/office/powerpoint/2010/main" val="115652144"/>
      </p:ext>
    </p:extLst>
  </p:cSld>
  <p:clrMapOvr>
    <a:masterClrMapping/>
  </p:clrMapOvr>
  <p:transition>
    <p:fade/>
  </p:transition>
</p:sld>
</file>

<file path=ppt/theme/theme1.xml><?xml version="1.0" encoding="utf-8"?>
<a:theme xmlns:a="http://schemas.openxmlformats.org/drawingml/2006/main" name="Sandisk PPT Template v2">
  <a:themeElements>
    <a:clrScheme name="Sandisk Corporate Colors 021625">
      <a:dk1>
        <a:srgbClr val="000000"/>
      </a:dk1>
      <a:lt1>
        <a:srgbClr val="FFFCF9"/>
      </a:lt1>
      <a:dk2>
        <a:srgbClr val="000000"/>
      </a:dk2>
      <a:lt2>
        <a:srgbClr val="FFFCF9"/>
      </a:lt2>
      <a:accent1>
        <a:srgbClr val="BCBCBC"/>
      </a:accent1>
      <a:accent2>
        <a:srgbClr val="772C22"/>
      </a:accent2>
      <a:accent3>
        <a:srgbClr val="E10600"/>
      </a:accent3>
      <a:accent4>
        <a:srgbClr val="BCBCBC"/>
      </a:accent4>
      <a:accent5>
        <a:srgbClr val="772C22"/>
      </a:accent5>
      <a:accent6>
        <a:srgbClr val="E10600"/>
      </a:accent6>
      <a:hlink>
        <a:srgbClr val="E10600"/>
      </a:hlink>
      <a:folHlink>
        <a:srgbClr val="772C22"/>
      </a:folHlink>
    </a:clrScheme>
    <a:fontScheme name="Sandisk Fonts 1.1">
      <a:majorFont>
        <a:latin typeface="Pilat Book"/>
        <a:ea typeface=""/>
        <a:cs typeface=""/>
      </a:majorFont>
      <a:minorFont>
        <a:latin typeface="Pil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Sandisk_PPT_Template_v2_022025a (1)  -  Read-Only" id="{DB15DF9D-2B17-4BA6-98C9-B38CFD64E06D}" vid="{AD431983-8973-4F70-A684-DD342EA55ACB}"/>
    </a:ext>
  </a:extLst>
</a:theme>
</file>

<file path=docProps/app.xml><?xml version="1.0" encoding="utf-8"?>
<Properties xmlns="http://schemas.openxmlformats.org/officeDocument/2006/extended-properties" xmlns:vt="http://schemas.openxmlformats.org/officeDocument/2006/docPropsVTypes">
  <Template>Sandisk_PPT_Template_v2_022025a (1)</Template>
  <TotalTime>20</TotalTime>
  <Words>503</Words>
  <Application>Microsoft Office PowerPoint</Application>
  <PresentationFormat>Widescreen</PresentationFormat>
  <Paragraphs>94</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NB Architekt Pro Neue</vt:lpstr>
      <vt:lpstr>Pilat Book</vt:lpstr>
      <vt:lpstr>Pilat Regular</vt:lpstr>
      <vt:lpstr>Verdana</vt:lpstr>
      <vt:lpstr>Sandisk PPT Template v2</vt:lpstr>
      <vt:lpstr>GENERAL OVERVIEW  FOR SUPPLIERS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Nur Ilyana Binti Ibrahim</dc:creator>
  <cp:lastModifiedBy>Nur Ilyana Binti Ibrahim</cp:lastModifiedBy>
  <cp:revision>2</cp:revision>
  <dcterms:created xsi:type="dcterms:W3CDTF">2025-05-15T07:33:56Z</dcterms:created>
  <dcterms:modified xsi:type="dcterms:W3CDTF">2025-05-16T01:44:25Z</dcterms:modified>
</cp:coreProperties>
</file>