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58" r:id="rId3"/>
    <p:sldId id="265" r:id="rId4"/>
    <p:sldId id="266" r:id="rId5"/>
    <p:sldId id="267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inivasan Karthik" initials="SK" lastIdx="1" clrIdx="0">
    <p:extLst>
      <p:ext uri="{19B8F6BF-5375-455C-9EA6-DF929625EA0E}">
        <p15:presenceInfo xmlns:p15="http://schemas.microsoft.com/office/powerpoint/2012/main" userId="S-1-5-21-121752565-2208887045-340623127-23590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DFFA5-26F1-35A7-DA0C-A8BCA6087CC9}" v="1" dt="2025-05-23T17:39:24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 Betancourt" userId="S::rena.betancourt@sandisk.com::11148fde-0b68-4cf1-8b94-9a38f6625534" providerId="AD" clId="Web-{E66DFFA5-26F1-35A7-DA0C-A8BCA6087CC9}"/>
    <pc:docChg chg="modSld">
      <pc:chgData name="Rena Betancourt" userId="S::rena.betancourt@sandisk.com::11148fde-0b68-4cf1-8b94-9a38f6625534" providerId="AD" clId="Web-{E66DFFA5-26F1-35A7-DA0C-A8BCA6087CC9}" dt="2025-05-23T17:39:24.661" v="0" actId="1076"/>
      <pc:docMkLst>
        <pc:docMk/>
      </pc:docMkLst>
      <pc:sldChg chg="modSp">
        <pc:chgData name="Rena Betancourt" userId="S::rena.betancourt@sandisk.com::11148fde-0b68-4cf1-8b94-9a38f6625534" providerId="AD" clId="Web-{E66DFFA5-26F1-35A7-DA0C-A8BCA6087CC9}" dt="2025-05-23T17:39:24.661" v="0" actId="1076"/>
        <pc:sldMkLst>
          <pc:docMk/>
          <pc:sldMk cId="2554758873" sldId="266"/>
        </pc:sldMkLst>
        <pc:spChg chg="mod">
          <ac:chgData name="Rena Betancourt" userId="S::rena.betancourt@sandisk.com::11148fde-0b68-4cf1-8b94-9a38f6625534" providerId="AD" clId="Web-{E66DFFA5-26F1-35A7-DA0C-A8BCA6087CC9}" dt="2025-05-23T17:39:24.661" v="0" actId="1076"/>
          <ac:spMkLst>
            <pc:docMk/>
            <pc:sldMk cId="2554758873" sldId="26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80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5445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1313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9410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65100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44868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02819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93133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36319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8177584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025736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88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48201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39677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14568318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DR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17C4-D855-4EF0-A7C8-C2BC0D1B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33500"/>
            <a:ext cx="10248900" cy="217170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FD89F-BA22-4E19-9C17-F74513996C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4114800"/>
            <a:ext cx="10248900" cy="419100"/>
          </a:xfrm>
        </p:spPr>
        <p:txBody>
          <a:bodyPr>
            <a:noAutofit/>
          </a:bodyPr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Customer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739740-E1B8-41F0-85F7-919F06D28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4533900"/>
            <a:ext cx="10248901" cy="53340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</a:lstStyle>
          <a:p>
            <a:r>
              <a:rPr lang="en-US" dirty="0"/>
              <a:t>Presenter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4B0E95-1AD7-406D-9E12-D45337329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067300"/>
            <a:ext cx="10248900" cy="461962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262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1551-C0A0-4E87-92CF-F361AB9B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1000"/>
            <a:ext cx="11201400" cy="57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12E5-B09E-4DD7-A194-E9095F7C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97775"/>
            <a:ext cx="11201400" cy="54148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90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91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685120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38962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14810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543687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399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r>
              <a:rPr lang="en-US" dirty="0"/>
              <a:t>00.0</a:t>
            </a:r>
            <a:fld id="{4571BA12-316B-0A40-BB3D-1A8CDD33E9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6017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k.login.us2.oracleclou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23F0-5302-4AF5-827B-E184CD21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" y="513798"/>
            <a:ext cx="10871200" cy="4023804"/>
          </a:xfrm>
        </p:spPr>
        <p:txBody>
          <a:bodyPr/>
          <a:lstStyle/>
          <a:p>
            <a:r>
              <a:rPr lang="en-US" sz="4800" dirty="0"/>
              <a:t>EXPORTING INFORMATION FROM SUPPLIER PORTAL FOR ACCOUNT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355820596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" y="348600"/>
            <a:ext cx="11201400" cy="571500"/>
          </a:xfrm>
        </p:spPr>
        <p:txBody>
          <a:bodyPr/>
          <a:lstStyle/>
          <a:p>
            <a:r>
              <a:rPr lang="en-US" dirty="0"/>
              <a:t>Step 8- View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2012" y="935960"/>
            <a:ext cx="11300909" cy="5454680"/>
          </a:xfrm>
        </p:spPr>
        <p:txBody>
          <a:bodyPr/>
          <a:lstStyle/>
          <a:p>
            <a:r>
              <a:rPr lang="en-US" dirty="0"/>
              <a:t>In Invoice and Payment Task click on View Payments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4" t="57667" r="18805" b="28839"/>
          <a:stretch/>
        </p:blipFill>
        <p:spPr>
          <a:xfrm>
            <a:off x="708211" y="1398494"/>
            <a:ext cx="10851777" cy="96972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08211" y="2191871"/>
            <a:ext cx="2667001" cy="176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845" b="36030"/>
          <a:stretch/>
        </p:blipFill>
        <p:spPr>
          <a:xfrm>
            <a:off x="708211" y="2696667"/>
            <a:ext cx="10851777" cy="324123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687398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9880" y="327025"/>
            <a:ext cx="11201400" cy="571500"/>
          </a:xfrm>
        </p:spPr>
        <p:txBody>
          <a:bodyPr/>
          <a:lstStyle/>
          <a:p>
            <a:r>
              <a:rPr lang="en-US" dirty="0"/>
              <a:t>Step 9 - Search Criteria,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6600" y="1040765"/>
            <a:ext cx="11201400" cy="541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Payments can be searched using Payment Number/ Supplier Name</a:t>
            </a:r>
          </a:p>
          <a:p>
            <a:r>
              <a:rPr lang="en-US" dirty="0"/>
              <a:t>*Payment Number: You can query using Payment number.</a:t>
            </a:r>
          </a:p>
          <a:p>
            <a:r>
              <a:rPr lang="en-US" dirty="0"/>
              <a:t>*Supplier Name: Payments can be searched with Supplier Name.</a:t>
            </a:r>
          </a:p>
          <a:p>
            <a:r>
              <a:rPr lang="en-US" dirty="0"/>
              <a:t>Payment Status: You can query specific Payment Status such as Cleared, Cleared but unaccounted, Issued, Negotiable, Stop initiated, Voided.</a:t>
            </a:r>
          </a:p>
          <a:p>
            <a:r>
              <a:rPr lang="en-US" dirty="0"/>
              <a:t>Payment Amount: You can query Payment Status by entering the Payment amount details.</a:t>
            </a:r>
          </a:p>
          <a:p>
            <a:r>
              <a:rPr lang="en-US" dirty="0"/>
              <a:t>Payment Date: : You can query Payment Status by entering the Payment date.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Payment Status/  Payment Amount / Payment date must be searched along with any one of the Mandatory fields such as Payment Number/ Supplier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800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40" y="380677"/>
            <a:ext cx="11201400" cy="571500"/>
          </a:xfrm>
        </p:spPr>
        <p:txBody>
          <a:bodyPr/>
          <a:lstStyle/>
          <a:p>
            <a:r>
              <a:rPr lang="en-US" dirty="0"/>
              <a:t>Step 10- Search with Supplier Name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0187" b="7768"/>
          <a:stretch/>
        </p:blipFill>
        <p:spPr>
          <a:xfrm>
            <a:off x="690880" y="2232527"/>
            <a:ext cx="8615680" cy="397455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BFCA04-B642-4E82-9CE4-857872D17989}"/>
              </a:ext>
            </a:extLst>
          </p:cNvPr>
          <p:cNvSpPr txBox="1">
            <a:spLocks/>
          </p:cNvSpPr>
          <p:nvPr/>
        </p:nvSpPr>
        <p:spPr>
          <a:xfrm>
            <a:off x="320040" y="952177"/>
            <a:ext cx="11201400" cy="118887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286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63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View Columns icon and select Show All or select specific items that you want on the report</a:t>
            </a:r>
          </a:p>
          <a:p>
            <a:r>
              <a:rPr lang="en-US" dirty="0"/>
              <a:t>Click on Export to Excel icon in Search results to Export the data to Excel spreadsheet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193EE92-63AC-4CE9-A534-A9252CC17140}"/>
              </a:ext>
            </a:extLst>
          </p:cNvPr>
          <p:cNvSpPr/>
          <p:nvPr/>
        </p:nvSpPr>
        <p:spPr>
          <a:xfrm>
            <a:off x="9677400" y="2232527"/>
            <a:ext cx="2275839" cy="1874584"/>
          </a:xfrm>
          <a:prstGeom prst="wedgeRectCallout">
            <a:avLst>
              <a:gd name="adj1" fmla="val -333092"/>
              <a:gd name="adj2" fmla="val 83309"/>
            </a:avLst>
          </a:prstGeom>
          <a:solidFill>
            <a:schemeClr val="accent3">
              <a:lumMod val="20000"/>
              <a:lumOff val="8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Hint:  Click on Payment number link to view all invoices against that payment</a:t>
            </a:r>
          </a:p>
        </p:txBody>
      </p:sp>
    </p:spTree>
    <p:extLst>
      <p:ext uri="{BB962C8B-B14F-4D97-AF65-F5344CB8AC3E}">
        <p14:creationId xmlns:p14="http://schemas.microsoft.com/office/powerpoint/2010/main" val="27614042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00" y="380456"/>
            <a:ext cx="11201400" cy="571500"/>
          </a:xfrm>
        </p:spPr>
        <p:txBody>
          <a:bodyPr/>
          <a:lstStyle/>
          <a:p>
            <a:r>
              <a:rPr lang="en-US" dirty="0"/>
              <a:t>Step 11- Export the Payment Details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42522" b="26349"/>
          <a:stretch/>
        </p:blipFill>
        <p:spPr>
          <a:xfrm>
            <a:off x="781934" y="1259840"/>
            <a:ext cx="10773080" cy="1885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482" b="5625"/>
          <a:stretch/>
        </p:blipFill>
        <p:spPr>
          <a:xfrm>
            <a:off x="781934" y="3145779"/>
            <a:ext cx="10773079" cy="3082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32656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9720" y="525780"/>
            <a:ext cx="11201400" cy="571500"/>
          </a:xfrm>
        </p:spPr>
        <p:txBody>
          <a:bodyPr/>
          <a:lstStyle/>
          <a:p>
            <a:r>
              <a:rPr lang="en-US" dirty="0"/>
              <a:t>Step 12 – Save and Open Payment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45948"/>
          <a:stretch/>
        </p:blipFill>
        <p:spPr>
          <a:xfrm>
            <a:off x="85876" y="1567992"/>
            <a:ext cx="12020248" cy="3722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55516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60" y="1905842"/>
            <a:ext cx="10014251" cy="3650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040" y="467289"/>
            <a:ext cx="11201400" cy="900113"/>
          </a:xfrm>
        </p:spPr>
        <p:txBody>
          <a:bodyPr/>
          <a:lstStyle/>
          <a:p>
            <a:r>
              <a:rPr lang="en-US" sz="2800" dirty="0"/>
              <a:t>Step 13 – Search for Receipts by Receipt, Purchase Order, Shipment, Item or Receipt 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5255" y="2631590"/>
            <a:ext cx="3631474" cy="27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5545F-225B-4DD8-BE38-F18E3990EF7C}"/>
              </a:ext>
            </a:extLst>
          </p:cNvPr>
          <p:cNvSpPr/>
          <p:nvPr/>
        </p:nvSpPr>
        <p:spPr>
          <a:xfrm>
            <a:off x="1455255" y="3154690"/>
            <a:ext cx="3631474" cy="273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19959-1866-4460-823E-0028AF63BECD}"/>
              </a:ext>
            </a:extLst>
          </p:cNvPr>
          <p:cNvSpPr/>
          <p:nvPr/>
        </p:nvSpPr>
        <p:spPr>
          <a:xfrm>
            <a:off x="6495393" y="2554015"/>
            <a:ext cx="3825709" cy="882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E7475C7-A138-4538-860A-A1D94821BDAE}"/>
              </a:ext>
            </a:extLst>
          </p:cNvPr>
          <p:cNvSpPr/>
          <p:nvPr/>
        </p:nvSpPr>
        <p:spPr>
          <a:xfrm>
            <a:off x="4151309" y="1518021"/>
            <a:ext cx="3042604" cy="1035994"/>
          </a:xfrm>
          <a:prstGeom prst="wedgeEllipseCallout">
            <a:avLst>
              <a:gd name="adj1" fmla="val -49290"/>
              <a:gd name="adj2" fmla="val 4297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only one of the following criteria</a:t>
            </a:r>
          </a:p>
        </p:txBody>
      </p:sp>
    </p:spTree>
    <p:extLst>
      <p:ext uri="{BB962C8B-B14F-4D97-AF65-F5344CB8AC3E}">
        <p14:creationId xmlns:p14="http://schemas.microsoft.com/office/powerpoint/2010/main" val="10919473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9880" y="414020"/>
            <a:ext cx="11201400" cy="571500"/>
          </a:xfrm>
        </p:spPr>
        <p:txBody>
          <a:bodyPr/>
          <a:lstStyle/>
          <a:p>
            <a:r>
              <a:rPr lang="en-US" dirty="0"/>
              <a:t>Step 14 – Export Receipts to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6120" y="1111885"/>
            <a:ext cx="11201400" cy="5413375"/>
          </a:xfrm>
        </p:spPr>
        <p:txBody>
          <a:bodyPr/>
          <a:lstStyle/>
          <a:p>
            <a:r>
              <a:rPr lang="en-US" dirty="0"/>
              <a:t>Click on View icon and select Columns. You can click on Show All or select specific items that you want on the report</a:t>
            </a:r>
          </a:p>
          <a:p>
            <a:r>
              <a:rPr lang="en-US" dirty="0"/>
              <a:t>Click on Export to Excel icon in Search results to Export the data to Excel spreadsheet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" y="2316480"/>
            <a:ext cx="10767336" cy="37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87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00" y="392293"/>
            <a:ext cx="11201400" cy="571500"/>
          </a:xfrm>
        </p:spPr>
        <p:txBody>
          <a:bodyPr/>
          <a:lstStyle/>
          <a:p>
            <a:r>
              <a:rPr lang="en-US" dirty="0"/>
              <a:t>Step 15 – Save and Open Receipts in Excel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40" y="992096"/>
            <a:ext cx="6544720" cy="1599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99" y="2487424"/>
            <a:ext cx="8830097" cy="37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21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49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80691-8D62-441E-AAA1-F78E835986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332740"/>
            <a:ext cx="11201400" cy="5715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FB9C-06AA-479F-AD64-9F213FCDF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300" y="1254125"/>
            <a:ext cx="11201400" cy="399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Business Purpose</a:t>
            </a:r>
            <a:r>
              <a:rPr lang="en-US" sz="2000" dirty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Supplier should able to export information for Invoice and Payment Details once he logs into the Supplier Portal in order to assist with reconciliation.</a:t>
            </a:r>
          </a:p>
          <a:p>
            <a:pPr marL="0" indent="0">
              <a:buNone/>
            </a:pPr>
            <a:r>
              <a:rPr lang="en-US" sz="2000" b="1" dirty="0"/>
              <a:t>Proposed Solution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Supplier should able to export the following details and be provided with instructions.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Invoices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Receipts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40288339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256-9B20-4F5C-A367-C6C03B797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560" y="374650"/>
            <a:ext cx="11201400" cy="571500"/>
          </a:xfrm>
        </p:spPr>
        <p:txBody>
          <a:bodyPr/>
          <a:lstStyle/>
          <a:p>
            <a:r>
              <a:rPr lang="en-US" dirty="0"/>
              <a:t>Step 1 – Login to Supplier Portal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0" t="19054" r="1092" b="5413"/>
          <a:stretch/>
        </p:blipFill>
        <p:spPr>
          <a:xfrm>
            <a:off x="578845" y="1431636"/>
            <a:ext cx="11239079" cy="4765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37673" y="942109"/>
            <a:ext cx="44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URL: </a:t>
            </a:r>
            <a:r>
              <a:rPr lang="en-US" dirty="0">
                <a:hlinkClick r:id="rId3"/>
              </a:rPr>
              <a:t>https://edmk.login.us2.oraclecloud.com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39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375" r="5992" b="12411"/>
          <a:stretch/>
        </p:blipFill>
        <p:spPr>
          <a:xfrm>
            <a:off x="556491" y="1188719"/>
            <a:ext cx="11079018" cy="5083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90256-9B20-4F5C-A367-C6C03B797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040" y="346787"/>
            <a:ext cx="11201400" cy="814388"/>
          </a:xfrm>
        </p:spPr>
        <p:txBody>
          <a:bodyPr/>
          <a:lstStyle/>
          <a:p>
            <a:r>
              <a:rPr lang="en-US" sz="2400" dirty="0"/>
              <a:t>Step 2 – In Tasks Section, under Invoices and Payments, Click on View Invoices to View Invoice Details	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141" y="2146435"/>
            <a:ext cx="2351315" cy="20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9220" y="5831977"/>
            <a:ext cx="1371601" cy="23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9220" y="5656217"/>
            <a:ext cx="1371601" cy="182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032830" y="2019138"/>
            <a:ext cx="329208" cy="336135"/>
          </a:xfrm>
          <a:prstGeom prst="flowChartConnector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3084946" y="5606467"/>
            <a:ext cx="277091" cy="277083"/>
          </a:xfrm>
          <a:prstGeom prst="flowChartConnector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3084947" y="5985164"/>
            <a:ext cx="249382" cy="241917"/>
          </a:xfrm>
          <a:prstGeom prst="flowChartConnector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47588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256-9B20-4F5C-A367-C6C03B797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880" y="398780"/>
            <a:ext cx="11201400" cy="977900"/>
          </a:xfrm>
        </p:spPr>
        <p:txBody>
          <a:bodyPr/>
          <a:lstStyle/>
          <a:p>
            <a:r>
              <a:rPr lang="en-US" dirty="0"/>
              <a:t>Step 3 – Supplier will have multiple Search Options to Query the Invoice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875" b="23840"/>
          <a:stretch/>
        </p:blipFill>
        <p:spPr>
          <a:xfrm>
            <a:off x="191532" y="1659131"/>
            <a:ext cx="12000468" cy="399998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81372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" y="346075"/>
            <a:ext cx="11201400" cy="571500"/>
          </a:xfrm>
        </p:spPr>
        <p:txBody>
          <a:bodyPr/>
          <a:lstStyle/>
          <a:p>
            <a:r>
              <a:rPr lang="en-US" dirty="0"/>
              <a:t>Step 4 – Search Criteria,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130617"/>
            <a:ext cx="11201400" cy="5414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Invoice can be searched using Invoice Number, Supplier Name or  Purchase Order</a:t>
            </a:r>
          </a:p>
          <a:p>
            <a:r>
              <a:rPr lang="en-US" sz="2000" dirty="0"/>
              <a:t>*Invoice Number: You can search with Specific Invoice Number</a:t>
            </a:r>
          </a:p>
          <a:p>
            <a:r>
              <a:rPr lang="en-US" sz="2000" dirty="0"/>
              <a:t>*Supplier Name: Invoice can be searched with Supplier Name </a:t>
            </a:r>
          </a:p>
          <a:p>
            <a:r>
              <a:rPr lang="en-US" sz="2000" dirty="0"/>
              <a:t>*Purchase order: Enter the Purchase Order details to query the list of invoices created against the PO.</a:t>
            </a:r>
          </a:p>
          <a:p>
            <a:r>
              <a:rPr lang="en-US" sz="2000" dirty="0"/>
              <a:t>Invoice Status: You can query specific invoice Status such as Approved, Cancelled, In process, Incomplete, On hold, Pending import and Rejected</a:t>
            </a:r>
          </a:p>
          <a:p>
            <a:r>
              <a:rPr lang="en-US" sz="2000" dirty="0"/>
              <a:t>Paid Status: You can query Payment Status of the Invoice such as Paid, Unpaid and Partially Paid.</a:t>
            </a:r>
          </a:p>
          <a:p>
            <a:r>
              <a:rPr lang="en-US" sz="2000" dirty="0"/>
              <a:t>Payment: : You can query using Payment number as well.</a:t>
            </a:r>
          </a:p>
          <a:p>
            <a:pPr marL="0" indent="0">
              <a:buNone/>
            </a:pPr>
            <a:r>
              <a:rPr lang="en-US" sz="2000" b="1" dirty="0"/>
              <a:t>Note: </a:t>
            </a:r>
            <a:r>
              <a:rPr lang="en-US" sz="2000" dirty="0"/>
              <a:t>Invoice Status/  Paid Status/ Payment criteria must be searched along with any one of the Mandatory fields such as Invoice Number/ Supplier Name/ Purchase Order.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49448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" y="384331"/>
            <a:ext cx="11699240" cy="900113"/>
          </a:xfrm>
        </p:spPr>
        <p:txBody>
          <a:bodyPr/>
          <a:lstStyle/>
          <a:p>
            <a:r>
              <a:rPr lang="en-US" sz="2800" dirty="0"/>
              <a:t>Step 5 – Search for Invoices by Invoice number, Supplier Name, or Purchase Order number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1D2112-B05D-8AFF-3928-AE6EC51FB473}"/>
              </a:ext>
            </a:extLst>
          </p:cNvPr>
          <p:cNvGrpSpPr/>
          <p:nvPr/>
        </p:nvGrpSpPr>
        <p:grpSpPr>
          <a:xfrm>
            <a:off x="762000" y="1361440"/>
            <a:ext cx="10845073" cy="4842303"/>
            <a:chOff x="415834" y="1175656"/>
            <a:chExt cx="11201399" cy="52312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" t="9910" r="2880" b="6786"/>
            <a:stretch/>
          </p:blipFill>
          <p:spPr>
            <a:xfrm>
              <a:off x="415834" y="1175656"/>
              <a:ext cx="11201399" cy="523128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329352" y="2041238"/>
              <a:ext cx="3631474" cy="2730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75545F-225B-4DD8-BE38-F18E3990EF7C}"/>
                </a:ext>
              </a:extLst>
            </p:cNvPr>
            <p:cNvSpPr/>
            <p:nvPr/>
          </p:nvSpPr>
          <p:spPr>
            <a:xfrm>
              <a:off x="1329352" y="2397502"/>
              <a:ext cx="3631474" cy="2730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D19959-1866-4460-823E-0028AF63BECD}"/>
                </a:ext>
              </a:extLst>
            </p:cNvPr>
            <p:cNvSpPr/>
            <p:nvPr/>
          </p:nvSpPr>
          <p:spPr>
            <a:xfrm>
              <a:off x="1329352" y="3026851"/>
              <a:ext cx="3631474" cy="2730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2E7475C7-A138-4538-860A-A1D94821BDAE}"/>
                </a:ext>
              </a:extLst>
            </p:cNvPr>
            <p:cNvSpPr/>
            <p:nvPr/>
          </p:nvSpPr>
          <p:spPr>
            <a:xfrm>
              <a:off x="5170812" y="1634591"/>
              <a:ext cx="3042604" cy="1035994"/>
            </a:xfrm>
            <a:prstGeom prst="wedgeEllipseCallout">
              <a:avLst>
                <a:gd name="adj1" fmla="val -49290"/>
                <a:gd name="adj2" fmla="val 429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Enter only one of the following criteria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4278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6383" y="327025"/>
            <a:ext cx="11201400" cy="571500"/>
          </a:xfrm>
        </p:spPr>
        <p:txBody>
          <a:bodyPr/>
          <a:lstStyle/>
          <a:p>
            <a:r>
              <a:rPr lang="en-US" dirty="0"/>
              <a:t>Step 6 – Export Invoices to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6383" y="1117600"/>
            <a:ext cx="11201400" cy="5413375"/>
          </a:xfrm>
        </p:spPr>
        <p:txBody>
          <a:bodyPr/>
          <a:lstStyle/>
          <a:p>
            <a:r>
              <a:rPr lang="en-US" dirty="0"/>
              <a:t>Click on View icon and select Columns. You can click on Show All or select specific items that you want on the report</a:t>
            </a:r>
          </a:p>
          <a:p>
            <a:r>
              <a:rPr lang="en-US" dirty="0"/>
              <a:t>Click on Export to Excel icon in Search results to Export the data to Excel spreadsheet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33" y="2357120"/>
            <a:ext cx="9578733" cy="38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4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00" y="383540"/>
            <a:ext cx="11201400" cy="571500"/>
          </a:xfrm>
        </p:spPr>
        <p:txBody>
          <a:bodyPr/>
          <a:lstStyle/>
          <a:p>
            <a:r>
              <a:rPr lang="en-US" dirty="0"/>
              <a:t>Step 7 – Save and Open Invoices in Excel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78793" b="6381"/>
          <a:stretch/>
        </p:blipFill>
        <p:spPr>
          <a:xfrm>
            <a:off x="979139" y="1392238"/>
            <a:ext cx="9591084" cy="110712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6" t="9350" b="30082"/>
          <a:stretch/>
        </p:blipFill>
        <p:spPr>
          <a:xfrm>
            <a:off x="979427" y="2740297"/>
            <a:ext cx="9590796" cy="343378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031749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4916</TotalTime>
  <Words>637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Sandisk PPT Template v2</vt:lpstr>
      <vt:lpstr>EXPORTING INFORMATION FROM SUPPLIER PORTAL FOR ACCOUNT RECONCILIATION</vt:lpstr>
      <vt:lpstr>Agenda</vt:lpstr>
      <vt:lpstr>Step 1 – Login to Supplier Portal</vt:lpstr>
      <vt:lpstr>Step 2 – In Tasks Section, under Invoices and Payments, Click on View Invoices to View Invoice Details </vt:lpstr>
      <vt:lpstr>Step 3 – Supplier will have multiple Search Options to Query the Invoice Details</vt:lpstr>
      <vt:lpstr>Step 4 – Search Criteria, Invoices</vt:lpstr>
      <vt:lpstr>Step 5 – Search for Invoices by Invoice number, Supplier Name, or Purchase Order number</vt:lpstr>
      <vt:lpstr>Step 6 – Export Invoices to Excel</vt:lpstr>
      <vt:lpstr>Step 7 – Save and Open Invoices in Excel</vt:lpstr>
      <vt:lpstr>Step 8- View Payments</vt:lpstr>
      <vt:lpstr>Step 9 - Search Criteria, Payments</vt:lpstr>
      <vt:lpstr>Step 10- Search with Supplier Name</vt:lpstr>
      <vt:lpstr>Step 11- Export the Payment Details </vt:lpstr>
      <vt:lpstr>Step 12 – Save and Open Payment details</vt:lpstr>
      <vt:lpstr>Step 13 – Search for Receipts by Receipt, Purchase Order, Shipment, Item or Receipt Date</vt:lpstr>
      <vt:lpstr>Step 14 – Export Receipts to Excel</vt:lpstr>
      <vt:lpstr>Step 15 – Save and Open Receipts in Excel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 Optimization Techniques</dc:title>
  <dc:creator>Sugyan Panda</dc:creator>
  <cp:lastModifiedBy>Nur Ilyana Binti Ibrahim</cp:lastModifiedBy>
  <cp:revision>200</cp:revision>
  <dcterms:created xsi:type="dcterms:W3CDTF">2019-02-25T10:10:56Z</dcterms:created>
  <dcterms:modified xsi:type="dcterms:W3CDTF">2025-05-23T17:39:24Z</dcterms:modified>
</cp:coreProperties>
</file>