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1041" r:id="rId3"/>
    <p:sldId id="1048" r:id="rId4"/>
    <p:sldId id="1049" r:id="rId5"/>
    <p:sldId id="1050" r:id="rId6"/>
    <p:sldId id="1051" r:id="rId7"/>
    <p:sldId id="1052" r:id="rId8"/>
    <p:sldId id="1053" r:id="rId9"/>
    <p:sldId id="874" r:id="rId10"/>
  </p:sldIdLst>
  <p:sldSz cx="12192000" cy="6858000"/>
  <p:notesSz cx="6858000" cy="9144000"/>
  <p:defaultTextStyle>
    <a:defPPr>
      <a:defRPr lang="en-US"/>
    </a:defPPr>
    <a:lvl1pPr marL="0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6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1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8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23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9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34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90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46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B5F8E2-6DD1-444E-B790-AB23151FD7EB}" type="datetimeFigureOut">
              <a:rPr lang="en-MY" smtClean="0"/>
              <a:t>14/5/2025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245457-C632-4C35-A850-F04D4BECE40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84473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Let’s now learn about the three steps in the purchasing process. Let’s now view the transaction steps to maintain the supplier profile.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defTabSz="1242334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766A5-23BE-486B-8B47-7ACE1FD79A4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216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and Subtitl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33C628C-D29E-A044-B2EB-3DC2477C6A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1" y="5014684"/>
            <a:ext cx="5791200" cy="155448"/>
          </a:xfrm>
          <a:prstGeom prst="rect">
            <a:avLst/>
          </a:prstGeom>
        </p:spPr>
        <p:txBody>
          <a:bodyPr wrap="square" lIns="45720" tIns="0" rIns="0" bIns="0" anchor="t">
            <a:spAutoFit/>
          </a:bodyPr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1000" b="0" i="0" spc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  <a:lvl2pPr marL="457173" indent="0">
              <a:buNone/>
              <a:defRPr sz="2400">
                <a:solidFill>
                  <a:schemeClr val="bg1"/>
                </a:solidFill>
              </a:defRPr>
            </a:lvl2pPr>
            <a:lvl3pPr marL="914346" indent="0">
              <a:buNone/>
              <a:defRPr sz="2400">
                <a:solidFill>
                  <a:schemeClr val="bg1"/>
                </a:solidFill>
              </a:defRPr>
            </a:lvl3pPr>
            <a:lvl4pPr marL="1371519" indent="0">
              <a:buNone/>
              <a:defRPr sz="2400">
                <a:solidFill>
                  <a:schemeClr val="bg1"/>
                </a:solidFill>
              </a:defRPr>
            </a:lvl4pPr>
            <a:lvl5pPr marL="1828693" indent="0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PRESENTER’S NAME, TITLE</a:t>
            </a:r>
          </a:p>
        </p:txBody>
      </p:sp>
      <p:sp>
        <p:nvSpPr>
          <p:cNvPr id="24" name="name_2024 sandisk or its affiliates All rights reserved">
            <a:extLst>
              <a:ext uri="{FF2B5EF4-FFF2-40B4-BE49-F238E27FC236}">
                <a16:creationId xmlns:a16="http://schemas.microsoft.com/office/drawing/2014/main" id="{6D8CD1FC-8805-8BD2-8CBE-E0CCBB790C5D}"/>
              </a:ext>
            </a:extLst>
          </p:cNvPr>
          <p:cNvSpPr txBox="1"/>
          <p:nvPr/>
        </p:nvSpPr>
        <p:spPr>
          <a:xfrm>
            <a:off x="301625" y="5014684"/>
            <a:ext cx="14478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0" name="Title 2">
            <a:extLst>
              <a:ext uri="{FF2B5EF4-FFF2-40B4-BE49-F238E27FC236}">
                <a16:creationId xmlns:a16="http://schemas.microsoft.com/office/drawing/2014/main" id="{34F3AA0F-AE20-56C9-A000-E9EE240A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208998"/>
            <a:ext cx="10871200" cy="4023804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 marL="0" indent="0">
              <a:lnSpc>
                <a:spcPct val="88000"/>
              </a:lnSpc>
              <a:defRPr sz="8000" b="0" spc="-22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D58DA466-A993-04AF-B67A-65B6194E07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194050" y="5014684"/>
            <a:ext cx="2901950" cy="155448"/>
          </a:xfrm>
        </p:spPr>
        <p:txBody>
          <a:bodyPr lIns="0"/>
          <a:lstStyle>
            <a:lvl1pPr marL="0" indent="0">
              <a:buNone/>
              <a:defRPr sz="1000" b="0" i="0">
                <a:solidFill>
                  <a:schemeClr val="bg1"/>
                </a:solidFill>
                <a:latin typeface="NB Architekt Pro Neue" panose="02010509020201040001" pitchFamily="49" charset="77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0AB061F-37F4-3371-0386-6DABF3BFE021}"/>
              </a:ext>
            </a:extLst>
          </p:cNvPr>
          <p:cNvGrpSpPr/>
          <p:nvPr/>
        </p:nvGrpSpPr>
        <p:grpSpPr>
          <a:xfrm>
            <a:off x="297005" y="5411270"/>
            <a:ext cx="11602895" cy="1158371"/>
            <a:chOff x="297005" y="5421618"/>
            <a:chExt cx="11585651" cy="1156649"/>
          </a:xfrm>
          <a:solidFill>
            <a:schemeClr val="bg1"/>
          </a:solidFill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FD9A9638-C2A3-1839-212D-304885625A61}"/>
                </a:ext>
              </a:extLst>
            </p:cNvPr>
            <p:cNvGrpSpPr/>
            <p:nvPr userDrawn="1"/>
          </p:nvGrpSpPr>
          <p:grpSpPr>
            <a:xfrm>
              <a:off x="297005" y="5421618"/>
              <a:ext cx="10643138" cy="1156649"/>
              <a:chOff x="3726006" y="3171824"/>
              <a:chExt cx="4740852" cy="515215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16F0241C-1948-BF84-639D-E8E39C808944}"/>
                  </a:ext>
                </a:extLst>
              </p:cNvPr>
              <p:cNvSpPr/>
              <p:nvPr/>
            </p:nvSpPr>
            <p:spPr>
              <a:xfrm>
                <a:off x="5262995" y="3173556"/>
                <a:ext cx="639906" cy="512618"/>
              </a:xfrm>
              <a:custGeom>
                <a:avLst/>
                <a:gdLst>
                  <a:gd name="connsiteX0" fmla="*/ 512618 w 639906"/>
                  <a:gd name="connsiteY0" fmla="*/ 348961 h 512618"/>
                  <a:gd name="connsiteX1" fmla="*/ 482311 w 639906"/>
                  <a:gd name="connsiteY1" fmla="*/ 383598 h 512618"/>
                  <a:gd name="connsiteX2" fmla="*/ 446809 w 639906"/>
                  <a:gd name="connsiteY2" fmla="*/ 361950 h 512618"/>
                  <a:gd name="connsiteX3" fmla="*/ 329911 w 639906"/>
                  <a:gd name="connsiteY3" fmla="*/ 40698 h 512618"/>
                  <a:gd name="connsiteX4" fmla="*/ 274493 w 639906"/>
                  <a:gd name="connsiteY4" fmla="*/ 0 h 512618"/>
                  <a:gd name="connsiteX5" fmla="*/ 0 w 639906"/>
                  <a:gd name="connsiteY5" fmla="*/ 0 h 512618"/>
                  <a:gd name="connsiteX6" fmla="*/ 0 w 639906"/>
                  <a:gd name="connsiteY6" fmla="*/ 512618 h 512618"/>
                  <a:gd name="connsiteX7" fmla="*/ 200891 w 639906"/>
                  <a:gd name="connsiteY7" fmla="*/ 512618 h 512618"/>
                  <a:gd name="connsiteX8" fmla="*/ 200891 w 639906"/>
                  <a:gd name="connsiteY8" fmla="*/ 384464 h 512618"/>
                  <a:gd name="connsiteX9" fmla="*/ 165389 w 639906"/>
                  <a:gd name="connsiteY9" fmla="*/ 384464 h 512618"/>
                  <a:gd name="connsiteX10" fmla="*/ 128155 w 639906"/>
                  <a:gd name="connsiteY10" fmla="*/ 338571 h 512618"/>
                  <a:gd name="connsiteX11" fmla="*/ 128155 w 639906"/>
                  <a:gd name="connsiteY11" fmla="*/ 184439 h 512618"/>
                  <a:gd name="connsiteX12" fmla="*/ 200025 w 639906"/>
                  <a:gd name="connsiteY12" fmla="*/ 133350 h 512618"/>
                  <a:gd name="connsiteX13" fmla="*/ 228600 w 639906"/>
                  <a:gd name="connsiteY13" fmla="*/ 164523 h 512618"/>
                  <a:gd name="connsiteX14" fmla="*/ 322118 w 639906"/>
                  <a:gd name="connsiteY14" fmla="*/ 407843 h 512618"/>
                  <a:gd name="connsiteX15" fmla="*/ 475384 w 639906"/>
                  <a:gd name="connsiteY15" fmla="*/ 512618 h 512618"/>
                  <a:gd name="connsiteX16" fmla="*/ 478848 w 639906"/>
                  <a:gd name="connsiteY16" fmla="*/ 512618 h 512618"/>
                  <a:gd name="connsiteX17" fmla="*/ 639907 w 639906"/>
                  <a:gd name="connsiteY17" fmla="*/ 353291 h 512618"/>
                  <a:gd name="connsiteX18" fmla="*/ 639907 w 639906"/>
                  <a:gd name="connsiteY18" fmla="*/ 0 h 512618"/>
                  <a:gd name="connsiteX19" fmla="*/ 511752 w 639906"/>
                  <a:gd name="connsiteY19" fmla="*/ 0 h 512618"/>
                  <a:gd name="connsiteX20" fmla="*/ 511752 w 639906"/>
                  <a:gd name="connsiteY20" fmla="*/ 34982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39906" h="512618">
                    <a:moveTo>
                      <a:pt x="512618" y="348961"/>
                    </a:moveTo>
                    <a:cubicBezTo>
                      <a:pt x="512618" y="366279"/>
                      <a:pt x="499630" y="381000"/>
                      <a:pt x="482311" y="383598"/>
                    </a:cubicBezTo>
                    <a:cubicBezTo>
                      <a:pt x="466725" y="385330"/>
                      <a:pt x="452005" y="375805"/>
                      <a:pt x="446809" y="361950"/>
                    </a:cubicBezTo>
                    <a:lnTo>
                      <a:pt x="329911" y="40698"/>
                    </a:lnTo>
                    <a:cubicBezTo>
                      <a:pt x="321252" y="14721"/>
                      <a:pt x="299605" y="0"/>
                      <a:pt x="274493" y="0"/>
                    </a:cubicBezTo>
                    <a:lnTo>
                      <a:pt x="0" y="0"/>
                    </a:lnTo>
                    <a:lnTo>
                      <a:pt x="0" y="512618"/>
                    </a:lnTo>
                    <a:lnTo>
                      <a:pt x="200891" y="512618"/>
                    </a:lnTo>
                    <a:lnTo>
                      <a:pt x="200891" y="384464"/>
                    </a:lnTo>
                    <a:lnTo>
                      <a:pt x="165389" y="384464"/>
                    </a:lnTo>
                    <a:cubicBezTo>
                      <a:pt x="142009" y="384464"/>
                      <a:pt x="128155" y="363682"/>
                      <a:pt x="128155" y="338571"/>
                    </a:cubicBezTo>
                    <a:lnTo>
                      <a:pt x="128155" y="184439"/>
                    </a:lnTo>
                    <a:cubicBezTo>
                      <a:pt x="128155" y="146339"/>
                      <a:pt x="165389" y="118630"/>
                      <a:pt x="200025" y="133350"/>
                    </a:cubicBezTo>
                    <a:cubicBezTo>
                      <a:pt x="213014" y="139411"/>
                      <a:pt x="223405" y="150668"/>
                      <a:pt x="228600" y="164523"/>
                    </a:cubicBezTo>
                    <a:lnTo>
                      <a:pt x="322118" y="407843"/>
                    </a:lnTo>
                    <a:cubicBezTo>
                      <a:pt x="346364" y="471920"/>
                      <a:pt x="406977" y="512618"/>
                      <a:pt x="475384" y="512618"/>
                    </a:cubicBezTo>
                    <a:lnTo>
                      <a:pt x="478848" y="512618"/>
                    </a:lnTo>
                    <a:cubicBezTo>
                      <a:pt x="567170" y="512618"/>
                      <a:pt x="639907" y="442480"/>
                      <a:pt x="639907" y="353291"/>
                    </a:cubicBezTo>
                    <a:lnTo>
                      <a:pt x="639907" y="0"/>
                    </a:lnTo>
                    <a:lnTo>
                      <a:pt x="511752" y="0"/>
                    </a:lnTo>
                    <a:lnTo>
                      <a:pt x="511752" y="349827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64C98641-645D-0B20-1931-FC95777E3E93}"/>
                  </a:ext>
                </a:extLst>
              </p:cNvPr>
              <p:cNvSpPr/>
              <p:nvPr/>
            </p:nvSpPr>
            <p:spPr>
              <a:xfrm>
                <a:off x="6031922" y="3172690"/>
                <a:ext cx="640772" cy="512618"/>
              </a:xfrm>
              <a:custGeom>
                <a:avLst/>
                <a:gdLst>
                  <a:gd name="connsiteX0" fmla="*/ 384464 w 640772"/>
                  <a:gd name="connsiteY0" fmla="*/ 0 h 512618"/>
                  <a:gd name="connsiteX1" fmla="*/ 0 w 640772"/>
                  <a:gd name="connsiteY1" fmla="*/ 0 h 512618"/>
                  <a:gd name="connsiteX2" fmla="*/ 0 w 640772"/>
                  <a:gd name="connsiteY2" fmla="*/ 129020 h 512618"/>
                  <a:gd name="connsiteX3" fmla="*/ 384464 w 640772"/>
                  <a:gd name="connsiteY3" fmla="*/ 129020 h 512618"/>
                  <a:gd name="connsiteX4" fmla="*/ 511752 w 640772"/>
                  <a:gd name="connsiteY4" fmla="*/ 256309 h 512618"/>
                  <a:gd name="connsiteX5" fmla="*/ 384464 w 640772"/>
                  <a:gd name="connsiteY5" fmla="*/ 383598 h 512618"/>
                  <a:gd name="connsiteX6" fmla="*/ 0 w 640772"/>
                  <a:gd name="connsiteY6" fmla="*/ 383598 h 512618"/>
                  <a:gd name="connsiteX7" fmla="*/ 0 w 640772"/>
                  <a:gd name="connsiteY7" fmla="*/ 512618 h 512618"/>
                  <a:gd name="connsiteX8" fmla="*/ 384464 w 640772"/>
                  <a:gd name="connsiteY8" fmla="*/ 512618 h 512618"/>
                  <a:gd name="connsiteX9" fmla="*/ 609600 w 640772"/>
                  <a:gd name="connsiteY9" fmla="*/ 380134 h 512618"/>
                  <a:gd name="connsiteX10" fmla="*/ 640773 w 640772"/>
                  <a:gd name="connsiteY10" fmla="*/ 256309 h 512618"/>
                  <a:gd name="connsiteX11" fmla="*/ 609600 w 640772"/>
                  <a:gd name="connsiteY11" fmla="*/ 132484 h 512618"/>
                  <a:gd name="connsiteX12" fmla="*/ 384464 w 640772"/>
                  <a:gd name="connsiteY12" fmla="*/ 0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0772" h="512618">
                    <a:moveTo>
                      <a:pt x="384464" y="0"/>
                    </a:moveTo>
                    <a:lnTo>
                      <a:pt x="0" y="0"/>
                    </a:lnTo>
                    <a:lnTo>
                      <a:pt x="0" y="129020"/>
                    </a:lnTo>
                    <a:lnTo>
                      <a:pt x="384464" y="129020"/>
                    </a:lnTo>
                    <a:cubicBezTo>
                      <a:pt x="452004" y="129020"/>
                      <a:pt x="511752" y="188768"/>
                      <a:pt x="511752" y="256309"/>
                    </a:cubicBezTo>
                    <a:cubicBezTo>
                      <a:pt x="511752" y="323850"/>
                      <a:pt x="452004" y="383598"/>
                      <a:pt x="384464" y="383598"/>
                    </a:cubicBezTo>
                    <a:lnTo>
                      <a:pt x="0" y="383598"/>
                    </a:lnTo>
                    <a:lnTo>
                      <a:pt x="0" y="512618"/>
                    </a:lnTo>
                    <a:lnTo>
                      <a:pt x="384464" y="512618"/>
                    </a:lnTo>
                    <a:cubicBezTo>
                      <a:pt x="481446" y="512618"/>
                      <a:pt x="565439" y="458932"/>
                      <a:pt x="609600" y="380134"/>
                    </a:cubicBezTo>
                    <a:cubicBezTo>
                      <a:pt x="629516" y="343766"/>
                      <a:pt x="640773" y="301337"/>
                      <a:pt x="640773" y="256309"/>
                    </a:cubicBezTo>
                    <a:cubicBezTo>
                      <a:pt x="640773" y="211282"/>
                      <a:pt x="629516" y="169718"/>
                      <a:pt x="609600" y="132484"/>
                    </a:cubicBezTo>
                    <a:cubicBezTo>
                      <a:pt x="566305" y="52821"/>
                      <a:pt x="482311" y="0"/>
                      <a:pt x="384464" y="0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7F7519B4-FB0E-2AFE-142C-41050C292520}"/>
                  </a:ext>
                </a:extLst>
              </p:cNvPr>
              <p:cNvSpPr/>
              <p:nvPr/>
            </p:nvSpPr>
            <p:spPr>
              <a:xfrm>
                <a:off x="6726381" y="3171824"/>
                <a:ext cx="202622" cy="512618"/>
              </a:xfrm>
              <a:custGeom>
                <a:avLst/>
                <a:gdLst>
                  <a:gd name="connsiteX0" fmla="*/ 25977 w 202622"/>
                  <a:gd name="connsiteY0" fmla="*/ 129021 h 512618"/>
                  <a:gd name="connsiteX1" fmla="*/ 36368 w 202622"/>
                  <a:gd name="connsiteY1" fmla="*/ 129021 h 512618"/>
                  <a:gd name="connsiteX2" fmla="*/ 74468 w 202622"/>
                  <a:gd name="connsiteY2" fmla="*/ 176646 h 512618"/>
                  <a:gd name="connsiteX3" fmla="*/ 74468 w 202622"/>
                  <a:gd name="connsiteY3" fmla="*/ 512618 h 512618"/>
                  <a:gd name="connsiteX4" fmla="*/ 202623 w 202622"/>
                  <a:gd name="connsiteY4" fmla="*/ 512618 h 512618"/>
                  <a:gd name="connsiteX5" fmla="*/ 202623 w 202622"/>
                  <a:gd name="connsiteY5" fmla="*/ 0 h 512618"/>
                  <a:gd name="connsiteX6" fmla="*/ 0 w 202622"/>
                  <a:gd name="connsiteY6" fmla="*/ 0 h 512618"/>
                  <a:gd name="connsiteX7" fmla="*/ 0 w 202622"/>
                  <a:gd name="connsiteY7" fmla="*/ 128155 h 512618"/>
                  <a:gd name="connsiteX8" fmla="*/ 26843 w 202622"/>
                  <a:gd name="connsiteY8" fmla="*/ 128155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2622" h="512618">
                    <a:moveTo>
                      <a:pt x="25977" y="129021"/>
                    </a:moveTo>
                    <a:cubicBezTo>
                      <a:pt x="29441" y="129021"/>
                      <a:pt x="32039" y="129021"/>
                      <a:pt x="36368" y="129021"/>
                    </a:cubicBezTo>
                    <a:cubicBezTo>
                      <a:pt x="59748" y="132484"/>
                      <a:pt x="74468" y="151534"/>
                      <a:pt x="74468" y="176646"/>
                    </a:cubicBezTo>
                    <a:lnTo>
                      <a:pt x="74468" y="512618"/>
                    </a:lnTo>
                    <a:lnTo>
                      <a:pt x="202623" y="512618"/>
                    </a:lnTo>
                    <a:lnTo>
                      <a:pt x="202623" y="0"/>
                    </a:lnTo>
                    <a:lnTo>
                      <a:pt x="0" y="0"/>
                    </a:lnTo>
                    <a:lnTo>
                      <a:pt x="0" y="128155"/>
                    </a:lnTo>
                    <a:lnTo>
                      <a:pt x="26843" y="128155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C7367585-FA62-94BC-4019-11C3659C1876}"/>
                  </a:ext>
                </a:extLst>
              </p:cNvPr>
              <p:cNvSpPr/>
              <p:nvPr/>
            </p:nvSpPr>
            <p:spPr>
              <a:xfrm>
                <a:off x="7058025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79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79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250F0E30-BE00-3568-B0D7-D5A043FB78B6}"/>
                  </a:ext>
                </a:extLst>
              </p:cNvPr>
              <p:cNvSpPr/>
              <p:nvPr/>
            </p:nvSpPr>
            <p:spPr>
              <a:xfrm>
                <a:off x="7056293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370A4361-187F-7DE6-E662-E7A34275BECE}"/>
                  </a:ext>
                </a:extLst>
              </p:cNvPr>
              <p:cNvSpPr/>
              <p:nvPr/>
            </p:nvSpPr>
            <p:spPr>
              <a:xfrm>
                <a:off x="3726006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80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80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B031D13C-0C00-9E14-38EA-150422BE6075}"/>
                  </a:ext>
                </a:extLst>
              </p:cNvPr>
              <p:cNvSpPr/>
              <p:nvPr/>
            </p:nvSpPr>
            <p:spPr>
              <a:xfrm>
                <a:off x="3726006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8065ACE3-71DE-DB87-D5B2-0BCD87760D85}"/>
                  </a:ext>
                </a:extLst>
              </p:cNvPr>
              <p:cNvSpPr/>
              <p:nvPr/>
            </p:nvSpPr>
            <p:spPr>
              <a:xfrm>
                <a:off x="7827818" y="3172690"/>
                <a:ext cx="639040" cy="514349"/>
              </a:xfrm>
              <a:custGeom>
                <a:avLst/>
                <a:gdLst>
                  <a:gd name="connsiteX0" fmla="*/ 639041 w 639040"/>
                  <a:gd name="connsiteY0" fmla="*/ 129020 h 514349"/>
                  <a:gd name="connsiteX1" fmla="*/ 639041 w 639040"/>
                  <a:gd name="connsiteY1" fmla="*/ 0 h 514349"/>
                  <a:gd name="connsiteX2" fmla="*/ 526473 w 639040"/>
                  <a:gd name="connsiteY2" fmla="*/ 0 h 514349"/>
                  <a:gd name="connsiteX3" fmla="*/ 502227 w 639040"/>
                  <a:gd name="connsiteY3" fmla="*/ 9525 h 514349"/>
                  <a:gd name="connsiteX4" fmla="*/ 302203 w 639040"/>
                  <a:gd name="connsiteY4" fmla="*/ 191366 h 514349"/>
                  <a:gd name="connsiteX5" fmla="*/ 281420 w 639040"/>
                  <a:gd name="connsiteY5" fmla="*/ 200025 h 514349"/>
                  <a:gd name="connsiteX6" fmla="*/ 142009 w 639040"/>
                  <a:gd name="connsiteY6" fmla="*/ 200025 h 514349"/>
                  <a:gd name="connsiteX7" fmla="*/ 126423 w 639040"/>
                  <a:gd name="connsiteY7" fmla="*/ 184439 h 514349"/>
                  <a:gd name="connsiteX8" fmla="*/ 126423 w 639040"/>
                  <a:gd name="connsiteY8" fmla="*/ 866 h 514349"/>
                  <a:gd name="connsiteX9" fmla="*/ 0 w 639040"/>
                  <a:gd name="connsiteY9" fmla="*/ 866 h 514349"/>
                  <a:gd name="connsiteX10" fmla="*/ 0 w 639040"/>
                  <a:gd name="connsiteY10" fmla="*/ 513484 h 514349"/>
                  <a:gd name="connsiteX11" fmla="*/ 126423 w 639040"/>
                  <a:gd name="connsiteY11" fmla="*/ 513484 h 514349"/>
                  <a:gd name="connsiteX12" fmla="*/ 126423 w 639040"/>
                  <a:gd name="connsiteY12" fmla="*/ 329911 h 514349"/>
                  <a:gd name="connsiteX13" fmla="*/ 142009 w 639040"/>
                  <a:gd name="connsiteY13" fmla="*/ 314325 h 514349"/>
                  <a:gd name="connsiteX14" fmla="*/ 281420 w 639040"/>
                  <a:gd name="connsiteY14" fmla="*/ 314325 h 514349"/>
                  <a:gd name="connsiteX15" fmla="*/ 302203 w 639040"/>
                  <a:gd name="connsiteY15" fmla="*/ 322984 h 514349"/>
                  <a:gd name="connsiteX16" fmla="*/ 502227 w 639040"/>
                  <a:gd name="connsiteY16" fmla="*/ 504825 h 514349"/>
                  <a:gd name="connsiteX17" fmla="*/ 526473 w 639040"/>
                  <a:gd name="connsiteY17" fmla="*/ 514350 h 514349"/>
                  <a:gd name="connsiteX18" fmla="*/ 639041 w 639040"/>
                  <a:gd name="connsiteY18" fmla="*/ 514350 h 514349"/>
                  <a:gd name="connsiteX19" fmla="*/ 639041 w 639040"/>
                  <a:gd name="connsiteY19" fmla="*/ 386196 h 514349"/>
                  <a:gd name="connsiteX20" fmla="*/ 577562 w 639040"/>
                  <a:gd name="connsiteY20" fmla="*/ 386196 h 514349"/>
                  <a:gd name="connsiteX21" fmla="*/ 524741 w 639040"/>
                  <a:gd name="connsiteY21" fmla="*/ 367145 h 514349"/>
                  <a:gd name="connsiteX22" fmla="*/ 429491 w 639040"/>
                  <a:gd name="connsiteY22" fmla="*/ 283152 h 514349"/>
                  <a:gd name="connsiteX23" fmla="*/ 429491 w 639040"/>
                  <a:gd name="connsiteY23" fmla="*/ 233795 h 514349"/>
                  <a:gd name="connsiteX24" fmla="*/ 524741 w 639040"/>
                  <a:gd name="connsiteY24" fmla="*/ 149802 h 514349"/>
                  <a:gd name="connsiteX25" fmla="*/ 577562 w 639040"/>
                  <a:gd name="connsiteY25" fmla="*/ 130752 h 514349"/>
                  <a:gd name="connsiteX26" fmla="*/ 639041 w 639040"/>
                  <a:gd name="connsiteY26" fmla="*/ 130752 h 514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39040" h="514349">
                    <a:moveTo>
                      <a:pt x="639041" y="129020"/>
                    </a:moveTo>
                    <a:lnTo>
                      <a:pt x="639041" y="0"/>
                    </a:lnTo>
                    <a:lnTo>
                      <a:pt x="526473" y="0"/>
                    </a:lnTo>
                    <a:cubicBezTo>
                      <a:pt x="517814" y="0"/>
                      <a:pt x="509154" y="3464"/>
                      <a:pt x="502227" y="9525"/>
                    </a:cubicBezTo>
                    <a:lnTo>
                      <a:pt x="302203" y="191366"/>
                    </a:lnTo>
                    <a:cubicBezTo>
                      <a:pt x="296141" y="196561"/>
                      <a:pt x="289214" y="200025"/>
                      <a:pt x="281420" y="200025"/>
                    </a:cubicBezTo>
                    <a:lnTo>
                      <a:pt x="142009" y="200025"/>
                    </a:lnTo>
                    <a:cubicBezTo>
                      <a:pt x="133350" y="200025"/>
                      <a:pt x="126423" y="193098"/>
                      <a:pt x="126423" y="184439"/>
                    </a:cubicBezTo>
                    <a:lnTo>
                      <a:pt x="126423" y="866"/>
                    </a:lnTo>
                    <a:lnTo>
                      <a:pt x="0" y="866"/>
                    </a:lnTo>
                    <a:lnTo>
                      <a:pt x="0" y="513484"/>
                    </a:lnTo>
                    <a:lnTo>
                      <a:pt x="126423" y="513484"/>
                    </a:lnTo>
                    <a:lnTo>
                      <a:pt x="126423" y="329911"/>
                    </a:lnTo>
                    <a:cubicBezTo>
                      <a:pt x="126423" y="321252"/>
                      <a:pt x="133350" y="314325"/>
                      <a:pt x="142009" y="314325"/>
                    </a:cubicBezTo>
                    <a:lnTo>
                      <a:pt x="281420" y="314325"/>
                    </a:lnTo>
                    <a:cubicBezTo>
                      <a:pt x="289214" y="314325"/>
                      <a:pt x="296141" y="316923"/>
                      <a:pt x="302203" y="322984"/>
                    </a:cubicBezTo>
                    <a:lnTo>
                      <a:pt x="502227" y="504825"/>
                    </a:lnTo>
                    <a:cubicBezTo>
                      <a:pt x="509154" y="510886"/>
                      <a:pt x="517814" y="514350"/>
                      <a:pt x="526473" y="514350"/>
                    </a:cubicBezTo>
                    <a:lnTo>
                      <a:pt x="639041" y="514350"/>
                    </a:lnTo>
                    <a:lnTo>
                      <a:pt x="639041" y="386196"/>
                    </a:lnTo>
                    <a:lnTo>
                      <a:pt x="577562" y="386196"/>
                    </a:lnTo>
                    <a:cubicBezTo>
                      <a:pt x="558511" y="386196"/>
                      <a:pt x="539461" y="379268"/>
                      <a:pt x="524741" y="367145"/>
                    </a:cubicBezTo>
                    <a:lnTo>
                      <a:pt x="429491" y="283152"/>
                    </a:lnTo>
                    <a:cubicBezTo>
                      <a:pt x="414771" y="270164"/>
                      <a:pt x="414771" y="247650"/>
                      <a:pt x="429491" y="233795"/>
                    </a:cubicBezTo>
                    <a:lnTo>
                      <a:pt x="524741" y="149802"/>
                    </a:lnTo>
                    <a:cubicBezTo>
                      <a:pt x="539461" y="137680"/>
                      <a:pt x="557646" y="131618"/>
                      <a:pt x="577562" y="130752"/>
                    </a:cubicBezTo>
                    <a:lnTo>
                      <a:pt x="639041" y="130752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3E272DE8-1E8C-8684-18A3-E47AAF21B373}"/>
                  </a:ext>
                </a:extLst>
              </p:cNvPr>
              <p:cNvSpPr/>
              <p:nvPr/>
            </p:nvSpPr>
            <p:spPr>
              <a:xfrm>
                <a:off x="4441247" y="3172690"/>
                <a:ext cx="692727" cy="513484"/>
              </a:xfrm>
              <a:custGeom>
                <a:avLst/>
                <a:gdLst>
                  <a:gd name="connsiteX0" fmla="*/ 497898 w 692727"/>
                  <a:gd name="connsiteY0" fmla="*/ 0 h 513484"/>
                  <a:gd name="connsiteX1" fmla="*/ 351559 w 692727"/>
                  <a:gd name="connsiteY1" fmla="*/ 72736 h 513484"/>
                  <a:gd name="connsiteX2" fmla="*/ 0 w 692727"/>
                  <a:gd name="connsiteY2" fmla="*/ 512618 h 513484"/>
                  <a:gd name="connsiteX3" fmla="*/ 178377 w 692727"/>
                  <a:gd name="connsiteY3" fmla="*/ 512618 h 513484"/>
                  <a:gd name="connsiteX4" fmla="*/ 468457 w 692727"/>
                  <a:gd name="connsiteY4" fmla="*/ 155864 h 513484"/>
                  <a:gd name="connsiteX5" fmla="*/ 516082 w 692727"/>
                  <a:gd name="connsiteY5" fmla="*/ 129886 h 513484"/>
                  <a:gd name="connsiteX6" fmla="*/ 564573 w 692727"/>
                  <a:gd name="connsiteY6" fmla="*/ 184439 h 513484"/>
                  <a:gd name="connsiteX7" fmla="*/ 564573 w 692727"/>
                  <a:gd name="connsiteY7" fmla="*/ 339436 h 513484"/>
                  <a:gd name="connsiteX8" fmla="*/ 528205 w 692727"/>
                  <a:gd name="connsiteY8" fmla="*/ 385330 h 513484"/>
                  <a:gd name="connsiteX9" fmla="*/ 492702 w 692727"/>
                  <a:gd name="connsiteY9" fmla="*/ 385330 h 513484"/>
                  <a:gd name="connsiteX10" fmla="*/ 492702 w 692727"/>
                  <a:gd name="connsiteY10" fmla="*/ 513484 h 513484"/>
                  <a:gd name="connsiteX11" fmla="*/ 692727 w 692727"/>
                  <a:gd name="connsiteY11" fmla="*/ 513484 h 513484"/>
                  <a:gd name="connsiteX12" fmla="*/ 692727 w 692727"/>
                  <a:gd name="connsiteY12" fmla="*/ 192232 h 513484"/>
                  <a:gd name="connsiteX13" fmla="*/ 497898 w 692727"/>
                  <a:gd name="connsiteY13" fmla="*/ 866 h 513484"/>
                  <a:gd name="connsiteX14" fmla="*/ 497898 w 692727"/>
                  <a:gd name="connsiteY14" fmla="*/ 866 h 51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2727" h="513484">
                    <a:moveTo>
                      <a:pt x="497898" y="0"/>
                    </a:moveTo>
                    <a:cubicBezTo>
                      <a:pt x="440748" y="866"/>
                      <a:pt x="387061" y="27709"/>
                      <a:pt x="351559" y="72736"/>
                    </a:cubicBezTo>
                    <a:lnTo>
                      <a:pt x="0" y="512618"/>
                    </a:lnTo>
                    <a:lnTo>
                      <a:pt x="178377" y="512618"/>
                    </a:lnTo>
                    <a:lnTo>
                      <a:pt x="468457" y="155864"/>
                    </a:lnTo>
                    <a:cubicBezTo>
                      <a:pt x="483177" y="138545"/>
                      <a:pt x="493568" y="129886"/>
                      <a:pt x="516082" y="129886"/>
                    </a:cubicBezTo>
                    <a:cubicBezTo>
                      <a:pt x="538596" y="129886"/>
                      <a:pt x="564573" y="154998"/>
                      <a:pt x="564573" y="184439"/>
                    </a:cubicBezTo>
                    <a:lnTo>
                      <a:pt x="564573" y="339436"/>
                    </a:lnTo>
                    <a:cubicBezTo>
                      <a:pt x="564573" y="364548"/>
                      <a:pt x="551584" y="385330"/>
                      <a:pt x="528205" y="385330"/>
                    </a:cubicBezTo>
                    <a:lnTo>
                      <a:pt x="492702" y="385330"/>
                    </a:lnTo>
                    <a:lnTo>
                      <a:pt x="492702" y="513484"/>
                    </a:lnTo>
                    <a:lnTo>
                      <a:pt x="692727" y="513484"/>
                    </a:lnTo>
                    <a:lnTo>
                      <a:pt x="692727" y="192232"/>
                    </a:lnTo>
                    <a:cubicBezTo>
                      <a:pt x="692727" y="166255"/>
                      <a:pt x="692727" y="866"/>
                      <a:pt x="497898" y="866"/>
                    </a:cubicBezTo>
                    <a:lnTo>
                      <a:pt x="497898" y="866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8DD0071-FF36-FB3D-BCFC-5CDF9D4BB8E4}"/>
                </a:ext>
              </a:extLst>
            </p:cNvPr>
            <p:cNvGrpSpPr/>
            <p:nvPr userDrawn="1"/>
          </p:nvGrpSpPr>
          <p:grpSpPr>
            <a:xfrm>
              <a:off x="11237775" y="5428812"/>
              <a:ext cx="644881" cy="280035"/>
              <a:chOff x="11237775" y="5428812"/>
              <a:chExt cx="644881" cy="280035"/>
            </a:xfrm>
            <a:grpFill/>
          </p:grpSpPr>
          <p:sp>
            <p:nvSpPr>
              <p:cNvPr id="6" name="Freeform 5">
                <a:extLst>
                  <a:ext uri="{FF2B5EF4-FFF2-40B4-BE49-F238E27FC236}">
                    <a16:creationId xmlns:a16="http://schemas.microsoft.com/office/drawing/2014/main" id="{FC72BE89-CE24-18EC-0AB5-646830BB6488}"/>
                  </a:ext>
                </a:extLst>
              </p:cNvPr>
              <p:cNvSpPr/>
              <p:nvPr/>
            </p:nvSpPr>
            <p:spPr>
              <a:xfrm>
                <a:off x="11237775" y="5428812"/>
                <a:ext cx="245631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245631" h="280035">
                    <a:moveTo>
                      <a:pt x="0" y="0"/>
                    </a:moveTo>
                    <a:lnTo>
                      <a:pt x="245631" y="0"/>
                    </a:lnTo>
                    <a:lnTo>
                      <a:pt x="245631" y="50407"/>
                    </a:lnTo>
                    <a:lnTo>
                      <a:pt x="151219" y="50407"/>
                    </a:lnTo>
                    <a:lnTo>
                      <a:pt x="151219" y="280035"/>
                    </a:lnTo>
                    <a:lnTo>
                      <a:pt x="93612" y="280035"/>
                    </a:lnTo>
                    <a:lnTo>
                      <a:pt x="93612" y="50407"/>
                    </a:lnTo>
                    <a:lnTo>
                      <a:pt x="0" y="504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153D48ED-44B9-8C7C-1618-E4932A3F335F}"/>
                  </a:ext>
                </a:extLst>
              </p:cNvPr>
              <p:cNvSpPr/>
              <p:nvPr/>
            </p:nvSpPr>
            <p:spPr>
              <a:xfrm>
                <a:off x="11521011" y="5428812"/>
                <a:ext cx="361645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361645" h="280035">
                    <a:moveTo>
                      <a:pt x="0" y="0"/>
                    </a:moveTo>
                    <a:lnTo>
                      <a:pt x="100012" y="0"/>
                    </a:lnTo>
                    <a:lnTo>
                      <a:pt x="181622" y="210427"/>
                    </a:lnTo>
                    <a:lnTo>
                      <a:pt x="185623" y="210427"/>
                    </a:lnTo>
                    <a:lnTo>
                      <a:pt x="268033" y="0"/>
                    </a:lnTo>
                    <a:lnTo>
                      <a:pt x="361645" y="0"/>
                    </a:lnTo>
                    <a:lnTo>
                      <a:pt x="361645" y="280035"/>
                    </a:lnTo>
                    <a:lnTo>
                      <a:pt x="305638" y="280035"/>
                    </a:lnTo>
                    <a:lnTo>
                      <a:pt x="305638" y="48006"/>
                    </a:lnTo>
                    <a:lnTo>
                      <a:pt x="301637" y="48006"/>
                    </a:lnTo>
                    <a:lnTo>
                      <a:pt x="211226" y="280035"/>
                    </a:lnTo>
                    <a:lnTo>
                      <a:pt x="150418" y="280035"/>
                    </a:lnTo>
                    <a:lnTo>
                      <a:pt x="60007" y="48006"/>
                    </a:lnTo>
                    <a:lnTo>
                      <a:pt x="56807" y="48006"/>
                    </a:lnTo>
                    <a:lnTo>
                      <a:pt x="56807" y="280035"/>
                    </a:lnTo>
                    <a:lnTo>
                      <a:pt x="0" y="28003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AA526EF8-C741-90B4-C2E4-5A46E47F861D}"/>
              </a:ext>
            </a:extLst>
          </p:cNvPr>
          <p:cNvSpPr/>
          <p:nvPr/>
        </p:nvSpPr>
        <p:spPr>
          <a:xfrm>
            <a:off x="11563470" y="293688"/>
            <a:ext cx="336430" cy="33643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92832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EFFFC07D-0CF9-FFD6-F0CD-D4D74A7F1D2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44B28BD3-18EC-FB95-1877-48A10F09B7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439244"/>
            <a:ext cx="11607800" cy="1425347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809DECB-5936-5428-8883-81380D690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FE812DD8-1CEF-4882-A544-BD54984D2FED}" type="slidenum">
              <a:rPr lang="en-MY" smtClean="0"/>
              <a:t>‹#›</a:t>
            </a:fld>
            <a:endParaRPr lang="en-MY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04647B2-3595-A741-1EC4-A09E9488BC24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EB56B84-5BE3-3D3F-7401-04188DADEF39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CCA0356-9320-B942-6773-B921AB688397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A595F84-C51D-066F-E065-0F6520E2092C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3CE45755-1412-2737-07F6-C06A364D54D6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A60D7546-48E6-2469-1BA2-B844BBF9D957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D57CB0E-899C-746E-611B-3D1A00857EEA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7CDE551A-6BA3-015B-3833-6BCA61180547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ED82E78D-3819-1F1A-D966-BC3B3F9B3370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AEFE6622-74C6-53C0-15F3-CD6A14815A22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6525B237-3E5C-7EC5-C2F0-E646787E2F33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CE3006BC-623B-0218-1B09-75D08880AA35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4" name="name_2024 sandisk or its affiliates All rights reserved">
            <a:extLst>
              <a:ext uri="{FF2B5EF4-FFF2-40B4-BE49-F238E27FC236}">
                <a16:creationId xmlns:a16="http://schemas.microsoft.com/office/drawing/2014/main" id="{646CA856-70AA-D85B-625B-97C1AEB1CED6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6" name="name_2024 sandisk or its affiliates All rights reserved">
            <a:extLst>
              <a:ext uri="{FF2B5EF4-FFF2-40B4-BE49-F238E27FC236}">
                <a16:creationId xmlns:a16="http://schemas.microsoft.com/office/drawing/2014/main" id="{14A74770-E2CD-E746-760E-E7B7AB9D9959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8BE3BE6-2545-620F-5B54-B70AD5AF750F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9" name="Content Placeholder 8">
            <a:extLst>
              <a:ext uri="{FF2B5EF4-FFF2-40B4-BE49-F238E27FC236}">
                <a16:creationId xmlns:a16="http://schemas.microsoft.com/office/drawing/2014/main" id="{402A282F-C080-4B95-9D93-6C0221C2F46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2099" y="2284930"/>
            <a:ext cx="11607801" cy="388574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92608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1pPr>
            <a:lvl2pPr marL="585216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2pPr>
            <a:lvl3pPr marL="877824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3pPr>
            <a:lvl4pPr marL="1170432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4pPr>
            <a:lvl5pPr marL="1463040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27585938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EFFFC07D-0CF9-FFD6-F0CD-D4D74A7F1D2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44B28BD3-18EC-FB95-1877-48A10F09B7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439244"/>
            <a:ext cx="11607800" cy="1425347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809DECB-5936-5428-8883-81380D690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FE812DD8-1CEF-4882-A544-BD54984D2FED}" type="slidenum">
              <a:rPr lang="en-MY" smtClean="0"/>
              <a:t>‹#›</a:t>
            </a:fld>
            <a:endParaRPr lang="en-MY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997292F-CF1E-3CD4-CD5B-27D17B02060C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15F0CA2-4CC9-ADEF-4F8F-87D8057851FC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F0C4E8B-F76F-C544-D198-0A70045B8783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42F149E-6873-D283-0DA0-18010F05859D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0F40659-20B1-F441-4897-5A556619185A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EF41CF2C-C479-03FD-A940-AD524158EA44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4A86CF7-AB7B-BE2F-18D8-B07905D46010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C477B0D6-C4D1-A790-B6A0-964722CE8C67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2050C485-7816-EC75-A8F0-1E989B63068F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7441CEAD-6437-E895-E401-B754FBC2BAE0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F6744FFA-4E92-F613-7AA5-92C01C3B9D6F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54439DC5-B658-774B-2032-D21C7FEAA41B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72F8658A-7DDF-1A0E-9043-BDEC07FAFDB0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5" name="name_2024 sandisk or its affiliates All rights reserved">
            <a:extLst>
              <a:ext uri="{FF2B5EF4-FFF2-40B4-BE49-F238E27FC236}">
                <a16:creationId xmlns:a16="http://schemas.microsoft.com/office/drawing/2014/main" id="{CBE807D9-F695-A0B4-A653-328CF15F3DD2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57C35AE-61A7-BB1B-B1A0-A6A5B41E1E65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8" name="Content Placeholder 8">
            <a:extLst>
              <a:ext uri="{FF2B5EF4-FFF2-40B4-BE49-F238E27FC236}">
                <a16:creationId xmlns:a16="http://schemas.microsoft.com/office/drawing/2014/main" id="{98395796-33AA-51E3-CE74-B5F0900243A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2099" y="2284930"/>
            <a:ext cx="11607801" cy="388574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92608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1pPr>
            <a:lvl2pPr marL="585216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2pPr>
            <a:lvl3pPr marL="877824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3pPr>
            <a:lvl4pPr marL="1170432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4pPr>
            <a:lvl5pPr marL="1463040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05166634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EFFFC07D-0CF9-FFD6-F0CD-D4D74A7F1D2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44B28BD3-18EC-FB95-1877-48A10F09B7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439244"/>
            <a:ext cx="11607800" cy="1425347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809DECB-5936-5428-8883-81380D690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FE812DD8-1CEF-4882-A544-BD54984D2FED}" type="slidenum">
              <a:rPr lang="en-MY" smtClean="0"/>
              <a:t>‹#›</a:t>
            </a:fld>
            <a:endParaRPr lang="en-MY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8F43665-ADE7-01E8-0170-7FE3F702A28E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697CA37-B9D0-BF99-9E1D-F0FE058DA195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FF59A5B-6547-4923-2DCD-3DEE1DBF56E7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A6622E23-4806-0482-605D-D57F8001076F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7F6BAB7-1CE0-3383-B22D-2451C12477C0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9869B75A-4312-079A-DB76-312B5FF8A041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03CCD0F-6B57-E374-3261-B843A2B9E98C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82B70F33-1D4C-8DC0-1F38-B911C8D81BE7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39FBC49B-A162-7935-10EF-6FBAF8003975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CA72D42B-2AF8-6787-0226-B1B0C75ED8F3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28349935-8A31-53C3-F92C-EADE49842785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3FC1670-0286-A12F-DF8D-7F0B38C12572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7B158CA7-6BD7-4A79-CA3C-EFD2F50C9790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5" name="name_2024 sandisk or its affiliates All rights reserved">
            <a:extLst>
              <a:ext uri="{FF2B5EF4-FFF2-40B4-BE49-F238E27FC236}">
                <a16:creationId xmlns:a16="http://schemas.microsoft.com/office/drawing/2014/main" id="{50D7B5B4-45F6-C52A-103A-232CD5411C0A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EE45B96-414A-F378-EB73-6FCEEED0CE78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8" name="Content Placeholder 8">
            <a:extLst>
              <a:ext uri="{FF2B5EF4-FFF2-40B4-BE49-F238E27FC236}">
                <a16:creationId xmlns:a16="http://schemas.microsoft.com/office/drawing/2014/main" id="{E1D4FC08-8E31-A604-4A57-3FF232DD4FA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2099" y="2284930"/>
            <a:ext cx="11607801" cy="388574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92608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1pPr>
            <a:lvl2pPr marL="585216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2pPr>
            <a:lvl3pPr marL="877824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3pPr>
            <a:lvl4pPr marL="1170432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4pPr>
            <a:lvl5pPr marL="1463040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201100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EF2E9E0C-E8BF-E64B-88D1-09D94508D838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DC22E9CB-00DB-F8F3-4E25-BF980D8333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442939"/>
            <a:ext cx="11607801" cy="964579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1" name="Text Placeholder 13">
            <a:extLst>
              <a:ext uri="{FF2B5EF4-FFF2-40B4-BE49-F238E27FC236}">
                <a16:creationId xmlns:a16="http://schemas.microsoft.com/office/drawing/2014/main" id="{958C97A4-E8B0-290A-15E7-CED0301719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2099" y="1407519"/>
            <a:ext cx="11607801" cy="496143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000" b="0" spc="0" baseline="0">
                <a:solidFill>
                  <a:schemeClr val="accent1"/>
                </a:solidFill>
                <a:latin typeface="+mj-lt"/>
              </a:defRPr>
            </a:lvl1pPr>
            <a:lvl2pPr marL="274304" indent="0">
              <a:buNone/>
              <a:defRPr/>
            </a:lvl2pPr>
            <a:lvl3pPr marL="914346" indent="0">
              <a:buNone/>
              <a:defRPr/>
            </a:lvl3pPr>
            <a:lvl4pPr marL="1371519" indent="0">
              <a:buNone/>
              <a:defRPr/>
            </a:lvl4pPr>
            <a:lvl5pPr marL="1828693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E99B66-6085-AF23-EFBE-ECBF95F2C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FE812DD8-1CEF-4882-A544-BD54984D2FED}" type="slidenum">
              <a:rPr lang="en-MY" smtClean="0"/>
              <a:t>‹#›</a:t>
            </a:fld>
            <a:endParaRPr lang="en-MY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6EE3D5D-5564-276A-F946-9C889AE6DC05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88A85A7E-F460-1F7E-16E3-2759A2BCF211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FE2AAA60-E5A9-2903-6149-D4823B3D04D7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81679E5-E8BE-FC00-512F-C377F77A70D0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308F59A-B699-AB3E-CF97-5EF299ECC0A1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9954F61-7834-C29E-6112-788A0F461E59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CB30C72-CD21-56E2-7058-306294D997F0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A0F8160-C1DB-CC8A-E39C-FE00E705DBF0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83695381-7278-5305-A523-B7EAE6B9582B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9303C80-5A5C-92C6-4960-E066E5DA9F6B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FF1929CF-D5C2-9070-55B0-3C7531FDD463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32FF1998-5937-9DFC-DA03-C6C693287226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FFB30446-98ED-E20A-5D61-9A227D4A47B3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73062082-7507-CB6E-07EA-9A09200BDCE0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A12CBE4-3356-D233-C1C6-57028888BA46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972001394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EF2E9E0C-E8BF-E64B-88D1-09D94508D838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DC22E9CB-00DB-F8F3-4E25-BF980D8333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8" y="442939"/>
            <a:ext cx="11607801" cy="960120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1" name="Text Placeholder 13">
            <a:extLst>
              <a:ext uri="{FF2B5EF4-FFF2-40B4-BE49-F238E27FC236}">
                <a16:creationId xmlns:a16="http://schemas.microsoft.com/office/drawing/2014/main" id="{958C97A4-E8B0-290A-15E7-CED0301719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2099" y="1407519"/>
            <a:ext cx="11608311" cy="496143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000" b="0" spc="0" baseline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 marL="274304" indent="0">
              <a:buNone/>
              <a:defRPr/>
            </a:lvl2pPr>
            <a:lvl3pPr marL="914346" indent="0">
              <a:buNone/>
              <a:defRPr/>
            </a:lvl3pPr>
            <a:lvl4pPr marL="1371519" indent="0">
              <a:buNone/>
              <a:defRPr/>
            </a:lvl4pPr>
            <a:lvl5pPr marL="1828693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E99B66-6085-AF23-EFBE-ECBF95F2C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FE812DD8-1CEF-4882-A544-BD54984D2FED}" type="slidenum">
              <a:rPr lang="en-MY" smtClean="0"/>
              <a:t>‹#›</a:t>
            </a:fld>
            <a:endParaRPr lang="en-MY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6B2361C-1FF1-AEB6-6713-E0281B36B064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9EE28EB-F6F1-36C1-2B7E-8D95ED05FB19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EB4C1E28-F21E-4009-364A-DE62868FCC6C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07B6AB7-06DE-2432-5F21-63EE86265FC7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44C2123-F401-DA5E-2E1B-BC06F75AF327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3A91731-E5A9-3219-EC9D-A11740DE7B2F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F72D44-45C2-4750-6FAC-C96D33746180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BF18C05A-E7A3-39BB-6B14-7375C0AB406B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225E9975-A4AD-1ED7-ED3A-27B284DF66EA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3740024-9CAF-9332-202F-21692E9002CC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743AB835-9015-A043-665E-B4CB3DCA0125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E99A9EB5-C5F9-B01B-DB12-5EB220293892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1" name="name_2024 sandisk or its affiliates All rights reserved">
            <a:extLst>
              <a:ext uri="{FF2B5EF4-FFF2-40B4-BE49-F238E27FC236}">
                <a16:creationId xmlns:a16="http://schemas.microsoft.com/office/drawing/2014/main" id="{6CC8F73B-3287-7018-969A-E477DF85FCD3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7F30C189-812E-A59B-A8ED-2B9F5383F40D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FCF90C0-B53F-05D6-27F6-03EEBAF2E63F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27019410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EF2E9E0C-E8BF-E64B-88D1-09D94508D838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DC22E9CB-00DB-F8F3-4E25-BF980D8333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442939"/>
            <a:ext cx="11607801" cy="960120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1" name="Text Placeholder 13">
            <a:extLst>
              <a:ext uri="{FF2B5EF4-FFF2-40B4-BE49-F238E27FC236}">
                <a16:creationId xmlns:a16="http://schemas.microsoft.com/office/drawing/2014/main" id="{958C97A4-E8B0-290A-15E7-CED0301719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2099" y="1407519"/>
            <a:ext cx="11607801" cy="496143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000" b="0" spc="0" baseline="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  <a:lvl2pPr marL="274304" indent="0">
              <a:buNone/>
              <a:defRPr/>
            </a:lvl2pPr>
            <a:lvl3pPr marL="914346" indent="0">
              <a:buNone/>
              <a:defRPr/>
            </a:lvl3pPr>
            <a:lvl4pPr marL="1371519" indent="0">
              <a:buNone/>
              <a:defRPr/>
            </a:lvl4pPr>
            <a:lvl5pPr marL="1828693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E99B66-6085-AF23-EFBE-ECBF95F2C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2106" y="6455472"/>
            <a:ext cx="857165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FE812DD8-1CEF-4882-A544-BD54984D2FED}" type="slidenum">
              <a:rPr lang="en-MY" smtClean="0"/>
              <a:t>‹#›</a:t>
            </a:fld>
            <a:endParaRPr lang="en-MY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BA640EA-9B40-3BEC-FE96-3C5E85AFA20F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733CE88C-9F15-6B6E-D642-E88B5A5FA738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1EF5B5C-ED2F-6102-6EB7-CEEE9D03EEEB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25DA8C4-BD9E-7093-4D00-C226C34B9A15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3A35920-5BE9-0EEB-2932-7B8A60BF23FD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DCC467F-79EF-99F0-0BA6-99DF0BF0CED0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9412588D-3E04-0183-9916-AC7A460A87E4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D02A2C69-23CD-0B4F-1282-5B5C05F9B7B1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82F7100C-ED57-D482-2C29-3A73DD5516B2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EA1A0846-AB2E-5352-6E4A-CDB4C0660200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F2BDD6B2-45C9-1C85-564A-1A1E07443A4D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FE7D8272-799E-EECA-29EC-2F2D61E6D10B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C6D3E968-6B55-F788-09CE-3B20B871322A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80576D53-058E-8C70-D884-0222E72AFFCE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E6667A2-32FE-537D-7753-A0E6BFCABFF9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065561357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642738AB-3A39-2252-D671-A3F2FA22F79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2239A96-4E89-32CE-B159-D2D780373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439244"/>
            <a:ext cx="11607800" cy="1425347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AF6968-53B8-DA7A-894B-17605E587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FE812DD8-1CEF-4882-A544-BD54984D2FED}" type="slidenum">
              <a:rPr lang="en-MY" smtClean="0"/>
              <a:t>‹#›</a:t>
            </a:fld>
            <a:endParaRPr lang="en-MY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34F35CF-6B39-916F-A9C2-CDB74BB1B774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0411C25-D090-D0B2-F12F-22B74FC7BF48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93FFAF4C-85A9-20F2-2147-D51823291C6F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F1428A7-2EFE-9248-2527-67C887F1A14D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0A0A5F-B898-7474-4E1B-F982699C6B65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04C08D48-6ADF-0478-4FD8-285B14571158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FB516320-324E-D2BF-4324-B5C57EC5247D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9EA04773-863C-996F-24B6-DDA959717712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FE69647E-A7E5-5FEA-1387-7BDE955235D0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606CDCC5-8E11-E5AF-1221-1142F287EFC6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47CEBA78-6D0C-2B8B-290A-9082FB900EA5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2A678A48-94C4-0442-B88E-F437670FBFD8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22280101-B852-305A-1BD3-59B6B361FC3C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E095BAF6-CB05-FD2B-88EE-80784301AA7B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B2E12A4-8161-676E-B0BC-CD336BCD436E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099688967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642738AB-3A39-2252-D671-A3F2FA22F79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2239A96-4E89-32CE-B159-D2D780373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439244"/>
            <a:ext cx="11607800" cy="1425347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AF6968-53B8-DA7A-894B-17605E587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FE812DD8-1CEF-4882-A544-BD54984D2FED}" type="slidenum">
              <a:rPr lang="en-MY" smtClean="0"/>
              <a:t>‹#›</a:t>
            </a:fld>
            <a:endParaRPr lang="en-MY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E76FBDE-17D0-4DA3-A8FB-9D9B252458B2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4ACE6E5F-2549-F335-1306-68261507B180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35212BCC-AD18-02BB-8B33-B2194EA20DAF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643817C-95E5-D4D0-D54C-6AE3A82850D8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7300BA43-134C-DBA1-5272-99BAB06FF14A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EBD5B91B-0CE6-0C22-DF37-D38902F5BE82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D10FAD8-C83B-8723-1D36-1C855F85F30B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EF43D845-BFD3-5105-A206-71E806A63698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A35DCF02-48D8-2DC2-CB99-DE8C34C91439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4E8843F8-5643-AA25-1221-68D578117320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91427FBE-6FF2-E92A-973F-0A76280150DA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6E9A3582-36D4-3DB2-7408-DEC61231181B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643D72E0-7B3C-64A0-D80E-D1E987BA52CD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8E94B2FB-FB6B-7F08-A9EC-FB4F25889317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A21EAF7-0FA9-C747-FADE-EB9909F140A5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25920876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642738AB-3A39-2252-D671-A3F2FA22F79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2239A96-4E89-32CE-B159-D2D780373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439244"/>
            <a:ext cx="11607800" cy="1425347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AF6968-53B8-DA7A-894B-17605E587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FE812DD8-1CEF-4882-A544-BD54984D2FED}" type="slidenum">
              <a:rPr lang="en-MY" smtClean="0"/>
              <a:t>‹#›</a:t>
            </a:fld>
            <a:endParaRPr lang="en-MY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F0406A0-E371-CCA0-0E3C-011931EE09EC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64245B2-0CB5-7B8B-CC15-AE5BA4296F27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FF7457D-84BE-C4EA-EC45-E88013B6E66B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A08D193-7FD6-1CBA-BC5D-3B74B7BCBF16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7EB08EFB-08ED-E974-2DAA-2DEC28F0E39B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0ED1BC95-58DF-138C-CDA1-26DFC53D4DCF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10BDCFD7-3FBF-9E3E-E741-AA0496901016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23FA7BB8-3B27-1071-F195-CFD17D443085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4BAE674E-096B-E0A5-B7C3-120F887949EF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302645B4-5800-7AAB-AC5A-09ED8D6FF050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DC99294D-BF32-6EAD-73D3-0606521CE43C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B214E987-5A69-8703-F571-5E68DF37A9D6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B1951E7E-D22B-360E-A694-AD8930F2BDE4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480C0E7B-FC10-7560-47C4-23ED64BAFA41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FF71922-37DB-D48B-0C10-D21700C2ED8E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640909306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me_2024 sandisk or its affiliates All rights reserved">
            <a:extLst>
              <a:ext uri="{FF2B5EF4-FFF2-40B4-BE49-F238E27FC236}">
                <a16:creationId xmlns:a16="http://schemas.microsoft.com/office/drawing/2014/main" id="{C2EB78CC-5952-6B45-686A-74177B116777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32E9088-7CE0-031E-34ED-0A51A9E0C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2106" y="6455472"/>
            <a:ext cx="857165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FE812DD8-1CEF-4882-A544-BD54984D2FED}" type="slidenum">
              <a:rPr lang="en-MY" smtClean="0"/>
              <a:t>‹#›</a:t>
            </a:fld>
            <a:endParaRPr lang="en-MY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51DE8E8-DED1-1D29-3F20-99D6DF25CAF6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57E56DC0-31DB-A07E-9417-7BD33DD9F470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95685BBB-0254-E69E-5D07-AD1621E30874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CF020F4D-A232-EAB3-613A-D6528C5D6DB8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C835825-62DB-79DC-84B5-AF013BCBBA82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1EBDEF4D-90B4-ECF7-E20C-B40CD532D704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F9463C2-B66A-BDEE-7F76-534FFA69D139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3FDF4D4A-BBD5-D4D0-4D13-878A7CC67720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4CFF5657-4BE2-F62A-7761-118F0B7C39FF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F191E492-027A-F9BF-82DA-B57CDDE7381E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9E572BC9-4326-44EB-5022-A00E8D09A174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442AC51-7D65-93EB-6DF0-9ECAE1EDAEF4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1" name="name_2024 sandisk or its affiliates All rights reserved">
            <a:extLst>
              <a:ext uri="{FF2B5EF4-FFF2-40B4-BE49-F238E27FC236}">
                <a16:creationId xmlns:a16="http://schemas.microsoft.com/office/drawing/2014/main" id="{A171EF2A-6057-D328-301B-4C75E036D718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922692D1-6778-C74C-7CEA-3EEA509C843D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55FAC2B-9831-FC3C-95E2-F09B96BD8117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86733196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and Subtitle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33C628C-D29E-A044-B2EB-3DC2477C6A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1" y="5014684"/>
            <a:ext cx="5791200" cy="155448"/>
          </a:xfrm>
          <a:prstGeom prst="rect">
            <a:avLst/>
          </a:prstGeom>
        </p:spPr>
        <p:txBody>
          <a:bodyPr wrap="square" lIns="45720" tIns="0" rIns="0" bIns="0" anchor="t">
            <a:spAutoFit/>
          </a:bodyPr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1000" b="0" i="0" spc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  <a:lvl2pPr marL="457173" indent="0">
              <a:buNone/>
              <a:defRPr sz="2400">
                <a:solidFill>
                  <a:schemeClr val="bg1"/>
                </a:solidFill>
              </a:defRPr>
            </a:lvl2pPr>
            <a:lvl3pPr marL="914346" indent="0">
              <a:buNone/>
              <a:defRPr sz="2400">
                <a:solidFill>
                  <a:schemeClr val="bg1"/>
                </a:solidFill>
              </a:defRPr>
            </a:lvl3pPr>
            <a:lvl4pPr marL="1371519" indent="0">
              <a:buNone/>
              <a:defRPr sz="2400">
                <a:solidFill>
                  <a:schemeClr val="bg1"/>
                </a:solidFill>
              </a:defRPr>
            </a:lvl4pPr>
            <a:lvl5pPr marL="1828693" indent="0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PRESENTER’S NAME, TITLE</a:t>
            </a:r>
          </a:p>
        </p:txBody>
      </p:sp>
      <p:sp>
        <p:nvSpPr>
          <p:cNvPr id="24" name="name_2024 sandisk or its affiliates All rights reserved">
            <a:extLst>
              <a:ext uri="{FF2B5EF4-FFF2-40B4-BE49-F238E27FC236}">
                <a16:creationId xmlns:a16="http://schemas.microsoft.com/office/drawing/2014/main" id="{6D8CD1FC-8805-8BD2-8CBE-E0CCBB790C5D}"/>
              </a:ext>
            </a:extLst>
          </p:cNvPr>
          <p:cNvSpPr txBox="1"/>
          <p:nvPr/>
        </p:nvSpPr>
        <p:spPr>
          <a:xfrm>
            <a:off x="301625" y="5014684"/>
            <a:ext cx="14478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0" name="Title 2">
            <a:extLst>
              <a:ext uri="{FF2B5EF4-FFF2-40B4-BE49-F238E27FC236}">
                <a16:creationId xmlns:a16="http://schemas.microsoft.com/office/drawing/2014/main" id="{34F3AA0F-AE20-56C9-A000-E9EE240A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208998"/>
            <a:ext cx="10871200" cy="4023804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 marL="0" indent="0">
              <a:lnSpc>
                <a:spcPct val="88000"/>
              </a:lnSpc>
              <a:defRPr sz="8000" b="0" spc="-2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D58DA466-A993-04AF-B67A-65B6194E07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194050" y="5014684"/>
            <a:ext cx="2901950" cy="155448"/>
          </a:xfrm>
        </p:spPr>
        <p:txBody>
          <a:bodyPr lIns="0"/>
          <a:lstStyle>
            <a:lvl1pPr marL="0" indent="0">
              <a:buNone/>
              <a:defRPr sz="1000" b="0" i="0">
                <a:solidFill>
                  <a:schemeClr val="tx1"/>
                </a:solidFill>
                <a:latin typeface="NB Architekt Pro Neue" panose="02010509020201040001" pitchFamily="49" charset="77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CDDF994-F924-91C6-3F1E-E4E0875CC5B8}"/>
              </a:ext>
            </a:extLst>
          </p:cNvPr>
          <p:cNvGrpSpPr/>
          <p:nvPr/>
        </p:nvGrpSpPr>
        <p:grpSpPr>
          <a:xfrm>
            <a:off x="297005" y="5411270"/>
            <a:ext cx="11602895" cy="1158371"/>
            <a:chOff x="297005" y="5421618"/>
            <a:chExt cx="11585651" cy="1156649"/>
          </a:xfrm>
          <a:solidFill>
            <a:schemeClr val="tx1"/>
          </a:solidFill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71B6FE7-EBB1-DA7B-4A82-3C2956220F14}"/>
                </a:ext>
              </a:extLst>
            </p:cNvPr>
            <p:cNvGrpSpPr/>
            <p:nvPr userDrawn="1"/>
          </p:nvGrpSpPr>
          <p:grpSpPr>
            <a:xfrm>
              <a:off x="297005" y="5421618"/>
              <a:ext cx="10643138" cy="1156649"/>
              <a:chOff x="3726006" y="3171824"/>
              <a:chExt cx="4740852" cy="515215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41CE9A53-042C-0D1D-67F0-DD8E216DD81D}"/>
                  </a:ext>
                </a:extLst>
              </p:cNvPr>
              <p:cNvSpPr/>
              <p:nvPr/>
            </p:nvSpPr>
            <p:spPr>
              <a:xfrm>
                <a:off x="5262995" y="3173556"/>
                <a:ext cx="639906" cy="512618"/>
              </a:xfrm>
              <a:custGeom>
                <a:avLst/>
                <a:gdLst>
                  <a:gd name="connsiteX0" fmla="*/ 512618 w 639906"/>
                  <a:gd name="connsiteY0" fmla="*/ 348961 h 512618"/>
                  <a:gd name="connsiteX1" fmla="*/ 482311 w 639906"/>
                  <a:gd name="connsiteY1" fmla="*/ 383598 h 512618"/>
                  <a:gd name="connsiteX2" fmla="*/ 446809 w 639906"/>
                  <a:gd name="connsiteY2" fmla="*/ 361950 h 512618"/>
                  <a:gd name="connsiteX3" fmla="*/ 329911 w 639906"/>
                  <a:gd name="connsiteY3" fmla="*/ 40698 h 512618"/>
                  <a:gd name="connsiteX4" fmla="*/ 274493 w 639906"/>
                  <a:gd name="connsiteY4" fmla="*/ 0 h 512618"/>
                  <a:gd name="connsiteX5" fmla="*/ 0 w 639906"/>
                  <a:gd name="connsiteY5" fmla="*/ 0 h 512618"/>
                  <a:gd name="connsiteX6" fmla="*/ 0 w 639906"/>
                  <a:gd name="connsiteY6" fmla="*/ 512618 h 512618"/>
                  <a:gd name="connsiteX7" fmla="*/ 200891 w 639906"/>
                  <a:gd name="connsiteY7" fmla="*/ 512618 h 512618"/>
                  <a:gd name="connsiteX8" fmla="*/ 200891 w 639906"/>
                  <a:gd name="connsiteY8" fmla="*/ 384464 h 512618"/>
                  <a:gd name="connsiteX9" fmla="*/ 165389 w 639906"/>
                  <a:gd name="connsiteY9" fmla="*/ 384464 h 512618"/>
                  <a:gd name="connsiteX10" fmla="*/ 128155 w 639906"/>
                  <a:gd name="connsiteY10" fmla="*/ 338571 h 512618"/>
                  <a:gd name="connsiteX11" fmla="*/ 128155 w 639906"/>
                  <a:gd name="connsiteY11" fmla="*/ 184439 h 512618"/>
                  <a:gd name="connsiteX12" fmla="*/ 200025 w 639906"/>
                  <a:gd name="connsiteY12" fmla="*/ 133350 h 512618"/>
                  <a:gd name="connsiteX13" fmla="*/ 228600 w 639906"/>
                  <a:gd name="connsiteY13" fmla="*/ 164523 h 512618"/>
                  <a:gd name="connsiteX14" fmla="*/ 322118 w 639906"/>
                  <a:gd name="connsiteY14" fmla="*/ 407843 h 512618"/>
                  <a:gd name="connsiteX15" fmla="*/ 475384 w 639906"/>
                  <a:gd name="connsiteY15" fmla="*/ 512618 h 512618"/>
                  <a:gd name="connsiteX16" fmla="*/ 478848 w 639906"/>
                  <a:gd name="connsiteY16" fmla="*/ 512618 h 512618"/>
                  <a:gd name="connsiteX17" fmla="*/ 639907 w 639906"/>
                  <a:gd name="connsiteY17" fmla="*/ 353291 h 512618"/>
                  <a:gd name="connsiteX18" fmla="*/ 639907 w 639906"/>
                  <a:gd name="connsiteY18" fmla="*/ 0 h 512618"/>
                  <a:gd name="connsiteX19" fmla="*/ 511752 w 639906"/>
                  <a:gd name="connsiteY19" fmla="*/ 0 h 512618"/>
                  <a:gd name="connsiteX20" fmla="*/ 511752 w 639906"/>
                  <a:gd name="connsiteY20" fmla="*/ 34982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39906" h="512618">
                    <a:moveTo>
                      <a:pt x="512618" y="348961"/>
                    </a:moveTo>
                    <a:cubicBezTo>
                      <a:pt x="512618" y="366279"/>
                      <a:pt x="499630" y="381000"/>
                      <a:pt x="482311" y="383598"/>
                    </a:cubicBezTo>
                    <a:cubicBezTo>
                      <a:pt x="466725" y="385330"/>
                      <a:pt x="452005" y="375805"/>
                      <a:pt x="446809" y="361950"/>
                    </a:cubicBezTo>
                    <a:lnTo>
                      <a:pt x="329911" y="40698"/>
                    </a:lnTo>
                    <a:cubicBezTo>
                      <a:pt x="321252" y="14721"/>
                      <a:pt x="299605" y="0"/>
                      <a:pt x="274493" y="0"/>
                    </a:cubicBezTo>
                    <a:lnTo>
                      <a:pt x="0" y="0"/>
                    </a:lnTo>
                    <a:lnTo>
                      <a:pt x="0" y="512618"/>
                    </a:lnTo>
                    <a:lnTo>
                      <a:pt x="200891" y="512618"/>
                    </a:lnTo>
                    <a:lnTo>
                      <a:pt x="200891" y="384464"/>
                    </a:lnTo>
                    <a:lnTo>
                      <a:pt x="165389" y="384464"/>
                    </a:lnTo>
                    <a:cubicBezTo>
                      <a:pt x="142009" y="384464"/>
                      <a:pt x="128155" y="363682"/>
                      <a:pt x="128155" y="338571"/>
                    </a:cubicBezTo>
                    <a:lnTo>
                      <a:pt x="128155" y="184439"/>
                    </a:lnTo>
                    <a:cubicBezTo>
                      <a:pt x="128155" y="146339"/>
                      <a:pt x="165389" y="118630"/>
                      <a:pt x="200025" y="133350"/>
                    </a:cubicBezTo>
                    <a:cubicBezTo>
                      <a:pt x="213014" y="139411"/>
                      <a:pt x="223405" y="150668"/>
                      <a:pt x="228600" y="164523"/>
                    </a:cubicBezTo>
                    <a:lnTo>
                      <a:pt x="322118" y="407843"/>
                    </a:lnTo>
                    <a:cubicBezTo>
                      <a:pt x="346364" y="471920"/>
                      <a:pt x="406977" y="512618"/>
                      <a:pt x="475384" y="512618"/>
                    </a:cubicBezTo>
                    <a:lnTo>
                      <a:pt x="478848" y="512618"/>
                    </a:lnTo>
                    <a:cubicBezTo>
                      <a:pt x="567170" y="512618"/>
                      <a:pt x="639907" y="442480"/>
                      <a:pt x="639907" y="353291"/>
                    </a:cubicBezTo>
                    <a:lnTo>
                      <a:pt x="639907" y="0"/>
                    </a:lnTo>
                    <a:lnTo>
                      <a:pt x="511752" y="0"/>
                    </a:lnTo>
                    <a:lnTo>
                      <a:pt x="511752" y="349827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DF8A31ED-BC93-1D0D-4E03-72AF5B573E1D}"/>
                  </a:ext>
                </a:extLst>
              </p:cNvPr>
              <p:cNvSpPr/>
              <p:nvPr/>
            </p:nvSpPr>
            <p:spPr>
              <a:xfrm>
                <a:off x="6031922" y="3172690"/>
                <a:ext cx="640772" cy="512618"/>
              </a:xfrm>
              <a:custGeom>
                <a:avLst/>
                <a:gdLst>
                  <a:gd name="connsiteX0" fmla="*/ 384464 w 640772"/>
                  <a:gd name="connsiteY0" fmla="*/ 0 h 512618"/>
                  <a:gd name="connsiteX1" fmla="*/ 0 w 640772"/>
                  <a:gd name="connsiteY1" fmla="*/ 0 h 512618"/>
                  <a:gd name="connsiteX2" fmla="*/ 0 w 640772"/>
                  <a:gd name="connsiteY2" fmla="*/ 129020 h 512618"/>
                  <a:gd name="connsiteX3" fmla="*/ 384464 w 640772"/>
                  <a:gd name="connsiteY3" fmla="*/ 129020 h 512618"/>
                  <a:gd name="connsiteX4" fmla="*/ 511752 w 640772"/>
                  <a:gd name="connsiteY4" fmla="*/ 256309 h 512618"/>
                  <a:gd name="connsiteX5" fmla="*/ 384464 w 640772"/>
                  <a:gd name="connsiteY5" fmla="*/ 383598 h 512618"/>
                  <a:gd name="connsiteX6" fmla="*/ 0 w 640772"/>
                  <a:gd name="connsiteY6" fmla="*/ 383598 h 512618"/>
                  <a:gd name="connsiteX7" fmla="*/ 0 w 640772"/>
                  <a:gd name="connsiteY7" fmla="*/ 512618 h 512618"/>
                  <a:gd name="connsiteX8" fmla="*/ 384464 w 640772"/>
                  <a:gd name="connsiteY8" fmla="*/ 512618 h 512618"/>
                  <a:gd name="connsiteX9" fmla="*/ 609600 w 640772"/>
                  <a:gd name="connsiteY9" fmla="*/ 380134 h 512618"/>
                  <a:gd name="connsiteX10" fmla="*/ 640773 w 640772"/>
                  <a:gd name="connsiteY10" fmla="*/ 256309 h 512618"/>
                  <a:gd name="connsiteX11" fmla="*/ 609600 w 640772"/>
                  <a:gd name="connsiteY11" fmla="*/ 132484 h 512618"/>
                  <a:gd name="connsiteX12" fmla="*/ 384464 w 640772"/>
                  <a:gd name="connsiteY12" fmla="*/ 0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0772" h="512618">
                    <a:moveTo>
                      <a:pt x="384464" y="0"/>
                    </a:moveTo>
                    <a:lnTo>
                      <a:pt x="0" y="0"/>
                    </a:lnTo>
                    <a:lnTo>
                      <a:pt x="0" y="129020"/>
                    </a:lnTo>
                    <a:lnTo>
                      <a:pt x="384464" y="129020"/>
                    </a:lnTo>
                    <a:cubicBezTo>
                      <a:pt x="452004" y="129020"/>
                      <a:pt x="511752" y="188768"/>
                      <a:pt x="511752" y="256309"/>
                    </a:cubicBezTo>
                    <a:cubicBezTo>
                      <a:pt x="511752" y="323850"/>
                      <a:pt x="452004" y="383598"/>
                      <a:pt x="384464" y="383598"/>
                    </a:cubicBezTo>
                    <a:lnTo>
                      <a:pt x="0" y="383598"/>
                    </a:lnTo>
                    <a:lnTo>
                      <a:pt x="0" y="512618"/>
                    </a:lnTo>
                    <a:lnTo>
                      <a:pt x="384464" y="512618"/>
                    </a:lnTo>
                    <a:cubicBezTo>
                      <a:pt x="481446" y="512618"/>
                      <a:pt x="565439" y="458932"/>
                      <a:pt x="609600" y="380134"/>
                    </a:cubicBezTo>
                    <a:cubicBezTo>
                      <a:pt x="629516" y="343766"/>
                      <a:pt x="640773" y="301337"/>
                      <a:pt x="640773" y="256309"/>
                    </a:cubicBezTo>
                    <a:cubicBezTo>
                      <a:pt x="640773" y="211282"/>
                      <a:pt x="629516" y="169718"/>
                      <a:pt x="609600" y="132484"/>
                    </a:cubicBezTo>
                    <a:cubicBezTo>
                      <a:pt x="566305" y="52821"/>
                      <a:pt x="482311" y="0"/>
                      <a:pt x="384464" y="0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6375847E-E13A-CCDC-24A1-BFF9174C4F30}"/>
                  </a:ext>
                </a:extLst>
              </p:cNvPr>
              <p:cNvSpPr/>
              <p:nvPr/>
            </p:nvSpPr>
            <p:spPr>
              <a:xfrm>
                <a:off x="6726381" y="3171824"/>
                <a:ext cx="202622" cy="512618"/>
              </a:xfrm>
              <a:custGeom>
                <a:avLst/>
                <a:gdLst>
                  <a:gd name="connsiteX0" fmla="*/ 25977 w 202622"/>
                  <a:gd name="connsiteY0" fmla="*/ 129021 h 512618"/>
                  <a:gd name="connsiteX1" fmla="*/ 36368 w 202622"/>
                  <a:gd name="connsiteY1" fmla="*/ 129021 h 512618"/>
                  <a:gd name="connsiteX2" fmla="*/ 74468 w 202622"/>
                  <a:gd name="connsiteY2" fmla="*/ 176646 h 512618"/>
                  <a:gd name="connsiteX3" fmla="*/ 74468 w 202622"/>
                  <a:gd name="connsiteY3" fmla="*/ 512618 h 512618"/>
                  <a:gd name="connsiteX4" fmla="*/ 202623 w 202622"/>
                  <a:gd name="connsiteY4" fmla="*/ 512618 h 512618"/>
                  <a:gd name="connsiteX5" fmla="*/ 202623 w 202622"/>
                  <a:gd name="connsiteY5" fmla="*/ 0 h 512618"/>
                  <a:gd name="connsiteX6" fmla="*/ 0 w 202622"/>
                  <a:gd name="connsiteY6" fmla="*/ 0 h 512618"/>
                  <a:gd name="connsiteX7" fmla="*/ 0 w 202622"/>
                  <a:gd name="connsiteY7" fmla="*/ 128155 h 512618"/>
                  <a:gd name="connsiteX8" fmla="*/ 26843 w 202622"/>
                  <a:gd name="connsiteY8" fmla="*/ 128155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2622" h="512618">
                    <a:moveTo>
                      <a:pt x="25977" y="129021"/>
                    </a:moveTo>
                    <a:cubicBezTo>
                      <a:pt x="29441" y="129021"/>
                      <a:pt x="32039" y="129021"/>
                      <a:pt x="36368" y="129021"/>
                    </a:cubicBezTo>
                    <a:cubicBezTo>
                      <a:pt x="59748" y="132484"/>
                      <a:pt x="74468" y="151534"/>
                      <a:pt x="74468" y="176646"/>
                    </a:cubicBezTo>
                    <a:lnTo>
                      <a:pt x="74468" y="512618"/>
                    </a:lnTo>
                    <a:lnTo>
                      <a:pt x="202623" y="512618"/>
                    </a:lnTo>
                    <a:lnTo>
                      <a:pt x="202623" y="0"/>
                    </a:lnTo>
                    <a:lnTo>
                      <a:pt x="0" y="0"/>
                    </a:lnTo>
                    <a:lnTo>
                      <a:pt x="0" y="128155"/>
                    </a:lnTo>
                    <a:lnTo>
                      <a:pt x="26843" y="128155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C88CEF2C-3CC1-2E7F-DF95-9E63557D8066}"/>
                  </a:ext>
                </a:extLst>
              </p:cNvPr>
              <p:cNvSpPr/>
              <p:nvPr/>
            </p:nvSpPr>
            <p:spPr>
              <a:xfrm>
                <a:off x="7058025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79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79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112F2B03-8480-D609-B224-E4D743EA85A4}"/>
                  </a:ext>
                </a:extLst>
              </p:cNvPr>
              <p:cNvSpPr/>
              <p:nvPr/>
            </p:nvSpPr>
            <p:spPr>
              <a:xfrm>
                <a:off x="7056293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B1440623-6D14-1615-2242-429016447FA1}"/>
                  </a:ext>
                </a:extLst>
              </p:cNvPr>
              <p:cNvSpPr/>
              <p:nvPr/>
            </p:nvSpPr>
            <p:spPr>
              <a:xfrm>
                <a:off x="3726006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80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80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EC96DCED-A37A-1276-26F5-FF8B921F0AF3}"/>
                  </a:ext>
                </a:extLst>
              </p:cNvPr>
              <p:cNvSpPr/>
              <p:nvPr/>
            </p:nvSpPr>
            <p:spPr>
              <a:xfrm>
                <a:off x="3726006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2F0C4913-8674-D2B2-B4D7-7161F1C94F2D}"/>
                  </a:ext>
                </a:extLst>
              </p:cNvPr>
              <p:cNvSpPr/>
              <p:nvPr/>
            </p:nvSpPr>
            <p:spPr>
              <a:xfrm>
                <a:off x="7827818" y="3172690"/>
                <a:ext cx="639040" cy="514349"/>
              </a:xfrm>
              <a:custGeom>
                <a:avLst/>
                <a:gdLst>
                  <a:gd name="connsiteX0" fmla="*/ 639041 w 639040"/>
                  <a:gd name="connsiteY0" fmla="*/ 129020 h 514349"/>
                  <a:gd name="connsiteX1" fmla="*/ 639041 w 639040"/>
                  <a:gd name="connsiteY1" fmla="*/ 0 h 514349"/>
                  <a:gd name="connsiteX2" fmla="*/ 526473 w 639040"/>
                  <a:gd name="connsiteY2" fmla="*/ 0 h 514349"/>
                  <a:gd name="connsiteX3" fmla="*/ 502227 w 639040"/>
                  <a:gd name="connsiteY3" fmla="*/ 9525 h 514349"/>
                  <a:gd name="connsiteX4" fmla="*/ 302203 w 639040"/>
                  <a:gd name="connsiteY4" fmla="*/ 191366 h 514349"/>
                  <a:gd name="connsiteX5" fmla="*/ 281420 w 639040"/>
                  <a:gd name="connsiteY5" fmla="*/ 200025 h 514349"/>
                  <a:gd name="connsiteX6" fmla="*/ 142009 w 639040"/>
                  <a:gd name="connsiteY6" fmla="*/ 200025 h 514349"/>
                  <a:gd name="connsiteX7" fmla="*/ 126423 w 639040"/>
                  <a:gd name="connsiteY7" fmla="*/ 184439 h 514349"/>
                  <a:gd name="connsiteX8" fmla="*/ 126423 w 639040"/>
                  <a:gd name="connsiteY8" fmla="*/ 866 h 514349"/>
                  <a:gd name="connsiteX9" fmla="*/ 0 w 639040"/>
                  <a:gd name="connsiteY9" fmla="*/ 866 h 514349"/>
                  <a:gd name="connsiteX10" fmla="*/ 0 w 639040"/>
                  <a:gd name="connsiteY10" fmla="*/ 513484 h 514349"/>
                  <a:gd name="connsiteX11" fmla="*/ 126423 w 639040"/>
                  <a:gd name="connsiteY11" fmla="*/ 513484 h 514349"/>
                  <a:gd name="connsiteX12" fmla="*/ 126423 w 639040"/>
                  <a:gd name="connsiteY12" fmla="*/ 329911 h 514349"/>
                  <a:gd name="connsiteX13" fmla="*/ 142009 w 639040"/>
                  <a:gd name="connsiteY13" fmla="*/ 314325 h 514349"/>
                  <a:gd name="connsiteX14" fmla="*/ 281420 w 639040"/>
                  <a:gd name="connsiteY14" fmla="*/ 314325 h 514349"/>
                  <a:gd name="connsiteX15" fmla="*/ 302203 w 639040"/>
                  <a:gd name="connsiteY15" fmla="*/ 322984 h 514349"/>
                  <a:gd name="connsiteX16" fmla="*/ 502227 w 639040"/>
                  <a:gd name="connsiteY16" fmla="*/ 504825 h 514349"/>
                  <a:gd name="connsiteX17" fmla="*/ 526473 w 639040"/>
                  <a:gd name="connsiteY17" fmla="*/ 514350 h 514349"/>
                  <a:gd name="connsiteX18" fmla="*/ 639041 w 639040"/>
                  <a:gd name="connsiteY18" fmla="*/ 514350 h 514349"/>
                  <a:gd name="connsiteX19" fmla="*/ 639041 w 639040"/>
                  <a:gd name="connsiteY19" fmla="*/ 386196 h 514349"/>
                  <a:gd name="connsiteX20" fmla="*/ 577562 w 639040"/>
                  <a:gd name="connsiteY20" fmla="*/ 386196 h 514349"/>
                  <a:gd name="connsiteX21" fmla="*/ 524741 w 639040"/>
                  <a:gd name="connsiteY21" fmla="*/ 367145 h 514349"/>
                  <a:gd name="connsiteX22" fmla="*/ 429491 w 639040"/>
                  <a:gd name="connsiteY22" fmla="*/ 283152 h 514349"/>
                  <a:gd name="connsiteX23" fmla="*/ 429491 w 639040"/>
                  <a:gd name="connsiteY23" fmla="*/ 233795 h 514349"/>
                  <a:gd name="connsiteX24" fmla="*/ 524741 w 639040"/>
                  <a:gd name="connsiteY24" fmla="*/ 149802 h 514349"/>
                  <a:gd name="connsiteX25" fmla="*/ 577562 w 639040"/>
                  <a:gd name="connsiteY25" fmla="*/ 130752 h 514349"/>
                  <a:gd name="connsiteX26" fmla="*/ 639041 w 639040"/>
                  <a:gd name="connsiteY26" fmla="*/ 130752 h 514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39040" h="514349">
                    <a:moveTo>
                      <a:pt x="639041" y="129020"/>
                    </a:moveTo>
                    <a:lnTo>
                      <a:pt x="639041" y="0"/>
                    </a:lnTo>
                    <a:lnTo>
                      <a:pt x="526473" y="0"/>
                    </a:lnTo>
                    <a:cubicBezTo>
                      <a:pt x="517814" y="0"/>
                      <a:pt x="509154" y="3464"/>
                      <a:pt x="502227" y="9525"/>
                    </a:cubicBezTo>
                    <a:lnTo>
                      <a:pt x="302203" y="191366"/>
                    </a:lnTo>
                    <a:cubicBezTo>
                      <a:pt x="296141" y="196561"/>
                      <a:pt x="289214" y="200025"/>
                      <a:pt x="281420" y="200025"/>
                    </a:cubicBezTo>
                    <a:lnTo>
                      <a:pt x="142009" y="200025"/>
                    </a:lnTo>
                    <a:cubicBezTo>
                      <a:pt x="133350" y="200025"/>
                      <a:pt x="126423" y="193098"/>
                      <a:pt x="126423" y="184439"/>
                    </a:cubicBezTo>
                    <a:lnTo>
                      <a:pt x="126423" y="866"/>
                    </a:lnTo>
                    <a:lnTo>
                      <a:pt x="0" y="866"/>
                    </a:lnTo>
                    <a:lnTo>
                      <a:pt x="0" y="513484"/>
                    </a:lnTo>
                    <a:lnTo>
                      <a:pt x="126423" y="513484"/>
                    </a:lnTo>
                    <a:lnTo>
                      <a:pt x="126423" y="329911"/>
                    </a:lnTo>
                    <a:cubicBezTo>
                      <a:pt x="126423" y="321252"/>
                      <a:pt x="133350" y="314325"/>
                      <a:pt x="142009" y="314325"/>
                    </a:cubicBezTo>
                    <a:lnTo>
                      <a:pt x="281420" y="314325"/>
                    </a:lnTo>
                    <a:cubicBezTo>
                      <a:pt x="289214" y="314325"/>
                      <a:pt x="296141" y="316923"/>
                      <a:pt x="302203" y="322984"/>
                    </a:cubicBezTo>
                    <a:lnTo>
                      <a:pt x="502227" y="504825"/>
                    </a:lnTo>
                    <a:cubicBezTo>
                      <a:pt x="509154" y="510886"/>
                      <a:pt x="517814" y="514350"/>
                      <a:pt x="526473" y="514350"/>
                    </a:cubicBezTo>
                    <a:lnTo>
                      <a:pt x="639041" y="514350"/>
                    </a:lnTo>
                    <a:lnTo>
                      <a:pt x="639041" y="386196"/>
                    </a:lnTo>
                    <a:lnTo>
                      <a:pt x="577562" y="386196"/>
                    </a:lnTo>
                    <a:cubicBezTo>
                      <a:pt x="558511" y="386196"/>
                      <a:pt x="539461" y="379268"/>
                      <a:pt x="524741" y="367145"/>
                    </a:cubicBezTo>
                    <a:lnTo>
                      <a:pt x="429491" y="283152"/>
                    </a:lnTo>
                    <a:cubicBezTo>
                      <a:pt x="414771" y="270164"/>
                      <a:pt x="414771" y="247650"/>
                      <a:pt x="429491" y="233795"/>
                    </a:cubicBezTo>
                    <a:lnTo>
                      <a:pt x="524741" y="149802"/>
                    </a:lnTo>
                    <a:cubicBezTo>
                      <a:pt x="539461" y="137680"/>
                      <a:pt x="557646" y="131618"/>
                      <a:pt x="577562" y="130752"/>
                    </a:cubicBezTo>
                    <a:lnTo>
                      <a:pt x="639041" y="130752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31312A80-0BC7-73AF-E143-3E944484C391}"/>
                  </a:ext>
                </a:extLst>
              </p:cNvPr>
              <p:cNvSpPr/>
              <p:nvPr/>
            </p:nvSpPr>
            <p:spPr>
              <a:xfrm>
                <a:off x="4441247" y="3172690"/>
                <a:ext cx="692727" cy="513484"/>
              </a:xfrm>
              <a:custGeom>
                <a:avLst/>
                <a:gdLst>
                  <a:gd name="connsiteX0" fmla="*/ 497898 w 692727"/>
                  <a:gd name="connsiteY0" fmla="*/ 0 h 513484"/>
                  <a:gd name="connsiteX1" fmla="*/ 351559 w 692727"/>
                  <a:gd name="connsiteY1" fmla="*/ 72736 h 513484"/>
                  <a:gd name="connsiteX2" fmla="*/ 0 w 692727"/>
                  <a:gd name="connsiteY2" fmla="*/ 512618 h 513484"/>
                  <a:gd name="connsiteX3" fmla="*/ 178377 w 692727"/>
                  <a:gd name="connsiteY3" fmla="*/ 512618 h 513484"/>
                  <a:gd name="connsiteX4" fmla="*/ 468457 w 692727"/>
                  <a:gd name="connsiteY4" fmla="*/ 155864 h 513484"/>
                  <a:gd name="connsiteX5" fmla="*/ 516082 w 692727"/>
                  <a:gd name="connsiteY5" fmla="*/ 129886 h 513484"/>
                  <a:gd name="connsiteX6" fmla="*/ 564573 w 692727"/>
                  <a:gd name="connsiteY6" fmla="*/ 184439 h 513484"/>
                  <a:gd name="connsiteX7" fmla="*/ 564573 w 692727"/>
                  <a:gd name="connsiteY7" fmla="*/ 339436 h 513484"/>
                  <a:gd name="connsiteX8" fmla="*/ 528205 w 692727"/>
                  <a:gd name="connsiteY8" fmla="*/ 385330 h 513484"/>
                  <a:gd name="connsiteX9" fmla="*/ 492702 w 692727"/>
                  <a:gd name="connsiteY9" fmla="*/ 385330 h 513484"/>
                  <a:gd name="connsiteX10" fmla="*/ 492702 w 692727"/>
                  <a:gd name="connsiteY10" fmla="*/ 513484 h 513484"/>
                  <a:gd name="connsiteX11" fmla="*/ 692727 w 692727"/>
                  <a:gd name="connsiteY11" fmla="*/ 513484 h 513484"/>
                  <a:gd name="connsiteX12" fmla="*/ 692727 w 692727"/>
                  <a:gd name="connsiteY12" fmla="*/ 192232 h 513484"/>
                  <a:gd name="connsiteX13" fmla="*/ 497898 w 692727"/>
                  <a:gd name="connsiteY13" fmla="*/ 866 h 513484"/>
                  <a:gd name="connsiteX14" fmla="*/ 497898 w 692727"/>
                  <a:gd name="connsiteY14" fmla="*/ 866 h 51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2727" h="513484">
                    <a:moveTo>
                      <a:pt x="497898" y="0"/>
                    </a:moveTo>
                    <a:cubicBezTo>
                      <a:pt x="440748" y="866"/>
                      <a:pt x="387061" y="27709"/>
                      <a:pt x="351559" y="72736"/>
                    </a:cubicBezTo>
                    <a:lnTo>
                      <a:pt x="0" y="512618"/>
                    </a:lnTo>
                    <a:lnTo>
                      <a:pt x="178377" y="512618"/>
                    </a:lnTo>
                    <a:lnTo>
                      <a:pt x="468457" y="155864"/>
                    </a:lnTo>
                    <a:cubicBezTo>
                      <a:pt x="483177" y="138545"/>
                      <a:pt x="493568" y="129886"/>
                      <a:pt x="516082" y="129886"/>
                    </a:cubicBezTo>
                    <a:cubicBezTo>
                      <a:pt x="538596" y="129886"/>
                      <a:pt x="564573" y="154998"/>
                      <a:pt x="564573" y="184439"/>
                    </a:cubicBezTo>
                    <a:lnTo>
                      <a:pt x="564573" y="339436"/>
                    </a:lnTo>
                    <a:cubicBezTo>
                      <a:pt x="564573" y="364548"/>
                      <a:pt x="551584" y="385330"/>
                      <a:pt x="528205" y="385330"/>
                    </a:cubicBezTo>
                    <a:lnTo>
                      <a:pt x="492702" y="385330"/>
                    </a:lnTo>
                    <a:lnTo>
                      <a:pt x="492702" y="513484"/>
                    </a:lnTo>
                    <a:lnTo>
                      <a:pt x="692727" y="513484"/>
                    </a:lnTo>
                    <a:lnTo>
                      <a:pt x="692727" y="192232"/>
                    </a:lnTo>
                    <a:cubicBezTo>
                      <a:pt x="692727" y="166255"/>
                      <a:pt x="692727" y="866"/>
                      <a:pt x="497898" y="866"/>
                    </a:cubicBezTo>
                    <a:lnTo>
                      <a:pt x="497898" y="866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0D9A886-CF59-A2E1-05A5-E0E9877EA409}"/>
                </a:ext>
              </a:extLst>
            </p:cNvPr>
            <p:cNvGrpSpPr/>
            <p:nvPr userDrawn="1"/>
          </p:nvGrpSpPr>
          <p:grpSpPr>
            <a:xfrm>
              <a:off x="11237775" y="5428812"/>
              <a:ext cx="644881" cy="280035"/>
              <a:chOff x="11237775" y="5428812"/>
              <a:chExt cx="644881" cy="280035"/>
            </a:xfrm>
            <a:grpFill/>
          </p:grpSpPr>
          <p:sp>
            <p:nvSpPr>
              <p:cNvPr id="6" name="Freeform 5">
                <a:extLst>
                  <a:ext uri="{FF2B5EF4-FFF2-40B4-BE49-F238E27FC236}">
                    <a16:creationId xmlns:a16="http://schemas.microsoft.com/office/drawing/2014/main" id="{A08351AA-A979-FE59-50CE-E22648F2BF92}"/>
                  </a:ext>
                </a:extLst>
              </p:cNvPr>
              <p:cNvSpPr/>
              <p:nvPr/>
            </p:nvSpPr>
            <p:spPr>
              <a:xfrm>
                <a:off x="11237775" y="5428812"/>
                <a:ext cx="245631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245631" h="280035">
                    <a:moveTo>
                      <a:pt x="0" y="0"/>
                    </a:moveTo>
                    <a:lnTo>
                      <a:pt x="245631" y="0"/>
                    </a:lnTo>
                    <a:lnTo>
                      <a:pt x="245631" y="50407"/>
                    </a:lnTo>
                    <a:lnTo>
                      <a:pt x="151219" y="50407"/>
                    </a:lnTo>
                    <a:lnTo>
                      <a:pt x="151219" y="280035"/>
                    </a:lnTo>
                    <a:lnTo>
                      <a:pt x="93612" y="280035"/>
                    </a:lnTo>
                    <a:lnTo>
                      <a:pt x="93612" y="50407"/>
                    </a:lnTo>
                    <a:lnTo>
                      <a:pt x="0" y="504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FF2904ED-4E3A-9654-D9F8-4E456364CFE5}"/>
                  </a:ext>
                </a:extLst>
              </p:cNvPr>
              <p:cNvSpPr/>
              <p:nvPr/>
            </p:nvSpPr>
            <p:spPr>
              <a:xfrm>
                <a:off x="11521011" y="5428812"/>
                <a:ext cx="361645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361645" h="280035">
                    <a:moveTo>
                      <a:pt x="0" y="0"/>
                    </a:moveTo>
                    <a:lnTo>
                      <a:pt x="100012" y="0"/>
                    </a:lnTo>
                    <a:lnTo>
                      <a:pt x="181622" y="210427"/>
                    </a:lnTo>
                    <a:lnTo>
                      <a:pt x="185623" y="210427"/>
                    </a:lnTo>
                    <a:lnTo>
                      <a:pt x="268033" y="0"/>
                    </a:lnTo>
                    <a:lnTo>
                      <a:pt x="361645" y="0"/>
                    </a:lnTo>
                    <a:lnTo>
                      <a:pt x="361645" y="280035"/>
                    </a:lnTo>
                    <a:lnTo>
                      <a:pt x="305638" y="280035"/>
                    </a:lnTo>
                    <a:lnTo>
                      <a:pt x="305638" y="48006"/>
                    </a:lnTo>
                    <a:lnTo>
                      <a:pt x="301637" y="48006"/>
                    </a:lnTo>
                    <a:lnTo>
                      <a:pt x="211226" y="280035"/>
                    </a:lnTo>
                    <a:lnTo>
                      <a:pt x="150418" y="280035"/>
                    </a:lnTo>
                    <a:lnTo>
                      <a:pt x="60007" y="48006"/>
                    </a:lnTo>
                    <a:lnTo>
                      <a:pt x="56807" y="48006"/>
                    </a:lnTo>
                    <a:lnTo>
                      <a:pt x="56807" y="280035"/>
                    </a:lnTo>
                    <a:lnTo>
                      <a:pt x="0" y="28003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D08BD0C9-7438-A09B-54B4-64095178E468}"/>
              </a:ext>
            </a:extLst>
          </p:cNvPr>
          <p:cNvSpPr/>
          <p:nvPr/>
        </p:nvSpPr>
        <p:spPr>
          <a:xfrm>
            <a:off x="11563470" y="293688"/>
            <a:ext cx="336430" cy="33643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76361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me_2024 sandisk or its affiliates All rights reserved">
            <a:extLst>
              <a:ext uri="{FF2B5EF4-FFF2-40B4-BE49-F238E27FC236}">
                <a16:creationId xmlns:a16="http://schemas.microsoft.com/office/drawing/2014/main" id="{C2EB78CC-5952-6B45-686A-74177B116777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32E9088-7CE0-031E-34ED-0A51A9E0C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FE812DD8-1CEF-4882-A544-BD54984D2FED}" type="slidenum">
              <a:rPr lang="en-MY" smtClean="0"/>
              <a:t>‹#›</a:t>
            </a:fld>
            <a:endParaRPr lang="en-MY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7D006E4-331A-0157-CE42-E8ACDAEB4FCB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4DA491E-AD65-B9A0-CD50-F8528A6520CC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D9F07DA-F249-64FB-3CF8-93864734AAC8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8F3FBA1-35AC-726D-6399-D908CB19A526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EC263DFF-B678-4483-215A-364A853D122D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321DD9C-27B2-F842-273D-04B417B33B13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30CB79-03B3-FA26-2774-39F0E3051120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C3E833F1-00BE-A879-3571-9D72200A00F5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BC0B124E-9DD4-E41C-FA9F-B3884179147A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839A85B-EE68-41D2-0824-DE62976A2DA4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1625E85A-99B8-5418-4AF2-4F9622A2121F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36B1124B-77F5-46A8-F91E-C5D44DF136D9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1" name="name_2024 sandisk or its affiliates All rights reserved">
            <a:extLst>
              <a:ext uri="{FF2B5EF4-FFF2-40B4-BE49-F238E27FC236}">
                <a16:creationId xmlns:a16="http://schemas.microsoft.com/office/drawing/2014/main" id="{93273B7A-B931-7762-6EBA-C54C6875922C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AF5801BC-EEF9-D247-6632-C588D2B5D216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C13D9AC-744A-467B-F85A-B6559BF714F7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97422434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me_2024 sandisk or its affiliates All rights reserved">
            <a:extLst>
              <a:ext uri="{FF2B5EF4-FFF2-40B4-BE49-F238E27FC236}">
                <a16:creationId xmlns:a16="http://schemas.microsoft.com/office/drawing/2014/main" id="{C2EB78CC-5952-6B45-686A-74177B116777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32E9088-7CE0-031E-34ED-0A51A9E0C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FE812DD8-1CEF-4882-A544-BD54984D2FED}" type="slidenum">
              <a:rPr lang="en-MY" smtClean="0"/>
              <a:t>‹#›</a:t>
            </a:fld>
            <a:endParaRPr lang="en-MY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B9D2557-6FDA-6735-D425-659ED0A5AF90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896512B5-8467-2E68-7FDB-AF04DD02FCBD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71E5AAF1-EF2B-9739-5D9B-B645FE80D891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F5B551F8-CC41-C192-AEEB-E8BC63C57202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1AA28DA-2E95-0179-9970-C56E7335AC4C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FAA860D-F792-6B31-70CC-2D382B0233C1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DA5B842-F4B2-1BAC-DA6D-5748A51E4EDA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B41F635-5BCA-8F26-4CE2-A0E3F4DDC294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B4A019A-92A5-B540-24B7-2BC0669BBBB9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41CEC976-08A0-D21B-DE3A-969A1A77E8E8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E9BAF7E9-12F6-020E-6463-855F7F358424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0B646BB-FA6B-5EC9-84E1-110EB9F849E9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17" name="name_2024 sandisk or its affiliates All rights reserved">
            <a:extLst>
              <a:ext uri="{FF2B5EF4-FFF2-40B4-BE49-F238E27FC236}">
                <a16:creationId xmlns:a16="http://schemas.microsoft.com/office/drawing/2014/main" id="{7277941F-042A-DDD9-FFC0-3FF7341DA41D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18" name="name_2024 sandisk or its affiliates All rights reserved">
            <a:extLst>
              <a:ext uri="{FF2B5EF4-FFF2-40B4-BE49-F238E27FC236}">
                <a16:creationId xmlns:a16="http://schemas.microsoft.com/office/drawing/2014/main" id="{1F268A33-A3A9-A99D-27EE-263433500A18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59F53C3-7697-A35C-210D-0F5FD6FA0ACB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442574491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17447AFC-E5FB-9726-6C58-5928BBCDB57F}"/>
              </a:ext>
            </a:extLst>
          </p:cNvPr>
          <p:cNvSpPr/>
          <p:nvPr/>
        </p:nvSpPr>
        <p:spPr>
          <a:xfrm>
            <a:off x="11563470" y="293688"/>
            <a:ext cx="336430" cy="33643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F9BAFD44-DFAE-6584-F3C3-580D6907D1F7}"/>
              </a:ext>
            </a:extLst>
          </p:cNvPr>
          <p:cNvGrpSpPr/>
          <p:nvPr/>
        </p:nvGrpSpPr>
        <p:grpSpPr>
          <a:xfrm>
            <a:off x="292100" y="1792606"/>
            <a:ext cx="3849052" cy="924895"/>
            <a:chOff x="284163" y="2698150"/>
            <a:chExt cx="3767328" cy="90525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608273A-8B55-6612-D34D-DD21B5B2F644}"/>
                </a:ext>
              </a:extLst>
            </p:cNvPr>
            <p:cNvSpPr/>
            <p:nvPr userDrawn="1"/>
          </p:nvSpPr>
          <p:spPr>
            <a:xfrm>
              <a:off x="284163" y="2698150"/>
              <a:ext cx="3767328" cy="90525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EFD63FE-9E33-1709-7503-632601894250}"/>
                </a:ext>
              </a:extLst>
            </p:cNvPr>
            <p:cNvGrpSpPr/>
            <p:nvPr userDrawn="1"/>
          </p:nvGrpSpPr>
          <p:grpSpPr>
            <a:xfrm>
              <a:off x="284163" y="2698151"/>
              <a:ext cx="1806575" cy="905256"/>
              <a:chOff x="146137" y="3532340"/>
              <a:chExt cx="1944601" cy="975922"/>
            </a:xfrm>
            <a:solidFill>
              <a:srgbClr val="000000"/>
            </a:solidFill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A408FA0B-C8DB-8EDE-6D02-265A26910C04}"/>
                  </a:ext>
                </a:extLst>
              </p:cNvPr>
              <p:cNvSpPr/>
              <p:nvPr userDrawn="1"/>
            </p:nvSpPr>
            <p:spPr>
              <a:xfrm>
                <a:off x="1114816" y="3532340"/>
                <a:ext cx="975922" cy="97592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DB62C2BA-784A-BEFE-5180-8CE0136E5F8F}"/>
                  </a:ext>
                </a:extLst>
              </p:cNvPr>
              <p:cNvSpPr/>
              <p:nvPr userDrawn="1"/>
            </p:nvSpPr>
            <p:spPr>
              <a:xfrm>
                <a:off x="146137" y="3532340"/>
                <a:ext cx="975922" cy="97592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4E2F6E18-D576-9104-92EA-1D3249CB6E59}"/>
                </a:ext>
              </a:extLst>
            </p:cNvPr>
            <p:cNvSpPr/>
            <p:nvPr userDrawn="1"/>
          </p:nvSpPr>
          <p:spPr>
            <a:xfrm>
              <a:off x="2090738" y="2698150"/>
              <a:ext cx="1960753" cy="905256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5260F4A5-0682-45A4-1DE8-3A9DEABE8A84}"/>
              </a:ext>
            </a:extLst>
          </p:cNvPr>
          <p:cNvSpPr/>
          <p:nvPr/>
        </p:nvSpPr>
        <p:spPr>
          <a:xfrm>
            <a:off x="296520" y="5057542"/>
            <a:ext cx="77421" cy="774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D74B0FD-69F3-EE84-E7F8-4C06592C73BD}"/>
              </a:ext>
            </a:extLst>
          </p:cNvPr>
          <p:cNvSpPr/>
          <p:nvPr/>
        </p:nvSpPr>
        <p:spPr>
          <a:xfrm>
            <a:off x="11830417" y="5057542"/>
            <a:ext cx="77421" cy="774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71BF83A-FE06-1A4E-4956-EBC0863A698E}"/>
              </a:ext>
            </a:extLst>
          </p:cNvPr>
          <p:cNvSpPr/>
          <p:nvPr/>
        </p:nvSpPr>
        <p:spPr>
          <a:xfrm>
            <a:off x="4141152" y="5057542"/>
            <a:ext cx="77421" cy="774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1AA5DDF-F55E-4BDA-414E-AF16AD2E7BE5}"/>
              </a:ext>
            </a:extLst>
          </p:cNvPr>
          <p:cNvSpPr/>
          <p:nvPr/>
        </p:nvSpPr>
        <p:spPr>
          <a:xfrm>
            <a:off x="7985784" y="5057542"/>
            <a:ext cx="77421" cy="774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me_2024 sandisk or its affiliates All rights reserved">
            <a:extLst>
              <a:ext uri="{FF2B5EF4-FFF2-40B4-BE49-F238E27FC236}">
                <a16:creationId xmlns:a16="http://schemas.microsoft.com/office/drawing/2014/main" id="{41D57C59-E5E7-D579-7041-32BB79C964E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15B3D6-6E5F-FC36-12B7-E32FA59FFD2D}"/>
              </a:ext>
            </a:extLst>
          </p:cNvPr>
          <p:cNvGrpSpPr/>
          <p:nvPr/>
        </p:nvGrpSpPr>
        <p:grpSpPr>
          <a:xfrm>
            <a:off x="297005" y="5411270"/>
            <a:ext cx="11602895" cy="1158371"/>
            <a:chOff x="297005" y="5421618"/>
            <a:chExt cx="11585651" cy="1156649"/>
          </a:xfrm>
          <a:solidFill>
            <a:schemeClr val="tx1"/>
          </a:solidFill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1A35D3C-BE3A-B65C-86FA-D3DF9111B169}"/>
                </a:ext>
              </a:extLst>
            </p:cNvPr>
            <p:cNvGrpSpPr/>
            <p:nvPr userDrawn="1"/>
          </p:nvGrpSpPr>
          <p:grpSpPr>
            <a:xfrm>
              <a:off x="297005" y="5421618"/>
              <a:ext cx="10643138" cy="1156649"/>
              <a:chOff x="3726006" y="3171824"/>
              <a:chExt cx="4740852" cy="515215"/>
            </a:xfrm>
            <a:grpFill/>
          </p:grpSpPr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012B8E4A-514E-CFC2-A740-665313E52DD9}"/>
                  </a:ext>
                </a:extLst>
              </p:cNvPr>
              <p:cNvSpPr/>
              <p:nvPr/>
            </p:nvSpPr>
            <p:spPr>
              <a:xfrm>
                <a:off x="5262995" y="3173556"/>
                <a:ext cx="639906" cy="512618"/>
              </a:xfrm>
              <a:custGeom>
                <a:avLst/>
                <a:gdLst>
                  <a:gd name="connsiteX0" fmla="*/ 512618 w 639906"/>
                  <a:gd name="connsiteY0" fmla="*/ 348961 h 512618"/>
                  <a:gd name="connsiteX1" fmla="*/ 482311 w 639906"/>
                  <a:gd name="connsiteY1" fmla="*/ 383598 h 512618"/>
                  <a:gd name="connsiteX2" fmla="*/ 446809 w 639906"/>
                  <a:gd name="connsiteY2" fmla="*/ 361950 h 512618"/>
                  <a:gd name="connsiteX3" fmla="*/ 329911 w 639906"/>
                  <a:gd name="connsiteY3" fmla="*/ 40698 h 512618"/>
                  <a:gd name="connsiteX4" fmla="*/ 274493 w 639906"/>
                  <a:gd name="connsiteY4" fmla="*/ 0 h 512618"/>
                  <a:gd name="connsiteX5" fmla="*/ 0 w 639906"/>
                  <a:gd name="connsiteY5" fmla="*/ 0 h 512618"/>
                  <a:gd name="connsiteX6" fmla="*/ 0 w 639906"/>
                  <a:gd name="connsiteY6" fmla="*/ 512618 h 512618"/>
                  <a:gd name="connsiteX7" fmla="*/ 200891 w 639906"/>
                  <a:gd name="connsiteY7" fmla="*/ 512618 h 512618"/>
                  <a:gd name="connsiteX8" fmla="*/ 200891 w 639906"/>
                  <a:gd name="connsiteY8" fmla="*/ 384464 h 512618"/>
                  <a:gd name="connsiteX9" fmla="*/ 165389 w 639906"/>
                  <a:gd name="connsiteY9" fmla="*/ 384464 h 512618"/>
                  <a:gd name="connsiteX10" fmla="*/ 128155 w 639906"/>
                  <a:gd name="connsiteY10" fmla="*/ 338571 h 512618"/>
                  <a:gd name="connsiteX11" fmla="*/ 128155 w 639906"/>
                  <a:gd name="connsiteY11" fmla="*/ 184439 h 512618"/>
                  <a:gd name="connsiteX12" fmla="*/ 200025 w 639906"/>
                  <a:gd name="connsiteY12" fmla="*/ 133350 h 512618"/>
                  <a:gd name="connsiteX13" fmla="*/ 228600 w 639906"/>
                  <a:gd name="connsiteY13" fmla="*/ 164523 h 512618"/>
                  <a:gd name="connsiteX14" fmla="*/ 322118 w 639906"/>
                  <a:gd name="connsiteY14" fmla="*/ 407843 h 512618"/>
                  <a:gd name="connsiteX15" fmla="*/ 475384 w 639906"/>
                  <a:gd name="connsiteY15" fmla="*/ 512618 h 512618"/>
                  <a:gd name="connsiteX16" fmla="*/ 478848 w 639906"/>
                  <a:gd name="connsiteY16" fmla="*/ 512618 h 512618"/>
                  <a:gd name="connsiteX17" fmla="*/ 639907 w 639906"/>
                  <a:gd name="connsiteY17" fmla="*/ 353291 h 512618"/>
                  <a:gd name="connsiteX18" fmla="*/ 639907 w 639906"/>
                  <a:gd name="connsiteY18" fmla="*/ 0 h 512618"/>
                  <a:gd name="connsiteX19" fmla="*/ 511752 w 639906"/>
                  <a:gd name="connsiteY19" fmla="*/ 0 h 512618"/>
                  <a:gd name="connsiteX20" fmla="*/ 511752 w 639906"/>
                  <a:gd name="connsiteY20" fmla="*/ 34982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39906" h="512618">
                    <a:moveTo>
                      <a:pt x="512618" y="348961"/>
                    </a:moveTo>
                    <a:cubicBezTo>
                      <a:pt x="512618" y="366279"/>
                      <a:pt x="499630" y="381000"/>
                      <a:pt x="482311" y="383598"/>
                    </a:cubicBezTo>
                    <a:cubicBezTo>
                      <a:pt x="466725" y="385330"/>
                      <a:pt x="452005" y="375805"/>
                      <a:pt x="446809" y="361950"/>
                    </a:cubicBezTo>
                    <a:lnTo>
                      <a:pt x="329911" y="40698"/>
                    </a:lnTo>
                    <a:cubicBezTo>
                      <a:pt x="321252" y="14721"/>
                      <a:pt x="299605" y="0"/>
                      <a:pt x="274493" y="0"/>
                    </a:cubicBezTo>
                    <a:lnTo>
                      <a:pt x="0" y="0"/>
                    </a:lnTo>
                    <a:lnTo>
                      <a:pt x="0" y="512618"/>
                    </a:lnTo>
                    <a:lnTo>
                      <a:pt x="200891" y="512618"/>
                    </a:lnTo>
                    <a:lnTo>
                      <a:pt x="200891" y="384464"/>
                    </a:lnTo>
                    <a:lnTo>
                      <a:pt x="165389" y="384464"/>
                    </a:lnTo>
                    <a:cubicBezTo>
                      <a:pt x="142009" y="384464"/>
                      <a:pt x="128155" y="363682"/>
                      <a:pt x="128155" y="338571"/>
                    </a:cubicBezTo>
                    <a:lnTo>
                      <a:pt x="128155" y="184439"/>
                    </a:lnTo>
                    <a:cubicBezTo>
                      <a:pt x="128155" y="146339"/>
                      <a:pt x="165389" y="118630"/>
                      <a:pt x="200025" y="133350"/>
                    </a:cubicBezTo>
                    <a:cubicBezTo>
                      <a:pt x="213014" y="139411"/>
                      <a:pt x="223405" y="150668"/>
                      <a:pt x="228600" y="164523"/>
                    </a:cubicBezTo>
                    <a:lnTo>
                      <a:pt x="322118" y="407843"/>
                    </a:lnTo>
                    <a:cubicBezTo>
                      <a:pt x="346364" y="471920"/>
                      <a:pt x="406977" y="512618"/>
                      <a:pt x="475384" y="512618"/>
                    </a:cubicBezTo>
                    <a:lnTo>
                      <a:pt x="478848" y="512618"/>
                    </a:lnTo>
                    <a:cubicBezTo>
                      <a:pt x="567170" y="512618"/>
                      <a:pt x="639907" y="442480"/>
                      <a:pt x="639907" y="353291"/>
                    </a:cubicBezTo>
                    <a:lnTo>
                      <a:pt x="639907" y="0"/>
                    </a:lnTo>
                    <a:lnTo>
                      <a:pt x="511752" y="0"/>
                    </a:lnTo>
                    <a:lnTo>
                      <a:pt x="511752" y="349827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3C20FE84-7E94-A3E2-7840-F8B3C5C7563E}"/>
                  </a:ext>
                </a:extLst>
              </p:cNvPr>
              <p:cNvSpPr/>
              <p:nvPr/>
            </p:nvSpPr>
            <p:spPr>
              <a:xfrm>
                <a:off x="6031922" y="3172690"/>
                <a:ext cx="640772" cy="512618"/>
              </a:xfrm>
              <a:custGeom>
                <a:avLst/>
                <a:gdLst>
                  <a:gd name="connsiteX0" fmla="*/ 384464 w 640772"/>
                  <a:gd name="connsiteY0" fmla="*/ 0 h 512618"/>
                  <a:gd name="connsiteX1" fmla="*/ 0 w 640772"/>
                  <a:gd name="connsiteY1" fmla="*/ 0 h 512618"/>
                  <a:gd name="connsiteX2" fmla="*/ 0 w 640772"/>
                  <a:gd name="connsiteY2" fmla="*/ 129020 h 512618"/>
                  <a:gd name="connsiteX3" fmla="*/ 384464 w 640772"/>
                  <a:gd name="connsiteY3" fmla="*/ 129020 h 512618"/>
                  <a:gd name="connsiteX4" fmla="*/ 511752 w 640772"/>
                  <a:gd name="connsiteY4" fmla="*/ 256309 h 512618"/>
                  <a:gd name="connsiteX5" fmla="*/ 384464 w 640772"/>
                  <a:gd name="connsiteY5" fmla="*/ 383598 h 512618"/>
                  <a:gd name="connsiteX6" fmla="*/ 0 w 640772"/>
                  <a:gd name="connsiteY6" fmla="*/ 383598 h 512618"/>
                  <a:gd name="connsiteX7" fmla="*/ 0 w 640772"/>
                  <a:gd name="connsiteY7" fmla="*/ 512618 h 512618"/>
                  <a:gd name="connsiteX8" fmla="*/ 384464 w 640772"/>
                  <a:gd name="connsiteY8" fmla="*/ 512618 h 512618"/>
                  <a:gd name="connsiteX9" fmla="*/ 609600 w 640772"/>
                  <a:gd name="connsiteY9" fmla="*/ 380134 h 512618"/>
                  <a:gd name="connsiteX10" fmla="*/ 640773 w 640772"/>
                  <a:gd name="connsiteY10" fmla="*/ 256309 h 512618"/>
                  <a:gd name="connsiteX11" fmla="*/ 609600 w 640772"/>
                  <a:gd name="connsiteY11" fmla="*/ 132484 h 512618"/>
                  <a:gd name="connsiteX12" fmla="*/ 384464 w 640772"/>
                  <a:gd name="connsiteY12" fmla="*/ 0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0772" h="512618">
                    <a:moveTo>
                      <a:pt x="384464" y="0"/>
                    </a:moveTo>
                    <a:lnTo>
                      <a:pt x="0" y="0"/>
                    </a:lnTo>
                    <a:lnTo>
                      <a:pt x="0" y="129020"/>
                    </a:lnTo>
                    <a:lnTo>
                      <a:pt x="384464" y="129020"/>
                    </a:lnTo>
                    <a:cubicBezTo>
                      <a:pt x="452004" y="129020"/>
                      <a:pt x="511752" y="188768"/>
                      <a:pt x="511752" y="256309"/>
                    </a:cubicBezTo>
                    <a:cubicBezTo>
                      <a:pt x="511752" y="323850"/>
                      <a:pt x="452004" y="383598"/>
                      <a:pt x="384464" y="383598"/>
                    </a:cubicBezTo>
                    <a:lnTo>
                      <a:pt x="0" y="383598"/>
                    </a:lnTo>
                    <a:lnTo>
                      <a:pt x="0" y="512618"/>
                    </a:lnTo>
                    <a:lnTo>
                      <a:pt x="384464" y="512618"/>
                    </a:lnTo>
                    <a:cubicBezTo>
                      <a:pt x="481446" y="512618"/>
                      <a:pt x="565439" y="458932"/>
                      <a:pt x="609600" y="380134"/>
                    </a:cubicBezTo>
                    <a:cubicBezTo>
                      <a:pt x="629516" y="343766"/>
                      <a:pt x="640773" y="301337"/>
                      <a:pt x="640773" y="256309"/>
                    </a:cubicBezTo>
                    <a:cubicBezTo>
                      <a:pt x="640773" y="211282"/>
                      <a:pt x="629516" y="169718"/>
                      <a:pt x="609600" y="132484"/>
                    </a:cubicBezTo>
                    <a:cubicBezTo>
                      <a:pt x="566305" y="52821"/>
                      <a:pt x="482311" y="0"/>
                      <a:pt x="384464" y="0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DA19BA47-0B88-6EBF-9064-1B20FEADC385}"/>
                  </a:ext>
                </a:extLst>
              </p:cNvPr>
              <p:cNvSpPr/>
              <p:nvPr/>
            </p:nvSpPr>
            <p:spPr>
              <a:xfrm>
                <a:off x="6726381" y="3171824"/>
                <a:ext cx="202622" cy="512618"/>
              </a:xfrm>
              <a:custGeom>
                <a:avLst/>
                <a:gdLst>
                  <a:gd name="connsiteX0" fmla="*/ 25977 w 202622"/>
                  <a:gd name="connsiteY0" fmla="*/ 129021 h 512618"/>
                  <a:gd name="connsiteX1" fmla="*/ 36368 w 202622"/>
                  <a:gd name="connsiteY1" fmla="*/ 129021 h 512618"/>
                  <a:gd name="connsiteX2" fmla="*/ 74468 w 202622"/>
                  <a:gd name="connsiteY2" fmla="*/ 176646 h 512618"/>
                  <a:gd name="connsiteX3" fmla="*/ 74468 w 202622"/>
                  <a:gd name="connsiteY3" fmla="*/ 512618 h 512618"/>
                  <a:gd name="connsiteX4" fmla="*/ 202623 w 202622"/>
                  <a:gd name="connsiteY4" fmla="*/ 512618 h 512618"/>
                  <a:gd name="connsiteX5" fmla="*/ 202623 w 202622"/>
                  <a:gd name="connsiteY5" fmla="*/ 0 h 512618"/>
                  <a:gd name="connsiteX6" fmla="*/ 0 w 202622"/>
                  <a:gd name="connsiteY6" fmla="*/ 0 h 512618"/>
                  <a:gd name="connsiteX7" fmla="*/ 0 w 202622"/>
                  <a:gd name="connsiteY7" fmla="*/ 128155 h 512618"/>
                  <a:gd name="connsiteX8" fmla="*/ 26843 w 202622"/>
                  <a:gd name="connsiteY8" fmla="*/ 128155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2622" h="512618">
                    <a:moveTo>
                      <a:pt x="25977" y="129021"/>
                    </a:moveTo>
                    <a:cubicBezTo>
                      <a:pt x="29441" y="129021"/>
                      <a:pt x="32039" y="129021"/>
                      <a:pt x="36368" y="129021"/>
                    </a:cubicBezTo>
                    <a:cubicBezTo>
                      <a:pt x="59748" y="132484"/>
                      <a:pt x="74468" y="151534"/>
                      <a:pt x="74468" y="176646"/>
                    </a:cubicBezTo>
                    <a:lnTo>
                      <a:pt x="74468" y="512618"/>
                    </a:lnTo>
                    <a:lnTo>
                      <a:pt x="202623" y="512618"/>
                    </a:lnTo>
                    <a:lnTo>
                      <a:pt x="202623" y="0"/>
                    </a:lnTo>
                    <a:lnTo>
                      <a:pt x="0" y="0"/>
                    </a:lnTo>
                    <a:lnTo>
                      <a:pt x="0" y="128155"/>
                    </a:lnTo>
                    <a:lnTo>
                      <a:pt x="26843" y="128155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1977ACF2-CCB1-4391-3F91-B10B90F3B247}"/>
                  </a:ext>
                </a:extLst>
              </p:cNvPr>
              <p:cNvSpPr/>
              <p:nvPr/>
            </p:nvSpPr>
            <p:spPr>
              <a:xfrm>
                <a:off x="7058025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79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79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Freeform 32">
                <a:extLst>
                  <a:ext uri="{FF2B5EF4-FFF2-40B4-BE49-F238E27FC236}">
                    <a16:creationId xmlns:a16="http://schemas.microsoft.com/office/drawing/2014/main" id="{ADCA0728-0809-225E-3A43-54A14361E505}"/>
                  </a:ext>
                </a:extLst>
              </p:cNvPr>
              <p:cNvSpPr/>
              <p:nvPr/>
            </p:nvSpPr>
            <p:spPr>
              <a:xfrm>
                <a:off x="7056293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Freeform 33">
                <a:extLst>
                  <a:ext uri="{FF2B5EF4-FFF2-40B4-BE49-F238E27FC236}">
                    <a16:creationId xmlns:a16="http://schemas.microsoft.com/office/drawing/2014/main" id="{AF1F8844-05D5-909B-DE04-30F8647BE36C}"/>
                  </a:ext>
                </a:extLst>
              </p:cNvPr>
              <p:cNvSpPr/>
              <p:nvPr/>
            </p:nvSpPr>
            <p:spPr>
              <a:xfrm>
                <a:off x="3726006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80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80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Freeform 34">
                <a:extLst>
                  <a:ext uri="{FF2B5EF4-FFF2-40B4-BE49-F238E27FC236}">
                    <a16:creationId xmlns:a16="http://schemas.microsoft.com/office/drawing/2014/main" id="{670EF5C0-EFED-D2FD-EAFD-BB2B357BD174}"/>
                  </a:ext>
                </a:extLst>
              </p:cNvPr>
              <p:cNvSpPr/>
              <p:nvPr/>
            </p:nvSpPr>
            <p:spPr>
              <a:xfrm>
                <a:off x="3726006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Freeform 35">
                <a:extLst>
                  <a:ext uri="{FF2B5EF4-FFF2-40B4-BE49-F238E27FC236}">
                    <a16:creationId xmlns:a16="http://schemas.microsoft.com/office/drawing/2014/main" id="{A5B89D84-9175-18DD-CD24-916309E53309}"/>
                  </a:ext>
                </a:extLst>
              </p:cNvPr>
              <p:cNvSpPr/>
              <p:nvPr/>
            </p:nvSpPr>
            <p:spPr>
              <a:xfrm>
                <a:off x="7827818" y="3172690"/>
                <a:ext cx="639040" cy="514349"/>
              </a:xfrm>
              <a:custGeom>
                <a:avLst/>
                <a:gdLst>
                  <a:gd name="connsiteX0" fmla="*/ 639041 w 639040"/>
                  <a:gd name="connsiteY0" fmla="*/ 129020 h 514349"/>
                  <a:gd name="connsiteX1" fmla="*/ 639041 w 639040"/>
                  <a:gd name="connsiteY1" fmla="*/ 0 h 514349"/>
                  <a:gd name="connsiteX2" fmla="*/ 526473 w 639040"/>
                  <a:gd name="connsiteY2" fmla="*/ 0 h 514349"/>
                  <a:gd name="connsiteX3" fmla="*/ 502227 w 639040"/>
                  <a:gd name="connsiteY3" fmla="*/ 9525 h 514349"/>
                  <a:gd name="connsiteX4" fmla="*/ 302203 w 639040"/>
                  <a:gd name="connsiteY4" fmla="*/ 191366 h 514349"/>
                  <a:gd name="connsiteX5" fmla="*/ 281420 w 639040"/>
                  <a:gd name="connsiteY5" fmla="*/ 200025 h 514349"/>
                  <a:gd name="connsiteX6" fmla="*/ 142009 w 639040"/>
                  <a:gd name="connsiteY6" fmla="*/ 200025 h 514349"/>
                  <a:gd name="connsiteX7" fmla="*/ 126423 w 639040"/>
                  <a:gd name="connsiteY7" fmla="*/ 184439 h 514349"/>
                  <a:gd name="connsiteX8" fmla="*/ 126423 w 639040"/>
                  <a:gd name="connsiteY8" fmla="*/ 866 h 514349"/>
                  <a:gd name="connsiteX9" fmla="*/ 0 w 639040"/>
                  <a:gd name="connsiteY9" fmla="*/ 866 h 514349"/>
                  <a:gd name="connsiteX10" fmla="*/ 0 w 639040"/>
                  <a:gd name="connsiteY10" fmla="*/ 513484 h 514349"/>
                  <a:gd name="connsiteX11" fmla="*/ 126423 w 639040"/>
                  <a:gd name="connsiteY11" fmla="*/ 513484 h 514349"/>
                  <a:gd name="connsiteX12" fmla="*/ 126423 w 639040"/>
                  <a:gd name="connsiteY12" fmla="*/ 329911 h 514349"/>
                  <a:gd name="connsiteX13" fmla="*/ 142009 w 639040"/>
                  <a:gd name="connsiteY13" fmla="*/ 314325 h 514349"/>
                  <a:gd name="connsiteX14" fmla="*/ 281420 w 639040"/>
                  <a:gd name="connsiteY14" fmla="*/ 314325 h 514349"/>
                  <a:gd name="connsiteX15" fmla="*/ 302203 w 639040"/>
                  <a:gd name="connsiteY15" fmla="*/ 322984 h 514349"/>
                  <a:gd name="connsiteX16" fmla="*/ 502227 w 639040"/>
                  <a:gd name="connsiteY16" fmla="*/ 504825 h 514349"/>
                  <a:gd name="connsiteX17" fmla="*/ 526473 w 639040"/>
                  <a:gd name="connsiteY17" fmla="*/ 514350 h 514349"/>
                  <a:gd name="connsiteX18" fmla="*/ 639041 w 639040"/>
                  <a:gd name="connsiteY18" fmla="*/ 514350 h 514349"/>
                  <a:gd name="connsiteX19" fmla="*/ 639041 w 639040"/>
                  <a:gd name="connsiteY19" fmla="*/ 386196 h 514349"/>
                  <a:gd name="connsiteX20" fmla="*/ 577562 w 639040"/>
                  <a:gd name="connsiteY20" fmla="*/ 386196 h 514349"/>
                  <a:gd name="connsiteX21" fmla="*/ 524741 w 639040"/>
                  <a:gd name="connsiteY21" fmla="*/ 367145 h 514349"/>
                  <a:gd name="connsiteX22" fmla="*/ 429491 w 639040"/>
                  <a:gd name="connsiteY22" fmla="*/ 283152 h 514349"/>
                  <a:gd name="connsiteX23" fmla="*/ 429491 w 639040"/>
                  <a:gd name="connsiteY23" fmla="*/ 233795 h 514349"/>
                  <a:gd name="connsiteX24" fmla="*/ 524741 w 639040"/>
                  <a:gd name="connsiteY24" fmla="*/ 149802 h 514349"/>
                  <a:gd name="connsiteX25" fmla="*/ 577562 w 639040"/>
                  <a:gd name="connsiteY25" fmla="*/ 130752 h 514349"/>
                  <a:gd name="connsiteX26" fmla="*/ 639041 w 639040"/>
                  <a:gd name="connsiteY26" fmla="*/ 130752 h 514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39040" h="514349">
                    <a:moveTo>
                      <a:pt x="639041" y="129020"/>
                    </a:moveTo>
                    <a:lnTo>
                      <a:pt x="639041" y="0"/>
                    </a:lnTo>
                    <a:lnTo>
                      <a:pt x="526473" y="0"/>
                    </a:lnTo>
                    <a:cubicBezTo>
                      <a:pt x="517814" y="0"/>
                      <a:pt x="509154" y="3464"/>
                      <a:pt x="502227" y="9525"/>
                    </a:cubicBezTo>
                    <a:lnTo>
                      <a:pt x="302203" y="191366"/>
                    </a:lnTo>
                    <a:cubicBezTo>
                      <a:pt x="296141" y="196561"/>
                      <a:pt x="289214" y="200025"/>
                      <a:pt x="281420" y="200025"/>
                    </a:cubicBezTo>
                    <a:lnTo>
                      <a:pt x="142009" y="200025"/>
                    </a:lnTo>
                    <a:cubicBezTo>
                      <a:pt x="133350" y="200025"/>
                      <a:pt x="126423" y="193098"/>
                      <a:pt x="126423" y="184439"/>
                    </a:cubicBezTo>
                    <a:lnTo>
                      <a:pt x="126423" y="866"/>
                    </a:lnTo>
                    <a:lnTo>
                      <a:pt x="0" y="866"/>
                    </a:lnTo>
                    <a:lnTo>
                      <a:pt x="0" y="513484"/>
                    </a:lnTo>
                    <a:lnTo>
                      <a:pt x="126423" y="513484"/>
                    </a:lnTo>
                    <a:lnTo>
                      <a:pt x="126423" y="329911"/>
                    </a:lnTo>
                    <a:cubicBezTo>
                      <a:pt x="126423" y="321252"/>
                      <a:pt x="133350" y="314325"/>
                      <a:pt x="142009" y="314325"/>
                    </a:cubicBezTo>
                    <a:lnTo>
                      <a:pt x="281420" y="314325"/>
                    </a:lnTo>
                    <a:cubicBezTo>
                      <a:pt x="289214" y="314325"/>
                      <a:pt x="296141" y="316923"/>
                      <a:pt x="302203" y="322984"/>
                    </a:cubicBezTo>
                    <a:lnTo>
                      <a:pt x="502227" y="504825"/>
                    </a:lnTo>
                    <a:cubicBezTo>
                      <a:pt x="509154" y="510886"/>
                      <a:pt x="517814" y="514350"/>
                      <a:pt x="526473" y="514350"/>
                    </a:cubicBezTo>
                    <a:lnTo>
                      <a:pt x="639041" y="514350"/>
                    </a:lnTo>
                    <a:lnTo>
                      <a:pt x="639041" y="386196"/>
                    </a:lnTo>
                    <a:lnTo>
                      <a:pt x="577562" y="386196"/>
                    </a:lnTo>
                    <a:cubicBezTo>
                      <a:pt x="558511" y="386196"/>
                      <a:pt x="539461" y="379268"/>
                      <a:pt x="524741" y="367145"/>
                    </a:cubicBezTo>
                    <a:lnTo>
                      <a:pt x="429491" y="283152"/>
                    </a:lnTo>
                    <a:cubicBezTo>
                      <a:pt x="414771" y="270164"/>
                      <a:pt x="414771" y="247650"/>
                      <a:pt x="429491" y="233795"/>
                    </a:cubicBezTo>
                    <a:lnTo>
                      <a:pt x="524741" y="149802"/>
                    </a:lnTo>
                    <a:cubicBezTo>
                      <a:pt x="539461" y="137680"/>
                      <a:pt x="557646" y="131618"/>
                      <a:pt x="577562" y="130752"/>
                    </a:cubicBezTo>
                    <a:lnTo>
                      <a:pt x="639041" y="130752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1437241D-C591-478D-2C51-86F4500684FF}"/>
                  </a:ext>
                </a:extLst>
              </p:cNvPr>
              <p:cNvSpPr/>
              <p:nvPr/>
            </p:nvSpPr>
            <p:spPr>
              <a:xfrm>
                <a:off x="4441247" y="3172690"/>
                <a:ext cx="692727" cy="513484"/>
              </a:xfrm>
              <a:custGeom>
                <a:avLst/>
                <a:gdLst>
                  <a:gd name="connsiteX0" fmla="*/ 497898 w 692727"/>
                  <a:gd name="connsiteY0" fmla="*/ 0 h 513484"/>
                  <a:gd name="connsiteX1" fmla="*/ 351559 w 692727"/>
                  <a:gd name="connsiteY1" fmla="*/ 72736 h 513484"/>
                  <a:gd name="connsiteX2" fmla="*/ 0 w 692727"/>
                  <a:gd name="connsiteY2" fmla="*/ 512618 h 513484"/>
                  <a:gd name="connsiteX3" fmla="*/ 178377 w 692727"/>
                  <a:gd name="connsiteY3" fmla="*/ 512618 h 513484"/>
                  <a:gd name="connsiteX4" fmla="*/ 468457 w 692727"/>
                  <a:gd name="connsiteY4" fmla="*/ 155864 h 513484"/>
                  <a:gd name="connsiteX5" fmla="*/ 516082 w 692727"/>
                  <a:gd name="connsiteY5" fmla="*/ 129886 h 513484"/>
                  <a:gd name="connsiteX6" fmla="*/ 564573 w 692727"/>
                  <a:gd name="connsiteY6" fmla="*/ 184439 h 513484"/>
                  <a:gd name="connsiteX7" fmla="*/ 564573 w 692727"/>
                  <a:gd name="connsiteY7" fmla="*/ 339436 h 513484"/>
                  <a:gd name="connsiteX8" fmla="*/ 528205 w 692727"/>
                  <a:gd name="connsiteY8" fmla="*/ 385330 h 513484"/>
                  <a:gd name="connsiteX9" fmla="*/ 492702 w 692727"/>
                  <a:gd name="connsiteY9" fmla="*/ 385330 h 513484"/>
                  <a:gd name="connsiteX10" fmla="*/ 492702 w 692727"/>
                  <a:gd name="connsiteY10" fmla="*/ 513484 h 513484"/>
                  <a:gd name="connsiteX11" fmla="*/ 692727 w 692727"/>
                  <a:gd name="connsiteY11" fmla="*/ 513484 h 513484"/>
                  <a:gd name="connsiteX12" fmla="*/ 692727 w 692727"/>
                  <a:gd name="connsiteY12" fmla="*/ 192232 h 513484"/>
                  <a:gd name="connsiteX13" fmla="*/ 497898 w 692727"/>
                  <a:gd name="connsiteY13" fmla="*/ 866 h 513484"/>
                  <a:gd name="connsiteX14" fmla="*/ 497898 w 692727"/>
                  <a:gd name="connsiteY14" fmla="*/ 866 h 51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2727" h="513484">
                    <a:moveTo>
                      <a:pt x="497898" y="0"/>
                    </a:moveTo>
                    <a:cubicBezTo>
                      <a:pt x="440748" y="866"/>
                      <a:pt x="387061" y="27709"/>
                      <a:pt x="351559" y="72736"/>
                    </a:cubicBezTo>
                    <a:lnTo>
                      <a:pt x="0" y="512618"/>
                    </a:lnTo>
                    <a:lnTo>
                      <a:pt x="178377" y="512618"/>
                    </a:lnTo>
                    <a:lnTo>
                      <a:pt x="468457" y="155864"/>
                    </a:lnTo>
                    <a:cubicBezTo>
                      <a:pt x="483177" y="138545"/>
                      <a:pt x="493568" y="129886"/>
                      <a:pt x="516082" y="129886"/>
                    </a:cubicBezTo>
                    <a:cubicBezTo>
                      <a:pt x="538596" y="129886"/>
                      <a:pt x="564573" y="154998"/>
                      <a:pt x="564573" y="184439"/>
                    </a:cubicBezTo>
                    <a:lnTo>
                      <a:pt x="564573" y="339436"/>
                    </a:lnTo>
                    <a:cubicBezTo>
                      <a:pt x="564573" y="364548"/>
                      <a:pt x="551584" y="385330"/>
                      <a:pt x="528205" y="385330"/>
                    </a:cubicBezTo>
                    <a:lnTo>
                      <a:pt x="492702" y="385330"/>
                    </a:lnTo>
                    <a:lnTo>
                      <a:pt x="492702" y="513484"/>
                    </a:lnTo>
                    <a:lnTo>
                      <a:pt x="692727" y="513484"/>
                    </a:lnTo>
                    <a:lnTo>
                      <a:pt x="692727" y="192232"/>
                    </a:lnTo>
                    <a:cubicBezTo>
                      <a:pt x="692727" y="166255"/>
                      <a:pt x="692727" y="866"/>
                      <a:pt x="497898" y="866"/>
                    </a:cubicBezTo>
                    <a:lnTo>
                      <a:pt x="497898" y="866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19F4A28-1DF4-169F-801A-19A39A82D071}"/>
                </a:ext>
              </a:extLst>
            </p:cNvPr>
            <p:cNvGrpSpPr/>
            <p:nvPr userDrawn="1"/>
          </p:nvGrpSpPr>
          <p:grpSpPr>
            <a:xfrm>
              <a:off x="11237775" y="5428812"/>
              <a:ext cx="644881" cy="280035"/>
              <a:chOff x="11237775" y="5428812"/>
              <a:chExt cx="644881" cy="280035"/>
            </a:xfrm>
            <a:grpFill/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98679A0D-E8F8-29E0-DEA4-D89CAE8873C1}"/>
                  </a:ext>
                </a:extLst>
              </p:cNvPr>
              <p:cNvSpPr/>
              <p:nvPr/>
            </p:nvSpPr>
            <p:spPr>
              <a:xfrm>
                <a:off x="11237775" y="5428812"/>
                <a:ext cx="245631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245631" h="280035">
                    <a:moveTo>
                      <a:pt x="0" y="0"/>
                    </a:moveTo>
                    <a:lnTo>
                      <a:pt x="245631" y="0"/>
                    </a:lnTo>
                    <a:lnTo>
                      <a:pt x="245631" y="50407"/>
                    </a:lnTo>
                    <a:lnTo>
                      <a:pt x="151219" y="50407"/>
                    </a:lnTo>
                    <a:lnTo>
                      <a:pt x="151219" y="280035"/>
                    </a:lnTo>
                    <a:lnTo>
                      <a:pt x="93612" y="280035"/>
                    </a:lnTo>
                    <a:lnTo>
                      <a:pt x="93612" y="50407"/>
                    </a:lnTo>
                    <a:lnTo>
                      <a:pt x="0" y="504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AECA805D-144D-D54F-A8F5-BA1EDF4CC9C1}"/>
                  </a:ext>
                </a:extLst>
              </p:cNvPr>
              <p:cNvSpPr/>
              <p:nvPr/>
            </p:nvSpPr>
            <p:spPr>
              <a:xfrm>
                <a:off x="11521011" y="5428812"/>
                <a:ext cx="361645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361645" h="280035">
                    <a:moveTo>
                      <a:pt x="0" y="0"/>
                    </a:moveTo>
                    <a:lnTo>
                      <a:pt x="100012" y="0"/>
                    </a:lnTo>
                    <a:lnTo>
                      <a:pt x="181622" y="210427"/>
                    </a:lnTo>
                    <a:lnTo>
                      <a:pt x="185623" y="210427"/>
                    </a:lnTo>
                    <a:lnTo>
                      <a:pt x="268033" y="0"/>
                    </a:lnTo>
                    <a:lnTo>
                      <a:pt x="361645" y="0"/>
                    </a:lnTo>
                    <a:lnTo>
                      <a:pt x="361645" y="280035"/>
                    </a:lnTo>
                    <a:lnTo>
                      <a:pt x="305638" y="280035"/>
                    </a:lnTo>
                    <a:lnTo>
                      <a:pt x="305638" y="48006"/>
                    </a:lnTo>
                    <a:lnTo>
                      <a:pt x="301637" y="48006"/>
                    </a:lnTo>
                    <a:lnTo>
                      <a:pt x="211226" y="280035"/>
                    </a:lnTo>
                    <a:lnTo>
                      <a:pt x="150418" y="280035"/>
                    </a:lnTo>
                    <a:lnTo>
                      <a:pt x="60007" y="48006"/>
                    </a:lnTo>
                    <a:lnTo>
                      <a:pt x="56807" y="48006"/>
                    </a:lnTo>
                    <a:lnTo>
                      <a:pt x="56807" y="280035"/>
                    </a:lnTo>
                    <a:lnTo>
                      <a:pt x="0" y="28003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41" name="name_2024 sandisk or its affiliates All rights reserved">
            <a:extLst>
              <a:ext uri="{FF2B5EF4-FFF2-40B4-BE49-F238E27FC236}">
                <a16:creationId xmlns:a16="http://schemas.microsoft.com/office/drawing/2014/main" id="{343BD00A-FBA8-EC0F-13C8-8F67F77FBC2E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</p:spTree>
    <p:extLst>
      <p:ext uri="{BB962C8B-B14F-4D97-AF65-F5344CB8AC3E}">
        <p14:creationId xmlns:p14="http://schemas.microsoft.com/office/powerpoint/2010/main" val="3509534903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0D2A4-3751-BBEC-EEFD-9BF87AF468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B040FD-09A8-8D1F-7211-21A71B7E2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DECD0-CF56-2287-02B9-E7B5574E9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4CD49-42AD-4606-B142-F8B311648958}" type="datetimeFigureOut">
              <a:rPr lang="en-MY" smtClean="0"/>
              <a:t>14/5/2025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7E3E8D-4783-664A-3426-F88A7191F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0E313-AB2E-7C10-BE7D-CE977001D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2DD8-1CEF-4882-A544-BD54984D2FE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721731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72440" y="365760"/>
            <a:ext cx="11247120" cy="4876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9540" y="6560860"/>
            <a:ext cx="4015500" cy="1828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tabLst/>
              <a:defRPr sz="70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©2018 Western Digital Corporation or its affiliates. All rights reserved. Confidential.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440" y="6558772"/>
            <a:ext cx="1346758" cy="233093"/>
          </a:xfrm>
          <a:prstGeom prst="rect">
            <a:avLst/>
          </a:prstGeom>
        </p:spPr>
      </p:pic>
      <p:sp>
        <p:nvSpPr>
          <p:cNvPr id="15" name="Text Placeholder 2"/>
          <p:cNvSpPr>
            <a:spLocks noGrp="1"/>
          </p:cNvSpPr>
          <p:nvPr>
            <p:ph idx="1"/>
          </p:nvPr>
        </p:nvSpPr>
        <p:spPr>
          <a:xfrm>
            <a:off x="472440" y="1458161"/>
            <a:ext cx="11247120" cy="470120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3"/>
          </p:nvPr>
        </p:nvSpPr>
        <p:spPr>
          <a:xfrm>
            <a:off x="472440" y="889000"/>
            <a:ext cx="11247120" cy="48768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0" i="1">
                <a:solidFill>
                  <a:schemeClr val="accent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39698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and Subtitl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33C628C-D29E-A044-B2EB-3DC2477C6A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1" y="5014684"/>
            <a:ext cx="5791200" cy="155448"/>
          </a:xfrm>
          <a:prstGeom prst="rect">
            <a:avLst/>
          </a:prstGeom>
        </p:spPr>
        <p:txBody>
          <a:bodyPr wrap="square" lIns="45720" tIns="0" rIns="0" bIns="0" anchor="t">
            <a:spAutoFit/>
          </a:bodyPr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1000" b="0" i="0" spc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  <a:lvl2pPr marL="457173" indent="0">
              <a:buNone/>
              <a:defRPr sz="2400">
                <a:solidFill>
                  <a:schemeClr val="bg1"/>
                </a:solidFill>
              </a:defRPr>
            </a:lvl2pPr>
            <a:lvl3pPr marL="914346" indent="0">
              <a:buNone/>
              <a:defRPr sz="2400">
                <a:solidFill>
                  <a:schemeClr val="bg1"/>
                </a:solidFill>
              </a:defRPr>
            </a:lvl3pPr>
            <a:lvl4pPr marL="1371519" indent="0">
              <a:buNone/>
              <a:defRPr sz="2400">
                <a:solidFill>
                  <a:schemeClr val="bg1"/>
                </a:solidFill>
              </a:defRPr>
            </a:lvl4pPr>
            <a:lvl5pPr marL="1828693" indent="0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PRESENTER’S NAME, TITLE</a:t>
            </a:r>
          </a:p>
        </p:txBody>
      </p:sp>
      <p:sp>
        <p:nvSpPr>
          <p:cNvPr id="24" name="name_2024 sandisk or its affiliates All rights reserved">
            <a:extLst>
              <a:ext uri="{FF2B5EF4-FFF2-40B4-BE49-F238E27FC236}">
                <a16:creationId xmlns:a16="http://schemas.microsoft.com/office/drawing/2014/main" id="{6D8CD1FC-8805-8BD2-8CBE-E0CCBB790C5D}"/>
              </a:ext>
            </a:extLst>
          </p:cNvPr>
          <p:cNvSpPr txBox="1"/>
          <p:nvPr/>
        </p:nvSpPr>
        <p:spPr>
          <a:xfrm>
            <a:off x="301625" y="5014684"/>
            <a:ext cx="14478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0" name="Title 2">
            <a:extLst>
              <a:ext uri="{FF2B5EF4-FFF2-40B4-BE49-F238E27FC236}">
                <a16:creationId xmlns:a16="http://schemas.microsoft.com/office/drawing/2014/main" id="{34F3AA0F-AE20-56C9-A000-E9EE240A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208998"/>
            <a:ext cx="10871200" cy="4023804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 marL="0" indent="0">
              <a:lnSpc>
                <a:spcPct val="88000"/>
              </a:lnSpc>
              <a:defRPr sz="8000" b="0" spc="-2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6A692BC-3C6C-56BD-8B34-32B6817D15D4}"/>
              </a:ext>
            </a:extLst>
          </p:cNvPr>
          <p:cNvGrpSpPr/>
          <p:nvPr/>
        </p:nvGrpSpPr>
        <p:grpSpPr>
          <a:xfrm>
            <a:off x="297005" y="5411270"/>
            <a:ext cx="11602895" cy="1158371"/>
            <a:chOff x="297005" y="5421618"/>
            <a:chExt cx="11585651" cy="1156649"/>
          </a:xfrm>
          <a:solidFill>
            <a:schemeClr val="accent3"/>
          </a:solidFill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50FD88E0-3A7B-F830-D901-1BE0676304ED}"/>
                </a:ext>
              </a:extLst>
            </p:cNvPr>
            <p:cNvGrpSpPr/>
            <p:nvPr userDrawn="1"/>
          </p:nvGrpSpPr>
          <p:grpSpPr>
            <a:xfrm>
              <a:off x="297005" y="5421618"/>
              <a:ext cx="10643138" cy="1156649"/>
              <a:chOff x="3726006" y="3171824"/>
              <a:chExt cx="4740852" cy="515215"/>
            </a:xfrm>
            <a:grpFill/>
          </p:grpSpPr>
          <p:sp>
            <p:nvSpPr>
              <p:cNvPr id="53" name="Freeform 52">
                <a:extLst>
                  <a:ext uri="{FF2B5EF4-FFF2-40B4-BE49-F238E27FC236}">
                    <a16:creationId xmlns:a16="http://schemas.microsoft.com/office/drawing/2014/main" id="{BF52D899-1363-DEA1-6063-C8949655B805}"/>
                  </a:ext>
                </a:extLst>
              </p:cNvPr>
              <p:cNvSpPr/>
              <p:nvPr/>
            </p:nvSpPr>
            <p:spPr>
              <a:xfrm>
                <a:off x="5262995" y="3173556"/>
                <a:ext cx="639906" cy="512618"/>
              </a:xfrm>
              <a:custGeom>
                <a:avLst/>
                <a:gdLst>
                  <a:gd name="connsiteX0" fmla="*/ 512618 w 639906"/>
                  <a:gd name="connsiteY0" fmla="*/ 348961 h 512618"/>
                  <a:gd name="connsiteX1" fmla="*/ 482311 w 639906"/>
                  <a:gd name="connsiteY1" fmla="*/ 383598 h 512618"/>
                  <a:gd name="connsiteX2" fmla="*/ 446809 w 639906"/>
                  <a:gd name="connsiteY2" fmla="*/ 361950 h 512618"/>
                  <a:gd name="connsiteX3" fmla="*/ 329911 w 639906"/>
                  <a:gd name="connsiteY3" fmla="*/ 40698 h 512618"/>
                  <a:gd name="connsiteX4" fmla="*/ 274493 w 639906"/>
                  <a:gd name="connsiteY4" fmla="*/ 0 h 512618"/>
                  <a:gd name="connsiteX5" fmla="*/ 0 w 639906"/>
                  <a:gd name="connsiteY5" fmla="*/ 0 h 512618"/>
                  <a:gd name="connsiteX6" fmla="*/ 0 w 639906"/>
                  <a:gd name="connsiteY6" fmla="*/ 512618 h 512618"/>
                  <a:gd name="connsiteX7" fmla="*/ 200891 w 639906"/>
                  <a:gd name="connsiteY7" fmla="*/ 512618 h 512618"/>
                  <a:gd name="connsiteX8" fmla="*/ 200891 w 639906"/>
                  <a:gd name="connsiteY8" fmla="*/ 384464 h 512618"/>
                  <a:gd name="connsiteX9" fmla="*/ 165389 w 639906"/>
                  <a:gd name="connsiteY9" fmla="*/ 384464 h 512618"/>
                  <a:gd name="connsiteX10" fmla="*/ 128155 w 639906"/>
                  <a:gd name="connsiteY10" fmla="*/ 338571 h 512618"/>
                  <a:gd name="connsiteX11" fmla="*/ 128155 w 639906"/>
                  <a:gd name="connsiteY11" fmla="*/ 184439 h 512618"/>
                  <a:gd name="connsiteX12" fmla="*/ 200025 w 639906"/>
                  <a:gd name="connsiteY12" fmla="*/ 133350 h 512618"/>
                  <a:gd name="connsiteX13" fmla="*/ 228600 w 639906"/>
                  <a:gd name="connsiteY13" fmla="*/ 164523 h 512618"/>
                  <a:gd name="connsiteX14" fmla="*/ 322118 w 639906"/>
                  <a:gd name="connsiteY14" fmla="*/ 407843 h 512618"/>
                  <a:gd name="connsiteX15" fmla="*/ 475384 w 639906"/>
                  <a:gd name="connsiteY15" fmla="*/ 512618 h 512618"/>
                  <a:gd name="connsiteX16" fmla="*/ 478848 w 639906"/>
                  <a:gd name="connsiteY16" fmla="*/ 512618 h 512618"/>
                  <a:gd name="connsiteX17" fmla="*/ 639907 w 639906"/>
                  <a:gd name="connsiteY17" fmla="*/ 353291 h 512618"/>
                  <a:gd name="connsiteX18" fmla="*/ 639907 w 639906"/>
                  <a:gd name="connsiteY18" fmla="*/ 0 h 512618"/>
                  <a:gd name="connsiteX19" fmla="*/ 511752 w 639906"/>
                  <a:gd name="connsiteY19" fmla="*/ 0 h 512618"/>
                  <a:gd name="connsiteX20" fmla="*/ 511752 w 639906"/>
                  <a:gd name="connsiteY20" fmla="*/ 34982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39906" h="512618">
                    <a:moveTo>
                      <a:pt x="512618" y="348961"/>
                    </a:moveTo>
                    <a:cubicBezTo>
                      <a:pt x="512618" y="366279"/>
                      <a:pt x="499630" y="381000"/>
                      <a:pt x="482311" y="383598"/>
                    </a:cubicBezTo>
                    <a:cubicBezTo>
                      <a:pt x="466725" y="385330"/>
                      <a:pt x="452005" y="375805"/>
                      <a:pt x="446809" y="361950"/>
                    </a:cubicBezTo>
                    <a:lnTo>
                      <a:pt x="329911" y="40698"/>
                    </a:lnTo>
                    <a:cubicBezTo>
                      <a:pt x="321252" y="14721"/>
                      <a:pt x="299605" y="0"/>
                      <a:pt x="274493" y="0"/>
                    </a:cubicBezTo>
                    <a:lnTo>
                      <a:pt x="0" y="0"/>
                    </a:lnTo>
                    <a:lnTo>
                      <a:pt x="0" y="512618"/>
                    </a:lnTo>
                    <a:lnTo>
                      <a:pt x="200891" y="512618"/>
                    </a:lnTo>
                    <a:lnTo>
                      <a:pt x="200891" y="384464"/>
                    </a:lnTo>
                    <a:lnTo>
                      <a:pt x="165389" y="384464"/>
                    </a:lnTo>
                    <a:cubicBezTo>
                      <a:pt x="142009" y="384464"/>
                      <a:pt x="128155" y="363682"/>
                      <a:pt x="128155" y="338571"/>
                    </a:cubicBezTo>
                    <a:lnTo>
                      <a:pt x="128155" y="184439"/>
                    </a:lnTo>
                    <a:cubicBezTo>
                      <a:pt x="128155" y="146339"/>
                      <a:pt x="165389" y="118630"/>
                      <a:pt x="200025" y="133350"/>
                    </a:cubicBezTo>
                    <a:cubicBezTo>
                      <a:pt x="213014" y="139411"/>
                      <a:pt x="223405" y="150668"/>
                      <a:pt x="228600" y="164523"/>
                    </a:cubicBezTo>
                    <a:lnTo>
                      <a:pt x="322118" y="407843"/>
                    </a:lnTo>
                    <a:cubicBezTo>
                      <a:pt x="346364" y="471920"/>
                      <a:pt x="406977" y="512618"/>
                      <a:pt x="475384" y="512618"/>
                    </a:cubicBezTo>
                    <a:lnTo>
                      <a:pt x="478848" y="512618"/>
                    </a:lnTo>
                    <a:cubicBezTo>
                      <a:pt x="567170" y="512618"/>
                      <a:pt x="639907" y="442480"/>
                      <a:pt x="639907" y="353291"/>
                    </a:cubicBezTo>
                    <a:lnTo>
                      <a:pt x="639907" y="0"/>
                    </a:lnTo>
                    <a:lnTo>
                      <a:pt x="511752" y="0"/>
                    </a:lnTo>
                    <a:lnTo>
                      <a:pt x="511752" y="349827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Freeform 53">
                <a:extLst>
                  <a:ext uri="{FF2B5EF4-FFF2-40B4-BE49-F238E27FC236}">
                    <a16:creationId xmlns:a16="http://schemas.microsoft.com/office/drawing/2014/main" id="{4D5E0007-2AC5-2685-4C2D-CF96C07C7ED0}"/>
                  </a:ext>
                </a:extLst>
              </p:cNvPr>
              <p:cNvSpPr/>
              <p:nvPr/>
            </p:nvSpPr>
            <p:spPr>
              <a:xfrm>
                <a:off x="6031922" y="3172690"/>
                <a:ext cx="640772" cy="512618"/>
              </a:xfrm>
              <a:custGeom>
                <a:avLst/>
                <a:gdLst>
                  <a:gd name="connsiteX0" fmla="*/ 384464 w 640772"/>
                  <a:gd name="connsiteY0" fmla="*/ 0 h 512618"/>
                  <a:gd name="connsiteX1" fmla="*/ 0 w 640772"/>
                  <a:gd name="connsiteY1" fmla="*/ 0 h 512618"/>
                  <a:gd name="connsiteX2" fmla="*/ 0 w 640772"/>
                  <a:gd name="connsiteY2" fmla="*/ 129020 h 512618"/>
                  <a:gd name="connsiteX3" fmla="*/ 384464 w 640772"/>
                  <a:gd name="connsiteY3" fmla="*/ 129020 h 512618"/>
                  <a:gd name="connsiteX4" fmla="*/ 511752 w 640772"/>
                  <a:gd name="connsiteY4" fmla="*/ 256309 h 512618"/>
                  <a:gd name="connsiteX5" fmla="*/ 384464 w 640772"/>
                  <a:gd name="connsiteY5" fmla="*/ 383598 h 512618"/>
                  <a:gd name="connsiteX6" fmla="*/ 0 w 640772"/>
                  <a:gd name="connsiteY6" fmla="*/ 383598 h 512618"/>
                  <a:gd name="connsiteX7" fmla="*/ 0 w 640772"/>
                  <a:gd name="connsiteY7" fmla="*/ 512618 h 512618"/>
                  <a:gd name="connsiteX8" fmla="*/ 384464 w 640772"/>
                  <a:gd name="connsiteY8" fmla="*/ 512618 h 512618"/>
                  <a:gd name="connsiteX9" fmla="*/ 609600 w 640772"/>
                  <a:gd name="connsiteY9" fmla="*/ 380134 h 512618"/>
                  <a:gd name="connsiteX10" fmla="*/ 640773 w 640772"/>
                  <a:gd name="connsiteY10" fmla="*/ 256309 h 512618"/>
                  <a:gd name="connsiteX11" fmla="*/ 609600 w 640772"/>
                  <a:gd name="connsiteY11" fmla="*/ 132484 h 512618"/>
                  <a:gd name="connsiteX12" fmla="*/ 384464 w 640772"/>
                  <a:gd name="connsiteY12" fmla="*/ 0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0772" h="512618">
                    <a:moveTo>
                      <a:pt x="384464" y="0"/>
                    </a:moveTo>
                    <a:lnTo>
                      <a:pt x="0" y="0"/>
                    </a:lnTo>
                    <a:lnTo>
                      <a:pt x="0" y="129020"/>
                    </a:lnTo>
                    <a:lnTo>
                      <a:pt x="384464" y="129020"/>
                    </a:lnTo>
                    <a:cubicBezTo>
                      <a:pt x="452004" y="129020"/>
                      <a:pt x="511752" y="188768"/>
                      <a:pt x="511752" y="256309"/>
                    </a:cubicBezTo>
                    <a:cubicBezTo>
                      <a:pt x="511752" y="323850"/>
                      <a:pt x="452004" y="383598"/>
                      <a:pt x="384464" y="383598"/>
                    </a:cubicBezTo>
                    <a:lnTo>
                      <a:pt x="0" y="383598"/>
                    </a:lnTo>
                    <a:lnTo>
                      <a:pt x="0" y="512618"/>
                    </a:lnTo>
                    <a:lnTo>
                      <a:pt x="384464" y="512618"/>
                    </a:lnTo>
                    <a:cubicBezTo>
                      <a:pt x="481446" y="512618"/>
                      <a:pt x="565439" y="458932"/>
                      <a:pt x="609600" y="380134"/>
                    </a:cubicBezTo>
                    <a:cubicBezTo>
                      <a:pt x="629516" y="343766"/>
                      <a:pt x="640773" y="301337"/>
                      <a:pt x="640773" y="256309"/>
                    </a:cubicBezTo>
                    <a:cubicBezTo>
                      <a:pt x="640773" y="211282"/>
                      <a:pt x="629516" y="169718"/>
                      <a:pt x="609600" y="132484"/>
                    </a:cubicBezTo>
                    <a:cubicBezTo>
                      <a:pt x="566305" y="52821"/>
                      <a:pt x="482311" y="0"/>
                      <a:pt x="384464" y="0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Freeform 54">
                <a:extLst>
                  <a:ext uri="{FF2B5EF4-FFF2-40B4-BE49-F238E27FC236}">
                    <a16:creationId xmlns:a16="http://schemas.microsoft.com/office/drawing/2014/main" id="{9164FD13-1646-7FD2-5414-F5FB8722267D}"/>
                  </a:ext>
                </a:extLst>
              </p:cNvPr>
              <p:cNvSpPr/>
              <p:nvPr/>
            </p:nvSpPr>
            <p:spPr>
              <a:xfrm>
                <a:off x="6726381" y="3171824"/>
                <a:ext cx="202622" cy="512618"/>
              </a:xfrm>
              <a:custGeom>
                <a:avLst/>
                <a:gdLst>
                  <a:gd name="connsiteX0" fmla="*/ 25977 w 202622"/>
                  <a:gd name="connsiteY0" fmla="*/ 129021 h 512618"/>
                  <a:gd name="connsiteX1" fmla="*/ 36368 w 202622"/>
                  <a:gd name="connsiteY1" fmla="*/ 129021 h 512618"/>
                  <a:gd name="connsiteX2" fmla="*/ 74468 w 202622"/>
                  <a:gd name="connsiteY2" fmla="*/ 176646 h 512618"/>
                  <a:gd name="connsiteX3" fmla="*/ 74468 w 202622"/>
                  <a:gd name="connsiteY3" fmla="*/ 512618 h 512618"/>
                  <a:gd name="connsiteX4" fmla="*/ 202623 w 202622"/>
                  <a:gd name="connsiteY4" fmla="*/ 512618 h 512618"/>
                  <a:gd name="connsiteX5" fmla="*/ 202623 w 202622"/>
                  <a:gd name="connsiteY5" fmla="*/ 0 h 512618"/>
                  <a:gd name="connsiteX6" fmla="*/ 0 w 202622"/>
                  <a:gd name="connsiteY6" fmla="*/ 0 h 512618"/>
                  <a:gd name="connsiteX7" fmla="*/ 0 w 202622"/>
                  <a:gd name="connsiteY7" fmla="*/ 128155 h 512618"/>
                  <a:gd name="connsiteX8" fmla="*/ 26843 w 202622"/>
                  <a:gd name="connsiteY8" fmla="*/ 128155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2622" h="512618">
                    <a:moveTo>
                      <a:pt x="25977" y="129021"/>
                    </a:moveTo>
                    <a:cubicBezTo>
                      <a:pt x="29441" y="129021"/>
                      <a:pt x="32039" y="129021"/>
                      <a:pt x="36368" y="129021"/>
                    </a:cubicBezTo>
                    <a:cubicBezTo>
                      <a:pt x="59748" y="132484"/>
                      <a:pt x="74468" y="151534"/>
                      <a:pt x="74468" y="176646"/>
                    </a:cubicBezTo>
                    <a:lnTo>
                      <a:pt x="74468" y="512618"/>
                    </a:lnTo>
                    <a:lnTo>
                      <a:pt x="202623" y="512618"/>
                    </a:lnTo>
                    <a:lnTo>
                      <a:pt x="202623" y="0"/>
                    </a:lnTo>
                    <a:lnTo>
                      <a:pt x="0" y="0"/>
                    </a:lnTo>
                    <a:lnTo>
                      <a:pt x="0" y="128155"/>
                    </a:lnTo>
                    <a:lnTo>
                      <a:pt x="26843" y="128155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Freeform 55">
                <a:extLst>
                  <a:ext uri="{FF2B5EF4-FFF2-40B4-BE49-F238E27FC236}">
                    <a16:creationId xmlns:a16="http://schemas.microsoft.com/office/drawing/2014/main" id="{3CEC4686-88E3-A390-9C59-C52AEAD5DDB6}"/>
                  </a:ext>
                </a:extLst>
              </p:cNvPr>
              <p:cNvSpPr/>
              <p:nvPr/>
            </p:nvSpPr>
            <p:spPr>
              <a:xfrm>
                <a:off x="7058025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79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79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Freeform 56">
                <a:extLst>
                  <a:ext uri="{FF2B5EF4-FFF2-40B4-BE49-F238E27FC236}">
                    <a16:creationId xmlns:a16="http://schemas.microsoft.com/office/drawing/2014/main" id="{3DA57102-8664-4537-0C96-1D776169644E}"/>
                  </a:ext>
                </a:extLst>
              </p:cNvPr>
              <p:cNvSpPr/>
              <p:nvPr/>
            </p:nvSpPr>
            <p:spPr>
              <a:xfrm>
                <a:off x="7056293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Freeform 57">
                <a:extLst>
                  <a:ext uri="{FF2B5EF4-FFF2-40B4-BE49-F238E27FC236}">
                    <a16:creationId xmlns:a16="http://schemas.microsoft.com/office/drawing/2014/main" id="{5A49FBDA-20CE-D350-85F4-D7B8C67413BE}"/>
                  </a:ext>
                </a:extLst>
              </p:cNvPr>
              <p:cNvSpPr/>
              <p:nvPr/>
            </p:nvSpPr>
            <p:spPr>
              <a:xfrm>
                <a:off x="3726006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80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80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Freeform 59">
                <a:extLst>
                  <a:ext uri="{FF2B5EF4-FFF2-40B4-BE49-F238E27FC236}">
                    <a16:creationId xmlns:a16="http://schemas.microsoft.com/office/drawing/2014/main" id="{6A87A37E-58CF-CB04-6B8E-B4B9738F218D}"/>
                  </a:ext>
                </a:extLst>
              </p:cNvPr>
              <p:cNvSpPr/>
              <p:nvPr/>
            </p:nvSpPr>
            <p:spPr>
              <a:xfrm>
                <a:off x="3726006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Freeform 60">
                <a:extLst>
                  <a:ext uri="{FF2B5EF4-FFF2-40B4-BE49-F238E27FC236}">
                    <a16:creationId xmlns:a16="http://schemas.microsoft.com/office/drawing/2014/main" id="{D6B4B94F-9063-7C67-5801-B3828727A687}"/>
                  </a:ext>
                </a:extLst>
              </p:cNvPr>
              <p:cNvSpPr/>
              <p:nvPr/>
            </p:nvSpPr>
            <p:spPr>
              <a:xfrm>
                <a:off x="7827818" y="3172690"/>
                <a:ext cx="639040" cy="514349"/>
              </a:xfrm>
              <a:custGeom>
                <a:avLst/>
                <a:gdLst>
                  <a:gd name="connsiteX0" fmla="*/ 639041 w 639040"/>
                  <a:gd name="connsiteY0" fmla="*/ 129020 h 514349"/>
                  <a:gd name="connsiteX1" fmla="*/ 639041 w 639040"/>
                  <a:gd name="connsiteY1" fmla="*/ 0 h 514349"/>
                  <a:gd name="connsiteX2" fmla="*/ 526473 w 639040"/>
                  <a:gd name="connsiteY2" fmla="*/ 0 h 514349"/>
                  <a:gd name="connsiteX3" fmla="*/ 502227 w 639040"/>
                  <a:gd name="connsiteY3" fmla="*/ 9525 h 514349"/>
                  <a:gd name="connsiteX4" fmla="*/ 302203 w 639040"/>
                  <a:gd name="connsiteY4" fmla="*/ 191366 h 514349"/>
                  <a:gd name="connsiteX5" fmla="*/ 281420 w 639040"/>
                  <a:gd name="connsiteY5" fmla="*/ 200025 h 514349"/>
                  <a:gd name="connsiteX6" fmla="*/ 142009 w 639040"/>
                  <a:gd name="connsiteY6" fmla="*/ 200025 h 514349"/>
                  <a:gd name="connsiteX7" fmla="*/ 126423 w 639040"/>
                  <a:gd name="connsiteY7" fmla="*/ 184439 h 514349"/>
                  <a:gd name="connsiteX8" fmla="*/ 126423 w 639040"/>
                  <a:gd name="connsiteY8" fmla="*/ 866 h 514349"/>
                  <a:gd name="connsiteX9" fmla="*/ 0 w 639040"/>
                  <a:gd name="connsiteY9" fmla="*/ 866 h 514349"/>
                  <a:gd name="connsiteX10" fmla="*/ 0 w 639040"/>
                  <a:gd name="connsiteY10" fmla="*/ 513484 h 514349"/>
                  <a:gd name="connsiteX11" fmla="*/ 126423 w 639040"/>
                  <a:gd name="connsiteY11" fmla="*/ 513484 h 514349"/>
                  <a:gd name="connsiteX12" fmla="*/ 126423 w 639040"/>
                  <a:gd name="connsiteY12" fmla="*/ 329911 h 514349"/>
                  <a:gd name="connsiteX13" fmla="*/ 142009 w 639040"/>
                  <a:gd name="connsiteY13" fmla="*/ 314325 h 514349"/>
                  <a:gd name="connsiteX14" fmla="*/ 281420 w 639040"/>
                  <a:gd name="connsiteY14" fmla="*/ 314325 h 514349"/>
                  <a:gd name="connsiteX15" fmla="*/ 302203 w 639040"/>
                  <a:gd name="connsiteY15" fmla="*/ 322984 h 514349"/>
                  <a:gd name="connsiteX16" fmla="*/ 502227 w 639040"/>
                  <a:gd name="connsiteY16" fmla="*/ 504825 h 514349"/>
                  <a:gd name="connsiteX17" fmla="*/ 526473 w 639040"/>
                  <a:gd name="connsiteY17" fmla="*/ 514350 h 514349"/>
                  <a:gd name="connsiteX18" fmla="*/ 639041 w 639040"/>
                  <a:gd name="connsiteY18" fmla="*/ 514350 h 514349"/>
                  <a:gd name="connsiteX19" fmla="*/ 639041 w 639040"/>
                  <a:gd name="connsiteY19" fmla="*/ 386196 h 514349"/>
                  <a:gd name="connsiteX20" fmla="*/ 577562 w 639040"/>
                  <a:gd name="connsiteY20" fmla="*/ 386196 h 514349"/>
                  <a:gd name="connsiteX21" fmla="*/ 524741 w 639040"/>
                  <a:gd name="connsiteY21" fmla="*/ 367145 h 514349"/>
                  <a:gd name="connsiteX22" fmla="*/ 429491 w 639040"/>
                  <a:gd name="connsiteY22" fmla="*/ 283152 h 514349"/>
                  <a:gd name="connsiteX23" fmla="*/ 429491 w 639040"/>
                  <a:gd name="connsiteY23" fmla="*/ 233795 h 514349"/>
                  <a:gd name="connsiteX24" fmla="*/ 524741 w 639040"/>
                  <a:gd name="connsiteY24" fmla="*/ 149802 h 514349"/>
                  <a:gd name="connsiteX25" fmla="*/ 577562 w 639040"/>
                  <a:gd name="connsiteY25" fmla="*/ 130752 h 514349"/>
                  <a:gd name="connsiteX26" fmla="*/ 639041 w 639040"/>
                  <a:gd name="connsiteY26" fmla="*/ 130752 h 514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39040" h="514349">
                    <a:moveTo>
                      <a:pt x="639041" y="129020"/>
                    </a:moveTo>
                    <a:lnTo>
                      <a:pt x="639041" y="0"/>
                    </a:lnTo>
                    <a:lnTo>
                      <a:pt x="526473" y="0"/>
                    </a:lnTo>
                    <a:cubicBezTo>
                      <a:pt x="517814" y="0"/>
                      <a:pt x="509154" y="3464"/>
                      <a:pt x="502227" y="9525"/>
                    </a:cubicBezTo>
                    <a:lnTo>
                      <a:pt x="302203" y="191366"/>
                    </a:lnTo>
                    <a:cubicBezTo>
                      <a:pt x="296141" y="196561"/>
                      <a:pt x="289214" y="200025"/>
                      <a:pt x="281420" y="200025"/>
                    </a:cubicBezTo>
                    <a:lnTo>
                      <a:pt x="142009" y="200025"/>
                    </a:lnTo>
                    <a:cubicBezTo>
                      <a:pt x="133350" y="200025"/>
                      <a:pt x="126423" y="193098"/>
                      <a:pt x="126423" y="184439"/>
                    </a:cubicBezTo>
                    <a:lnTo>
                      <a:pt x="126423" y="866"/>
                    </a:lnTo>
                    <a:lnTo>
                      <a:pt x="0" y="866"/>
                    </a:lnTo>
                    <a:lnTo>
                      <a:pt x="0" y="513484"/>
                    </a:lnTo>
                    <a:lnTo>
                      <a:pt x="126423" y="513484"/>
                    </a:lnTo>
                    <a:lnTo>
                      <a:pt x="126423" y="329911"/>
                    </a:lnTo>
                    <a:cubicBezTo>
                      <a:pt x="126423" y="321252"/>
                      <a:pt x="133350" y="314325"/>
                      <a:pt x="142009" y="314325"/>
                    </a:cubicBezTo>
                    <a:lnTo>
                      <a:pt x="281420" y="314325"/>
                    </a:lnTo>
                    <a:cubicBezTo>
                      <a:pt x="289214" y="314325"/>
                      <a:pt x="296141" y="316923"/>
                      <a:pt x="302203" y="322984"/>
                    </a:cubicBezTo>
                    <a:lnTo>
                      <a:pt x="502227" y="504825"/>
                    </a:lnTo>
                    <a:cubicBezTo>
                      <a:pt x="509154" y="510886"/>
                      <a:pt x="517814" y="514350"/>
                      <a:pt x="526473" y="514350"/>
                    </a:cubicBezTo>
                    <a:lnTo>
                      <a:pt x="639041" y="514350"/>
                    </a:lnTo>
                    <a:lnTo>
                      <a:pt x="639041" y="386196"/>
                    </a:lnTo>
                    <a:lnTo>
                      <a:pt x="577562" y="386196"/>
                    </a:lnTo>
                    <a:cubicBezTo>
                      <a:pt x="558511" y="386196"/>
                      <a:pt x="539461" y="379268"/>
                      <a:pt x="524741" y="367145"/>
                    </a:cubicBezTo>
                    <a:lnTo>
                      <a:pt x="429491" y="283152"/>
                    </a:lnTo>
                    <a:cubicBezTo>
                      <a:pt x="414771" y="270164"/>
                      <a:pt x="414771" y="247650"/>
                      <a:pt x="429491" y="233795"/>
                    </a:cubicBezTo>
                    <a:lnTo>
                      <a:pt x="524741" y="149802"/>
                    </a:lnTo>
                    <a:cubicBezTo>
                      <a:pt x="539461" y="137680"/>
                      <a:pt x="557646" y="131618"/>
                      <a:pt x="577562" y="130752"/>
                    </a:cubicBezTo>
                    <a:lnTo>
                      <a:pt x="639041" y="130752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Freeform 61">
                <a:extLst>
                  <a:ext uri="{FF2B5EF4-FFF2-40B4-BE49-F238E27FC236}">
                    <a16:creationId xmlns:a16="http://schemas.microsoft.com/office/drawing/2014/main" id="{D10C90D8-745C-4517-452F-8D9398F858A1}"/>
                  </a:ext>
                </a:extLst>
              </p:cNvPr>
              <p:cNvSpPr/>
              <p:nvPr/>
            </p:nvSpPr>
            <p:spPr>
              <a:xfrm>
                <a:off x="4441247" y="3172690"/>
                <a:ext cx="692727" cy="513484"/>
              </a:xfrm>
              <a:custGeom>
                <a:avLst/>
                <a:gdLst>
                  <a:gd name="connsiteX0" fmla="*/ 497898 w 692727"/>
                  <a:gd name="connsiteY0" fmla="*/ 0 h 513484"/>
                  <a:gd name="connsiteX1" fmla="*/ 351559 w 692727"/>
                  <a:gd name="connsiteY1" fmla="*/ 72736 h 513484"/>
                  <a:gd name="connsiteX2" fmla="*/ 0 w 692727"/>
                  <a:gd name="connsiteY2" fmla="*/ 512618 h 513484"/>
                  <a:gd name="connsiteX3" fmla="*/ 178377 w 692727"/>
                  <a:gd name="connsiteY3" fmla="*/ 512618 h 513484"/>
                  <a:gd name="connsiteX4" fmla="*/ 468457 w 692727"/>
                  <a:gd name="connsiteY4" fmla="*/ 155864 h 513484"/>
                  <a:gd name="connsiteX5" fmla="*/ 516082 w 692727"/>
                  <a:gd name="connsiteY5" fmla="*/ 129886 h 513484"/>
                  <a:gd name="connsiteX6" fmla="*/ 564573 w 692727"/>
                  <a:gd name="connsiteY6" fmla="*/ 184439 h 513484"/>
                  <a:gd name="connsiteX7" fmla="*/ 564573 w 692727"/>
                  <a:gd name="connsiteY7" fmla="*/ 339436 h 513484"/>
                  <a:gd name="connsiteX8" fmla="*/ 528205 w 692727"/>
                  <a:gd name="connsiteY8" fmla="*/ 385330 h 513484"/>
                  <a:gd name="connsiteX9" fmla="*/ 492702 w 692727"/>
                  <a:gd name="connsiteY9" fmla="*/ 385330 h 513484"/>
                  <a:gd name="connsiteX10" fmla="*/ 492702 w 692727"/>
                  <a:gd name="connsiteY10" fmla="*/ 513484 h 513484"/>
                  <a:gd name="connsiteX11" fmla="*/ 692727 w 692727"/>
                  <a:gd name="connsiteY11" fmla="*/ 513484 h 513484"/>
                  <a:gd name="connsiteX12" fmla="*/ 692727 w 692727"/>
                  <a:gd name="connsiteY12" fmla="*/ 192232 h 513484"/>
                  <a:gd name="connsiteX13" fmla="*/ 497898 w 692727"/>
                  <a:gd name="connsiteY13" fmla="*/ 866 h 513484"/>
                  <a:gd name="connsiteX14" fmla="*/ 497898 w 692727"/>
                  <a:gd name="connsiteY14" fmla="*/ 866 h 51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2727" h="513484">
                    <a:moveTo>
                      <a:pt x="497898" y="0"/>
                    </a:moveTo>
                    <a:cubicBezTo>
                      <a:pt x="440748" y="866"/>
                      <a:pt x="387061" y="27709"/>
                      <a:pt x="351559" y="72736"/>
                    </a:cubicBezTo>
                    <a:lnTo>
                      <a:pt x="0" y="512618"/>
                    </a:lnTo>
                    <a:lnTo>
                      <a:pt x="178377" y="512618"/>
                    </a:lnTo>
                    <a:lnTo>
                      <a:pt x="468457" y="155864"/>
                    </a:lnTo>
                    <a:cubicBezTo>
                      <a:pt x="483177" y="138545"/>
                      <a:pt x="493568" y="129886"/>
                      <a:pt x="516082" y="129886"/>
                    </a:cubicBezTo>
                    <a:cubicBezTo>
                      <a:pt x="538596" y="129886"/>
                      <a:pt x="564573" y="154998"/>
                      <a:pt x="564573" y="184439"/>
                    </a:cubicBezTo>
                    <a:lnTo>
                      <a:pt x="564573" y="339436"/>
                    </a:lnTo>
                    <a:cubicBezTo>
                      <a:pt x="564573" y="364548"/>
                      <a:pt x="551584" y="385330"/>
                      <a:pt x="528205" y="385330"/>
                    </a:cubicBezTo>
                    <a:lnTo>
                      <a:pt x="492702" y="385330"/>
                    </a:lnTo>
                    <a:lnTo>
                      <a:pt x="492702" y="513484"/>
                    </a:lnTo>
                    <a:lnTo>
                      <a:pt x="692727" y="513484"/>
                    </a:lnTo>
                    <a:lnTo>
                      <a:pt x="692727" y="192232"/>
                    </a:lnTo>
                    <a:cubicBezTo>
                      <a:pt x="692727" y="166255"/>
                      <a:pt x="692727" y="866"/>
                      <a:pt x="497898" y="866"/>
                    </a:cubicBezTo>
                    <a:lnTo>
                      <a:pt x="497898" y="866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5486611C-7296-3F16-EE92-FF3602ECC95B}"/>
                </a:ext>
              </a:extLst>
            </p:cNvPr>
            <p:cNvGrpSpPr/>
            <p:nvPr userDrawn="1"/>
          </p:nvGrpSpPr>
          <p:grpSpPr>
            <a:xfrm>
              <a:off x="11237775" y="5428812"/>
              <a:ext cx="644881" cy="280035"/>
              <a:chOff x="11237775" y="5428812"/>
              <a:chExt cx="644881" cy="280035"/>
            </a:xfrm>
            <a:grpFill/>
          </p:grpSpPr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B0C1A2A3-93DA-837F-A5A0-B25E09D76DE0}"/>
                  </a:ext>
                </a:extLst>
              </p:cNvPr>
              <p:cNvSpPr/>
              <p:nvPr/>
            </p:nvSpPr>
            <p:spPr>
              <a:xfrm>
                <a:off x="11237775" y="5428812"/>
                <a:ext cx="245631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245631" h="280035">
                    <a:moveTo>
                      <a:pt x="0" y="0"/>
                    </a:moveTo>
                    <a:lnTo>
                      <a:pt x="245631" y="0"/>
                    </a:lnTo>
                    <a:lnTo>
                      <a:pt x="245631" y="50407"/>
                    </a:lnTo>
                    <a:lnTo>
                      <a:pt x="151219" y="50407"/>
                    </a:lnTo>
                    <a:lnTo>
                      <a:pt x="151219" y="280035"/>
                    </a:lnTo>
                    <a:lnTo>
                      <a:pt x="93612" y="280035"/>
                    </a:lnTo>
                    <a:lnTo>
                      <a:pt x="93612" y="50407"/>
                    </a:lnTo>
                    <a:lnTo>
                      <a:pt x="0" y="504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BAD87224-DE76-7FF9-D1D4-86623728FE01}"/>
                  </a:ext>
                </a:extLst>
              </p:cNvPr>
              <p:cNvSpPr/>
              <p:nvPr/>
            </p:nvSpPr>
            <p:spPr>
              <a:xfrm>
                <a:off x="11521011" y="5428812"/>
                <a:ext cx="361645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361645" h="280035">
                    <a:moveTo>
                      <a:pt x="0" y="0"/>
                    </a:moveTo>
                    <a:lnTo>
                      <a:pt x="100012" y="0"/>
                    </a:lnTo>
                    <a:lnTo>
                      <a:pt x="181622" y="210427"/>
                    </a:lnTo>
                    <a:lnTo>
                      <a:pt x="185623" y="210427"/>
                    </a:lnTo>
                    <a:lnTo>
                      <a:pt x="268033" y="0"/>
                    </a:lnTo>
                    <a:lnTo>
                      <a:pt x="361645" y="0"/>
                    </a:lnTo>
                    <a:lnTo>
                      <a:pt x="361645" y="280035"/>
                    </a:lnTo>
                    <a:lnTo>
                      <a:pt x="305638" y="280035"/>
                    </a:lnTo>
                    <a:lnTo>
                      <a:pt x="305638" y="48006"/>
                    </a:lnTo>
                    <a:lnTo>
                      <a:pt x="301637" y="48006"/>
                    </a:lnTo>
                    <a:lnTo>
                      <a:pt x="211226" y="280035"/>
                    </a:lnTo>
                    <a:lnTo>
                      <a:pt x="150418" y="280035"/>
                    </a:lnTo>
                    <a:lnTo>
                      <a:pt x="60007" y="48006"/>
                    </a:lnTo>
                    <a:lnTo>
                      <a:pt x="56807" y="48006"/>
                    </a:lnTo>
                    <a:lnTo>
                      <a:pt x="56807" y="280035"/>
                    </a:lnTo>
                    <a:lnTo>
                      <a:pt x="0" y="28003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D58DA466-A993-04AF-B67A-65B6194E07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194050" y="5014684"/>
            <a:ext cx="2901950" cy="155448"/>
          </a:xfrm>
        </p:spPr>
        <p:txBody>
          <a:bodyPr lIns="0"/>
          <a:lstStyle>
            <a:lvl1pPr marL="0" indent="0">
              <a:buNone/>
              <a:defRPr sz="1000" b="0" i="0">
                <a:solidFill>
                  <a:schemeClr val="tx1"/>
                </a:solidFill>
                <a:latin typeface="NB Architekt Pro Neue" panose="02010509020201040001" pitchFamily="49" charset="77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6C6FE-813E-0703-F35F-82EA88599430}"/>
              </a:ext>
            </a:extLst>
          </p:cNvPr>
          <p:cNvSpPr/>
          <p:nvPr/>
        </p:nvSpPr>
        <p:spPr>
          <a:xfrm>
            <a:off x="11563470" y="293688"/>
            <a:ext cx="336430" cy="33643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85911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2468A4-BC3E-6353-E1E0-2E13F959C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242175"/>
            <a:ext cx="10137775" cy="2859204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>
              <a:lnSpc>
                <a:spcPct val="86000"/>
              </a:lnSpc>
              <a:defRPr sz="6000" b="0" spc="-22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</a:t>
            </a:r>
            <a:br>
              <a:rPr lang="en-US" dirty="0"/>
            </a:br>
            <a:r>
              <a:rPr lang="en-US" dirty="0"/>
              <a:t>SEGUE TITLE</a:t>
            </a:r>
          </a:p>
        </p:txBody>
      </p:sp>
      <p:sp>
        <p:nvSpPr>
          <p:cNvPr id="60" name="name_2024 sandisk or its affiliates All rights reserved">
            <a:extLst>
              <a:ext uri="{FF2B5EF4-FFF2-40B4-BE49-F238E27FC236}">
                <a16:creationId xmlns:a16="http://schemas.microsoft.com/office/drawing/2014/main" id="{8D1C0E07-2F4E-EA81-8A81-D9EB71265DB8}"/>
              </a:ext>
            </a:extLst>
          </p:cNvPr>
          <p:cNvSpPr txBox="1"/>
          <p:nvPr/>
        </p:nvSpPr>
        <p:spPr>
          <a:xfrm>
            <a:off x="292100" y="3207243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068CE0-26CF-02FD-7ADE-CE8EE6F27D0E}"/>
              </a:ext>
            </a:extLst>
          </p:cNvPr>
          <p:cNvSpPr/>
          <p:nvPr/>
        </p:nvSpPr>
        <p:spPr>
          <a:xfrm>
            <a:off x="11607292" y="293688"/>
            <a:ext cx="292608" cy="2926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0000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464B26F-BE41-ACE2-CA93-AAF45AD7C8A8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69C89F2-06E1-5AAF-3773-78E6E0D321ED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7D40853-56E5-F107-0819-EB5328356B1A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800836D-3118-CA60-E5B9-EE45B08AAA44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758703C-0681-AFE6-0AC2-669C53AFC187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9BFA7605-CC98-D2F3-7109-BE1FF08EF864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8D9CFF1-FEBC-3C0B-7462-B62B483AE229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5294F85E-C762-5200-8253-138354CA2227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061EB08-6C5B-A9C7-B0AF-3729FB4DCE04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E3F0016F-0CB3-7080-3BC4-4C1F78F36CBB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A9664395-59B4-F182-99D7-707F30DA657F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F74C3101-8FD3-E028-3D78-74D6B16FCDBF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0" name="name_2024 sandisk or its affiliates All rights reserved">
            <a:extLst>
              <a:ext uri="{FF2B5EF4-FFF2-40B4-BE49-F238E27FC236}">
                <a16:creationId xmlns:a16="http://schemas.microsoft.com/office/drawing/2014/main" id="{EB03C76D-E757-381A-B49E-0D13A9F30663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75028371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2468A4-BC3E-6353-E1E0-2E13F959C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242175"/>
            <a:ext cx="10137775" cy="2859204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>
              <a:lnSpc>
                <a:spcPct val="86000"/>
              </a:lnSpc>
              <a:defRPr sz="6000" b="0" spc="-2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</a:t>
            </a:r>
            <a:br>
              <a:rPr lang="en-US" dirty="0"/>
            </a:br>
            <a:r>
              <a:rPr lang="en-US" dirty="0"/>
              <a:t>SEGUE TITLE</a:t>
            </a:r>
          </a:p>
        </p:txBody>
      </p:sp>
      <p:sp>
        <p:nvSpPr>
          <p:cNvPr id="60" name="name_2024 sandisk or its affiliates All rights reserved">
            <a:extLst>
              <a:ext uri="{FF2B5EF4-FFF2-40B4-BE49-F238E27FC236}">
                <a16:creationId xmlns:a16="http://schemas.microsoft.com/office/drawing/2014/main" id="{8D1C0E07-2F4E-EA81-8A81-D9EB71265DB8}"/>
              </a:ext>
            </a:extLst>
          </p:cNvPr>
          <p:cNvSpPr txBox="1"/>
          <p:nvPr/>
        </p:nvSpPr>
        <p:spPr>
          <a:xfrm>
            <a:off x="292100" y="3207243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9A95309-574A-2C41-2F2D-805220801FF6}"/>
              </a:ext>
            </a:extLst>
          </p:cNvPr>
          <p:cNvSpPr/>
          <p:nvPr/>
        </p:nvSpPr>
        <p:spPr>
          <a:xfrm>
            <a:off x="11607292" y="293688"/>
            <a:ext cx="292608" cy="2926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0000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E339ACF-C1D7-28B4-AB2C-71D8975E22B0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DCFEF2E-507D-D3DC-160D-3A0004BDD970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E958F26-D8CA-C561-3E02-72F9F3661781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936B439-5B9F-172C-B0E8-CD8D5975186F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E2479D3-25E0-5AEE-CCAD-0FE77C96951D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84C24E5-9D24-77E4-470C-A8CFC1013706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284EDC3-E6EC-3368-9C47-9E30223C8216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CB111A04-15A3-B682-ADFE-0C53B36118C6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97E07BE-77E9-2244-8A13-8522EF1181B4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687D2AD-D031-8A4E-8C0D-3636C9361A41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7F47B21F-1FD0-7FB1-D233-9530D4DD84B1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077A5AB2-2E52-B877-44E0-838E8B17B5B1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29" name="name_2024 sandisk or its affiliates All rights reserved">
            <a:extLst>
              <a:ext uri="{FF2B5EF4-FFF2-40B4-BE49-F238E27FC236}">
                <a16:creationId xmlns:a16="http://schemas.microsoft.com/office/drawing/2014/main" id="{01F63028-2AAA-E3B3-F9D5-53E45AC79227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272551836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2468A4-BC3E-6353-E1E0-2E13F959C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242175"/>
            <a:ext cx="10137775" cy="2859204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>
              <a:lnSpc>
                <a:spcPct val="86000"/>
              </a:lnSpc>
              <a:defRPr sz="6000" b="0" spc="-2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</a:t>
            </a:r>
            <a:br>
              <a:rPr lang="en-US" dirty="0"/>
            </a:br>
            <a:r>
              <a:rPr lang="en-US" dirty="0"/>
              <a:t>SEGUE TITLE</a:t>
            </a:r>
          </a:p>
        </p:txBody>
      </p:sp>
      <p:sp>
        <p:nvSpPr>
          <p:cNvPr id="60" name="name_2024 sandisk or its affiliates All rights reserved">
            <a:extLst>
              <a:ext uri="{FF2B5EF4-FFF2-40B4-BE49-F238E27FC236}">
                <a16:creationId xmlns:a16="http://schemas.microsoft.com/office/drawing/2014/main" id="{8D1C0E07-2F4E-EA81-8A81-D9EB71265DB8}"/>
              </a:ext>
            </a:extLst>
          </p:cNvPr>
          <p:cNvSpPr txBox="1"/>
          <p:nvPr/>
        </p:nvSpPr>
        <p:spPr>
          <a:xfrm>
            <a:off x="292100" y="3207243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9A95309-574A-2C41-2F2D-805220801FF6}"/>
              </a:ext>
            </a:extLst>
          </p:cNvPr>
          <p:cNvSpPr/>
          <p:nvPr/>
        </p:nvSpPr>
        <p:spPr>
          <a:xfrm>
            <a:off x="11607292" y="293688"/>
            <a:ext cx="292608" cy="2926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0000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7A2ECAB-A990-05E8-7F90-AD5E628FE43F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D458CD1-1083-C311-61DC-B73B5981CCBE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D45CA5DB-3336-4F40-8ACB-4C84732848B1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A404315-CE56-3B06-7393-E82FC9BDACFD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05A253D-D6E9-ADF9-C515-492F2434252F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844107C-6004-B1CD-1490-B62B260EAD47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AECDA4C-9789-07FE-1F48-5AF47F22AA29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CFC7229-36AE-4655-EEFF-89D440E38679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FC0B2E28-AA20-5B6C-AE72-2D6BB558CFEB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F233A51-48A4-B89C-5C6F-DFDF556F5803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C74F9271-3631-6865-D2F7-E351D3F925F7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233B5A73-7298-BCB6-4FC2-B66FC2889B5B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29" name="name_2024 sandisk or its affiliates All rights reserved">
            <a:extLst>
              <a:ext uri="{FF2B5EF4-FFF2-40B4-BE49-F238E27FC236}">
                <a16:creationId xmlns:a16="http://schemas.microsoft.com/office/drawing/2014/main" id="{C55FD18D-6EF3-EFC4-7808-616EB60CDA44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95572967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name_2024 sandisk or its affiliates All rights reserved">
            <a:extLst>
              <a:ext uri="{FF2B5EF4-FFF2-40B4-BE49-F238E27FC236}">
                <a16:creationId xmlns:a16="http://schemas.microsoft.com/office/drawing/2014/main" id="{F1C30B8C-09B7-CB1F-882E-B241F15B0D76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7EC5504-A4FE-358D-16CC-2AB47CBBF1A3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0" name="Slide Number Placeholder 5">
            <a:extLst>
              <a:ext uri="{FF2B5EF4-FFF2-40B4-BE49-F238E27FC236}">
                <a16:creationId xmlns:a16="http://schemas.microsoft.com/office/drawing/2014/main" id="{7C3FB967-F059-B832-9329-449B18F9D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FE812DD8-1CEF-4882-A544-BD54984D2FED}" type="slidenum">
              <a:rPr lang="en-MY" smtClean="0"/>
              <a:t>‹#›</a:t>
            </a:fld>
            <a:endParaRPr lang="en-MY"/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id="{76A3CD95-5E94-5493-1AC6-2262A0D82CF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2099" y="2284930"/>
            <a:ext cx="11607801" cy="388574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92608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1pPr>
            <a:lvl2pPr marL="585216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2pPr>
            <a:lvl3pPr marL="877824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3pPr>
            <a:lvl4pPr marL="1170432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4pPr>
            <a:lvl5pPr marL="1463040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F581B636-B459-2929-A363-54D06D37B58B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4F44B77-C5A1-C494-9BFB-EB17CDA4CCC2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CC996D1-71B7-72A7-6032-4AA0A32FC339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4C1E13-DBE3-A4BC-F252-4465BF7F2AED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EAC372B-7725-9E31-9B0D-6433A96793DC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3FF67A0-AE2F-990E-27F7-E9C81F2B3C0D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AF628014-89E0-F9A4-662F-C8354423B061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2C86CD2-4F4D-C6A9-7142-E1C777C90A35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4E0AD7FA-45FE-1405-0EB6-406C8414558B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CB2B4A3-8B6C-7475-644B-7A5E557BF3F9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C099F52-DF08-E095-4332-B4644235F9D4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17E2A5E-8FD6-2E82-E9A2-9A001192DD48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34323E2E-A29C-F82F-F092-D2FFEAEB4C4E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3" name="Title 1">
            <a:extLst>
              <a:ext uri="{FF2B5EF4-FFF2-40B4-BE49-F238E27FC236}">
                <a16:creationId xmlns:a16="http://schemas.microsoft.com/office/drawing/2014/main" id="{F7A36997-65DD-9532-1913-1D7219A56C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442939"/>
            <a:ext cx="11607801" cy="964579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4" name="Text Placeholder 13">
            <a:extLst>
              <a:ext uri="{FF2B5EF4-FFF2-40B4-BE49-F238E27FC236}">
                <a16:creationId xmlns:a16="http://schemas.microsoft.com/office/drawing/2014/main" id="{A7A04BEA-0593-482E-F83E-0FEAA84F8B8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2099" y="1407519"/>
            <a:ext cx="11607801" cy="496143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000" b="0" spc="0" baseline="0">
                <a:solidFill>
                  <a:schemeClr val="accent1"/>
                </a:solidFill>
                <a:latin typeface="+mj-lt"/>
              </a:defRPr>
            </a:lvl1pPr>
            <a:lvl2pPr marL="274304" indent="0">
              <a:buNone/>
              <a:defRPr/>
            </a:lvl2pPr>
            <a:lvl3pPr marL="914346" indent="0">
              <a:buNone/>
              <a:defRPr/>
            </a:lvl3pPr>
            <a:lvl4pPr marL="1371519" indent="0">
              <a:buNone/>
              <a:defRPr/>
            </a:lvl4pPr>
            <a:lvl5pPr marL="1828693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5" name="name_2024 sandisk or its affiliates All rights reserved">
            <a:extLst>
              <a:ext uri="{FF2B5EF4-FFF2-40B4-BE49-F238E27FC236}">
                <a16:creationId xmlns:a16="http://schemas.microsoft.com/office/drawing/2014/main" id="{1E7D2844-81DB-3E5D-8F3C-06C6583FE6EA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2668369113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5">
            <a:extLst>
              <a:ext uri="{FF2B5EF4-FFF2-40B4-BE49-F238E27FC236}">
                <a16:creationId xmlns:a16="http://schemas.microsoft.com/office/drawing/2014/main" id="{7C3FB967-F059-B832-9329-449B18F9D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2106" y="6455472"/>
            <a:ext cx="857165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FE812DD8-1CEF-4882-A544-BD54984D2FED}" type="slidenum">
              <a:rPr lang="en-MY" smtClean="0"/>
              <a:t>‹#›</a:t>
            </a:fld>
            <a:endParaRPr lang="en-MY"/>
          </a:p>
        </p:txBody>
      </p:sp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F581B636-B459-2929-A363-54D06D37B58B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9DB8322-B918-681E-793A-AFE314021B40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4E7A9D8A-AA87-3F82-C668-CC6CDC266079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A677187A-6C75-2A23-8318-05DE9913EE2F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E00691B-025E-E1DC-3E99-C7EAD36953D7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1F84499-EFC6-C957-CB2C-D8CFEF93ABD3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7A6A83C5-405D-825A-1897-EFD4E5882913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FDF2FC7-F404-8F1B-AFDF-28D314374476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E4BA22C-356C-E626-557E-8CBC050A792E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6B502A8-6E11-321A-0F10-40F980E9C9BE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9103140-5C44-612B-7CD8-63C114C33515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403B555-C522-5078-27B1-10160B3345C7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83022858-FA76-60FE-6FBE-30E403926B74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4" name="Title 1">
            <a:extLst>
              <a:ext uri="{FF2B5EF4-FFF2-40B4-BE49-F238E27FC236}">
                <a16:creationId xmlns:a16="http://schemas.microsoft.com/office/drawing/2014/main" id="{3A72C64C-E798-2E76-8937-2877A80536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8" y="442939"/>
            <a:ext cx="11607291" cy="960120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5" name="Text Placeholder 13">
            <a:extLst>
              <a:ext uri="{FF2B5EF4-FFF2-40B4-BE49-F238E27FC236}">
                <a16:creationId xmlns:a16="http://schemas.microsoft.com/office/drawing/2014/main" id="{629C00BF-5540-0DB7-CDD1-F2D046742DD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2099" y="1407519"/>
            <a:ext cx="11607801" cy="496143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000" b="0" spc="0" baseline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 marL="274304" indent="0">
              <a:buNone/>
              <a:defRPr/>
            </a:lvl2pPr>
            <a:lvl3pPr marL="914346" indent="0">
              <a:buNone/>
              <a:defRPr/>
            </a:lvl3pPr>
            <a:lvl4pPr marL="1371519" indent="0">
              <a:buNone/>
              <a:defRPr/>
            </a:lvl4pPr>
            <a:lvl5pPr marL="1828693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6" name="name_2024 sandisk or its affiliates All rights reserved">
            <a:extLst>
              <a:ext uri="{FF2B5EF4-FFF2-40B4-BE49-F238E27FC236}">
                <a16:creationId xmlns:a16="http://schemas.microsoft.com/office/drawing/2014/main" id="{0C30DF5A-D960-5BD0-14CE-BCA47A83BA6B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7" name="name_2024 sandisk or its affiliates All rights reserved">
            <a:extLst>
              <a:ext uri="{FF2B5EF4-FFF2-40B4-BE49-F238E27FC236}">
                <a16:creationId xmlns:a16="http://schemas.microsoft.com/office/drawing/2014/main" id="{C94F3B7A-5EF9-24F0-EAE4-DDD05E4E3D0E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ysClr val="windowText" lastClr="000000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71936D5-702E-682A-9AEA-0B0940E9A4F3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0" name="Content Placeholder 8">
            <a:extLst>
              <a:ext uri="{FF2B5EF4-FFF2-40B4-BE49-F238E27FC236}">
                <a16:creationId xmlns:a16="http://schemas.microsoft.com/office/drawing/2014/main" id="{05675490-9492-7CD1-95DD-1A7C2174542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2099" y="2284930"/>
            <a:ext cx="11607801" cy="388574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92608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1pPr>
            <a:lvl2pPr marL="585216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2pPr>
            <a:lvl3pPr marL="877824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3pPr>
            <a:lvl4pPr marL="1170432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4pPr>
            <a:lvl5pPr marL="1463040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0475904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5">
            <a:extLst>
              <a:ext uri="{FF2B5EF4-FFF2-40B4-BE49-F238E27FC236}">
                <a16:creationId xmlns:a16="http://schemas.microsoft.com/office/drawing/2014/main" id="{7C3FB967-F059-B832-9329-449B18F9D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FE812DD8-1CEF-4882-A544-BD54984D2FED}" type="slidenum">
              <a:rPr lang="en-MY" smtClean="0"/>
              <a:t>‹#›</a:t>
            </a:fld>
            <a:endParaRPr lang="en-MY"/>
          </a:p>
        </p:txBody>
      </p:sp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F581B636-B459-2929-A363-54D06D37B58B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2F0FF31-B07D-ED98-3D60-0E8842F49DED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F799128-7B9C-8255-5D51-5DD9CC646DCA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F791B30-3B60-6B1D-EE7B-B10138035EF2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19E6ACB-6570-1A4C-D6D0-D4880E84942D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2F0DBE7-1AA3-1D77-818E-655707A7A4D1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2773F0CB-E558-2654-48D4-37A6121FAB7D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788DC7D-D83D-D150-FA94-C3825AB73878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A1B8FEB-5047-C266-DED9-9C7C249A117A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A28410E-E52B-0205-2DB2-1186795728CC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50DF4B3-93D1-2890-10D6-A3012E685754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0460BAFC-E4E4-EAA6-70B5-71D6F786DA05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044CEE59-9DC5-3F05-311A-36DA10537F80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4" name="Title 1">
            <a:extLst>
              <a:ext uri="{FF2B5EF4-FFF2-40B4-BE49-F238E27FC236}">
                <a16:creationId xmlns:a16="http://schemas.microsoft.com/office/drawing/2014/main" id="{C4DFF970-9E2C-FEF7-38ED-FDDBF80175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442939"/>
            <a:ext cx="11607801" cy="960120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5" name="Text Placeholder 13">
            <a:extLst>
              <a:ext uri="{FF2B5EF4-FFF2-40B4-BE49-F238E27FC236}">
                <a16:creationId xmlns:a16="http://schemas.microsoft.com/office/drawing/2014/main" id="{61817AE3-6D4F-1951-DB2F-C9FD0AB6045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2099" y="1407519"/>
            <a:ext cx="11607801" cy="496143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000" b="0" spc="0" baseline="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  <a:lvl2pPr marL="274304" indent="0">
              <a:buNone/>
              <a:defRPr/>
            </a:lvl2pPr>
            <a:lvl3pPr marL="914346" indent="0">
              <a:buNone/>
              <a:defRPr/>
            </a:lvl3pPr>
            <a:lvl4pPr marL="1371519" indent="0">
              <a:buNone/>
              <a:defRPr/>
            </a:lvl4pPr>
            <a:lvl5pPr marL="1828693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6" name="name_2024 sandisk or its affiliates All rights reserved">
            <a:extLst>
              <a:ext uri="{FF2B5EF4-FFF2-40B4-BE49-F238E27FC236}">
                <a16:creationId xmlns:a16="http://schemas.microsoft.com/office/drawing/2014/main" id="{C0349B19-74A8-2BA4-C454-99E1B90E52D7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7" name="name_2024 sandisk or its affiliates All rights reserved">
            <a:extLst>
              <a:ext uri="{FF2B5EF4-FFF2-40B4-BE49-F238E27FC236}">
                <a16:creationId xmlns:a16="http://schemas.microsoft.com/office/drawing/2014/main" id="{C201CB10-31EE-857F-EB82-9121DFC97799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43DDDCE-1011-E237-1B5F-5219B04D7505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0" name="Content Placeholder 8">
            <a:extLst>
              <a:ext uri="{FF2B5EF4-FFF2-40B4-BE49-F238E27FC236}">
                <a16:creationId xmlns:a16="http://schemas.microsoft.com/office/drawing/2014/main" id="{70F7847F-B361-D8CC-63C3-57A37D825540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2099" y="2284930"/>
            <a:ext cx="11607801" cy="388574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92608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1pPr>
            <a:lvl2pPr marL="585216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2pPr>
            <a:lvl3pPr marL="877824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3pPr>
            <a:lvl4pPr marL="1170432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4pPr>
            <a:lvl5pPr marL="1463040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707946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Placeholder 1">
            <a:extLst>
              <a:ext uri="{FF2B5EF4-FFF2-40B4-BE49-F238E27FC236}">
                <a16:creationId xmlns:a16="http://schemas.microsoft.com/office/drawing/2014/main" id="{1FDC8262-8DF2-1640-BFF9-41E3C7903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438200"/>
            <a:ext cx="11607799" cy="1426391"/>
          </a:xfrm>
          <a:prstGeom prst="rect">
            <a:avLst/>
          </a:prstGeom>
        </p:spPr>
        <p:txBody>
          <a:bodyPr vert="horz" wrap="square" lIns="0" tIns="0" rIns="0" bIns="0" rtlCol="0" anchor="b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E1E62C54-3B91-7A43-B1C6-5766DA4F8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2100" y="2084388"/>
            <a:ext cx="11595101" cy="403585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219443" marR="0" lvl="0" indent="-219443" algn="l" defTabSz="9143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</a:rPr>
              <a:t>Click to add text</a:t>
            </a:r>
          </a:p>
          <a:p>
            <a:pPr marL="438887" marR="0" lvl="1" indent="-219443" algn="l" defTabSz="914346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</a:rPr>
              <a:t>Second level</a:t>
            </a:r>
          </a:p>
          <a:p>
            <a:pPr marL="658330" marR="0" lvl="2" indent="-219443" algn="l" defTabSz="914346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</a:rPr>
              <a:t>Third level</a:t>
            </a:r>
          </a:p>
          <a:p>
            <a:pPr marL="877772" marR="0" lvl="3" indent="-219443" algn="l" defTabSz="914346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</a:rPr>
              <a:t>Fourth level</a:t>
            </a:r>
          </a:p>
          <a:p>
            <a:pPr marL="1097216" marR="0" lvl="4" indent="-219443" algn="l" defTabSz="914346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  <a:sym typeface="Wingdings" pitchFamily="2" charset="2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0435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5" r:id="rId2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346" rtl="0" eaLnBrk="1" latinLnBrk="0" hangingPunct="1">
        <a:lnSpc>
          <a:spcPct val="100000"/>
        </a:lnSpc>
        <a:spcBef>
          <a:spcPct val="0"/>
        </a:spcBef>
        <a:buNone/>
        <a:defRPr sz="3000" b="0" i="0" kern="1200" spc="0" baseline="0">
          <a:ln w="19050">
            <a:noFill/>
            <a:miter lim="800000"/>
          </a:ln>
          <a:solidFill>
            <a:schemeClr val="tx1"/>
          </a:solidFill>
          <a:latin typeface="+mj-lt"/>
          <a:ea typeface="+mj-ea"/>
          <a:cs typeface="Pilat Regular" panose="020B0604020202020204" pitchFamily="34" charset="0"/>
        </a:defRPr>
      </a:lvl1pPr>
    </p:titleStyle>
    <p:bodyStyle>
      <a:lvl1pPr marL="274320" indent="-274320" algn="l" defTabSz="914346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Tx/>
        <a:buSzPct val="100000"/>
        <a:buFont typeface="Pilat Regular" panose="020B0604020202020204" pitchFamily="34" charset="0"/>
        <a:buChar char="•"/>
        <a:defRPr sz="20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defTabSz="914346" rtl="0" eaLnBrk="1" latinLnBrk="0" hangingPunct="1">
        <a:lnSpc>
          <a:spcPts val="2400"/>
        </a:lnSpc>
        <a:spcBef>
          <a:spcPts val="0"/>
        </a:spcBef>
        <a:spcAft>
          <a:spcPts val="1000"/>
        </a:spcAft>
        <a:buClrTx/>
        <a:buSzPct val="100000"/>
        <a:buFont typeface="Pilat Regular" panose="020B0604020202020204" pitchFamily="34" charset="0"/>
        <a:buChar char="•"/>
        <a:defRPr sz="20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74320" algn="l" defTabSz="914346" rtl="0" eaLnBrk="1" latinLnBrk="0" hangingPunct="1">
        <a:lnSpc>
          <a:spcPts val="2400"/>
        </a:lnSpc>
        <a:spcBef>
          <a:spcPts val="0"/>
        </a:spcBef>
        <a:spcAft>
          <a:spcPts val="1000"/>
        </a:spcAft>
        <a:buClrTx/>
        <a:buSzPct val="100000"/>
        <a:buFont typeface="Pilat Regular" panose="020B0604020202020204" pitchFamily="34" charset="0"/>
        <a:buChar char="•"/>
        <a:defRPr sz="20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274320" algn="l" defTabSz="914346" rtl="0" eaLnBrk="1" latinLnBrk="0" hangingPunct="1">
        <a:lnSpc>
          <a:spcPts val="2400"/>
        </a:lnSpc>
        <a:spcBef>
          <a:spcPts val="0"/>
        </a:spcBef>
        <a:spcAft>
          <a:spcPts val="1000"/>
        </a:spcAft>
        <a:buClrTx/>
        <a:buSzPct val="100000"/>
        <a:buFont typeface="Pilat Regular" panose="020B0604020202020204" pitchFamily="34" charset="0"/>
        <a:buChar char="•"/>
        <a:defRPr sz="20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-274320" algn="l" defTabSz="914346" rtl="0" eaLnBrk="1" latinLnBrk="0" hangingPunct="1">
        <a:lnSpc>
          <a:spcPts val="2400"/>
        </a:lnSpc>
        <a:spcBef>
          <a:spcPts val="0"/>
        </a:spcBef>
        <a:spcAft>
          <a:spcPts val="1000"/>
        </a:spcAft>
        <a:buClrTx/>
        <a:buSzPct val="100000"/>
        <a:buFont typeface="Pilat Regular" panose="020B0604020202020204" pitchFamily="34" charset="0"/>
        <a:buChar char="•"/>
        <a:defRPr sz="2000" b="0" i="0" kern="1200" spc="0" baseline="0">
          <a:solidFill>
            <a:schemeClr val="tx1"/>
          </a:solidFill>
          <a:latin typeface="+mn-lt"/>
          <a:ea typeface="+mn-ea"/>
          <a:cs typeface="+mn-cs"/>
          <a:sym typeface="Wingdings" pitchFamily="2" charset="2"/>
        </a:defRPr>
      </a:lvl5pPr>
      <a:lvl6pPr marL="2514453" indent="-228586" algn="l" defTabSz="914346" rtl="0" eaLnBrk="1" latinLnBrk="0" hangingPunct="1">
        <a:lnSpc>
          <a:spcPct val="90000"/>
        </a:lnSpc>
        <a:spcBef>
          <a:spcPts val="500"/>
        </a:spcBef>
        <a:buFont typeface="Pilat Regular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26" indent="-228586" algn="l" defTabSz="914346" rtl="0" eaLnBrk="1" latinLnBrk="0" hangingPunct="1">
        <a:lnSpc>
          <a:spcPct val="90000"/>
        </a:lnSpc>
        <a:spcBef>
          <a:spcPts val="500"/>
        </a:spcBef>
        <a:buFont typeface="Pilat Regular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99" indent="-228586" algn="l" defTabSz="914346" rtl="0" eaLnBrk="1" latinLnBrk="0" hangingPunct="1">
        <a:lnSpc>
          <a:spcPct val="90000"/>
        </a:lnSpc>
        <a:spcBef>
          <a:spcPts val="500"/>
        </a:spcBef>
        <a:buFont typeface="Pilat Regular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73" indent="-228586" algn="l" defTabSz="914346" rtl="0" eaLnBrk="1" latinLnBrk="0" hangingPunct="1">
        <a:lnSpc>
          <a:spcPct val="90000"/>
        </a:lnSpc>
        <a:spcBef>
          <a:spcPts val="500"/>
        </a:spcBef>
        <a:buFont typeface="Pilat Regular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6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9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3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6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9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13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7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84">
          <p15:clr>
            <a:srgbClr val="C35EA4"/>
          </p15:clr>
        </p15:guide>
        <p15:guide id="13" pos="7496">
          <p15:clr>
            <a:srgbClr val="C35EA4"/>
          </p15:clr>
        </p15:guide>
        <p15:guide id="18" orient="horz" pos="185">
          <p15:clr>
            <a:srgbClr val="C35EA4"/>
          </p15:clr>
        </p15:guide>
        <p15:guide id="22" orient="horz" pos="4133">
          <p15:clr>
            <a:srgbClr val="C35EA4"/>
          </p15:clr>
        </p15:guide>
        <p15:guide id="55" pos="2012">
          <p15:clr>
            <a:srgbClr val="5ACBF0"/>
          </p15:clr>
        </p15:guide>
        <p15:guide id="61" pos="5668">
          <p15:clr>
            <a:srgbClr val="5ACBF0"/>
          </p15:clr>
        </p15:guide>
        <p15:guide id="85" pos="3840">
          <p15:clr>
            <a:srgbClr val="5ACBF0"/>
          </p15:clr>
        </p15:guide>
        <p15:guide id="88" pos="5059">
          <p15:clr>
            <a:srgbClr val="9FCC3B"/>
          </p15:clr>
        </p15:guide>
        <p15:guide id="89" pos="2620">
          <p15:clr>
            <a:srgbClr val="9FCC3B"/>
          </p15:clr>
        </p15:guide>
        <p15:guide id="90" pos="1099">
          <p15:clr>
            <a:srgbClr val="5ACBF0"/>
          </p15:clr>
        </p15:guide>
        <p15:guide id="91" pos="2926">
          <p15:clr>
            <a:srgbClr val="5ACBF0"/>
          </p15:clr>
        </p15:guide>
        <p15:guide id="92" pos="4754">
          <p15:clr>
            <a:srgbClr val="5ACBF0"/>
          </p15:clr>
        </p15:guide>
        <p15:guide id="93" pos="658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>
            <a:extLst>
              <a:ext uri="{FF2B5EF4-FFF2-40B4-BE49-F238E27FC236}">
                <a16:creationId xmlns:a16="http://schemas.microsoft.com/office/drawing/2014/main" id="{05F1B57E-BA87-82E3-8671-010CABF93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" y="615398"/>
            <a:ext cx="10924540" cy="2361482"/>
          </a:xfrm>
        </p:spPr>
        <p:txBody>
          <a:bodyPr/>
          <a:lstStyle/>
          <a:p>
            <a:r>
              <a:rPr lang="en-US" dirty="0"/>
              <a:t>SEARCH AND VIEW PURCHASE  ORDERS</a:t>
            </a:r>
          </a:p>
        </p:txBody>
      </p:sp>
    </p:spTree>
    <p:extLst>
      <p:ext uri="{BB962C8B-B14F-4D97-AF65-F5344CB8AC3E}">
        <p14:creationId xmlns:p14="http://schemas.microsoft.com/office/powerpoint/2010/main" val="35336543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92098" y="170237"/>
            <a:ext cx="11607801" cy="960120"/>
          </a:xfrm>
        </p:spPr>
        <p:txBody>
          <a:bodyPr/>
          <a:lstStyle/>
          <a:p>
            <a:r>
              <a:rPr lang="en-US" dirty="0"/>
              <a:t>Purchasing: Process Flow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8C27A95-3597-566C-5F7A-000ADBBEEA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92098" y="1070732"/>
            <a:ext cx="11607801" cy="496143"/>
          </a:xfrm>
        </p:spPr>
        <p:txBody>
          <a:bodyPr/>
          <a:lstStyle/>
          <a:p>
            <a:r>
              <a:rPr lang="en-US" dirty="0"/>
              <a:t>Let’s learn about the three steps in the purchasing process.</a:t>
            </a:r>
          </a:p>
          <a:p>
            <a:endParaRPr lang="en-MY" dirty="0"/>
          </a:p>
        </p:txBody>
      </p:sp>
      <p:sp>
        <p:nvSpPr>
          <p:cNvPr id="6" name="Subtitle 5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4" name="Content Placeholder 5">
            <a:extLst>
              <a:ext uri="{FF2B5EF4-FFF2-40B4-BE49-F238E27FC236}">
                <a16:creationId xmlns:a16="http://schemas.microsoft.com/office/drawing/2014/main" id="{106C5E15-9F85-46BD-A71A-4099B16C996C}"/>
              </a:ext>
            </a:extLst>
          </p:cNvPr>
          <p:cNvSpPr txBox="1">
            <a:spLocks/>
          </p:cNvSpPr>
          <p:nvPr/>
        </p:nvSpPr>
        <p:spPr>
          <a:xfrm>
            <a:off x="202565" y="5271922"/>
            <a:ext cx="11247120" cy="976521"/>
          </a:xfrm>
          <a:prstGeom prst="rect">
            <a:avLst/>
          </a:prstGeom>
        </p:spPr>
        <p:txBody>
          <a:bodyPr/>
          <a:lstStyle>
            <a:lvl1pPr marL="182875" indent="-182875" algn="l" defTabSz="1219170" rtl="0" eaLnBrk="1" latinLnBrk="0" hangingPunct="1">
              <a:lnSpc>
                <a:spcPct val="95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3838" algn="l" defTabSz="1219170" rtl="0" eaLnBrk="1" latinLnBrk="0" hangingPunct="1">
              <a:lnSpc>
                <a:spcPct val="95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1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173038" algn="l" defTabSz="1219170" rtl="0" eaLnBrk="1" latinLnBrk="0" hangingPunct="1">
              <a:lnSpc>
                <a:spcPct val="95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4075" indent="-163513" algn="l" defTabSz="1219170" rtl="0" eaLnBrk="1" latinLnBrk="0" hangingPunct="1">
              <a:lnSpc>
                <a:spcPct val="95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377" indent="-182875" algn="l" defTabSz="1219170" rtl="0" eaLnBrk="1" latinLnBrk="0" hangingPunct="1">
              <a:spcBef>
                <a:spcPts val="0"/>
              </a:spcBef>
              <a:buFont typeface="Arial" panose="020B0604020202020204" pitchFamily="34" charset="0"/>
              <a:buChar char="»"/>
              <a:defRPr sz="14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Let’s now view the transaction steps to maintain the supplier profile.</a:t>
            </a:r>
          </a:p>
        </p:txBody>
      </p:sp>
      <p:sp>
        <p:nvSpPr>
          <p:cNvPr id="34" name="Arrow: Right 16">
            <a:extLst>
              <a:ext uri="{FF2B5EF4-FFF2-40B4-BE49-F238E27FC236}">
                <a16:creationId xmlns:a16="http://schemas.microsoft.com/office/drawing/2014/main" id="{E441753C-C4BA-413C-825A-E6202543E405}"/>
              </a:ext>
            </a:extLst>
          </p:cNvPr>
          <p:cNvSpPr/>
          <p:nvPr/>
        </p:nvSpPr>
        <p:spPr>
          <a:xfrm>
            <a:off x="3784110" y="4257362"/>
            <a:ext cx="1027401" cy="363093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11">
            <a:extLst>
              <a:ext uri="{FF2B5EF4-FFF2-40B4-BE49-F238E27FC236}">
                <a16:creationId xmlns:a16="http://schemas.microsoft.com/office/drawing/2014/main" id="{E12BDC07-8BC2-43AC-83B8-31EB6D38D4B7}"/>
              </a:ext>
            </a:extLst>
          </p:cNvPr>
          <p:cNvSpPr/>
          <p:nvPr/>
        </p:nvSpPr>
        <p:spPr>
          <a:xfrm>
            <a:off x="4889339" y="3874853"/>
            <a:ext cx="2232973" cy="1128109"/>
          </a:xfrm>
          <a:custGeom>
            <a:avLst/>
            <a:gdLst>
              <a:gd name="connsiteX0" fmla="*/ 0 w 1760379"/>
              <a:gd name="connsiteY0" fmla="*/ 88935 h 889352"/>
              <a:gd name="connsiteX1" fmla="*/ 88935 w 1760379"/>
              <a:gd name="connsiteY1" fmla="*/ 0 h 889352"/>
              <a:gd name="connsiteX2" fmla="*/ 1671444 w 1760379"/>
              <a:gd name="connsiteY2" fmla="*/ 0 h 889352"/>
              <a:gd name="connsiteX3" fmla="*/ 1760379 w 1760379"/>
              <a:gd name="connsiteY3" fmla="*/ 88935 h 889352"/>
              <a:gd name="connsiteX4" fmla="*/ 1760379 w 1760379"/>
              <a:gd name="connsiteY4" fmla="*/ 800417 h 889352"/>
              <a:gd name="connsiteX5" fmla="*/ 1671444 w 1760379"/>
              <a:gd name="connsiteY5" fmla="*/ 889352 h 889352"/>
              <a:gd name="connsiteX6" fmla="*/ 88935 w 1760379"/>
              <a:gd name="connsiteY6" fmla="*/ 889352 h 889352"/>
              <a:gd name="connsiteX7" fmla="*/ 0 w 1760379"/>
              <a:gd name="connsiteY7" fmla="*/ 800417 h 889352"/>
              <a:gd name="connsiteX8" fmla="*/ 0 w 1760379"/>
              <a:gd name="connsiteY8" fmla="*/ 88935 h 889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0379" h="889352">
                <a:moveTo>
                  <a:pt x="0" y="88935"/>
                </a:moveTo>
                <a:cubicBezTo>
                  <a:pt x="0" y="39818"/>
                  <a:pt x="39818" y="0"/>
                  <a:pt x="88935" y="0"/>
                </a:cubicBezTo>
                <a:lnTo>
                  <a:pt x="1671444" y="0"/>
                </a:lnTo>
                <a:cubicBezTo>
                  <a:pt x="1720561" y="0"/>
                  <a:pt x="1760379" y="39818"/>
                  <a:pt x="1760379" y="88935"/>
                </a:cubicBezTo>
                <a:lnTo>
                  <a:pt x="1760379" y="800417"/>
                </a:lnTo>
                <a:cubicBezTo>
                  <a:pt x="1760379" y="849534"/>
                  <a:pt x="1720561" y="889352"/>
                  <a:pt x="1671444" y="889352"/>
                </a:cubicBezTo>
                <a:lnTo>
                  <a:pt x="88935" y="889352"/>
                </a:lnTo>
                <a:cubicBezTo>
                  <a:pt x="39818" y="889352"/>
                  <a:pt x="0" y="849534"/>
                  <a:pt x="0" y="800417"/>
                </a:cubicBezTo>
                <a:lnTo>
                  <a:pt x="0" y="88935"/>
                </a:lnTo>
                <a:close/>
              </a:path>
            </a:pathLst>
          </a:custGeom>
          <a:ln>
            <a:solidFill>
              <a:schemeClr val="accent6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1392" tIns="111392" rIns="111392" bIns="111392" numCol="1" spcCol="1270" anchor="ctr" anchorCtr="0">
            <a:noAutofit/>
          </a:bodyPr>
          <a:lstStyle/>
          <a:p>
            <a:pPr lvl="0" algn="ctr">
              <a:buClr>
                <a:schemeClr val="accent4"/>
              </a:buClr>
            </a:pPr>
            <a:r>
              <a:rPr lang="en-US" sz="1400" dirty="0">
                <a:solidFill>
                  <a:srgbClr val="000000"/>
                </a:solidFill>
              </a:rPr>
              <a:t>Receive and Acknowledge Purchase Order</a:t>
            </a:r>
          </a:p>
        </p:txBody>
      </p:sp>
      <p:sp>
        <p:nvSpPr>
          <p:cNvPr id="37" name="Freeform: Shape 9">
            <a:extLst>
              <a:ext uri="{FF2B5EF4-FFF2-40B4-BE49-F238E27FC236}">
                <a16:creationId xmlns:a16="http://schemas.microsoft.com/office/drawing/2014/main" id="{1898249E-38C7-4989-AEE8-FB7358423E20}"/>
              </a:ext>
            </a:extLst>
          </p:cNvPr>
          <p:cNvSpPr/>
          <p:nvPr/>
        </p:nvSpPr>
        <p:spPr>
          <a:xfrm>
            <a:off x="1402219" y="3874852"/>
            <a:ext cx="2304063" cy="1128109"/>
          </a:xfrm>
          <a:custGeom>
            <a:avLst/>
            <a:gdLst>
              <a:gd name="connsiteX0" fmla="*/ 0 w 1760379"/>
              <a:gd name="connsiteY0" fmla="*/ 88935 h 889352"/>
              <a:gd name="connsiteX1" fmla="*/ 88935 w 1760379"/>
              <a:gd name="connsiteY1" fmla="*/ 0 h 889352"/>
              <a:gd name="connsiteX2" fmla="*/ 1671444 w 1760379"/>
              <a:gd name="connsiteY2" fmla="*/ 0 h 889352"/>
              <a:gd name="connsiteX3" fmla="*/ 1760379 w 1760379"/>
              <a:gd name="connsiteY3" fmla="*/ 88935 h 889352"/>
              <a:gd name="connsiteX4" fmla="*/ 1760379 w 1760379"/>
              <a:gd name="connsiteY4" fmla="*/ 800417 h 889352"/>
              <a:gd name="connsiteX5" fmla="*/ 1671444 w 1760379"/>
              <a:gd name="connsiteY5" fmla="*/ 889352 h 889352"/>
              <a:gd name="connsiteX6" fmla="*/ 88935 w 1760379"/>
              <a:gd name="connsiteY6" fmla="*/ 889352 h 889352"/>
              <a:gd name="connsiteX7" fmla="*/ 0 w 1760379"/>
              <a:gd name="connsiteY7" fmla="*/ 800417 h 889352"/>
              <a:gd name="connsiteX8" fmla="*/ 0 w 1760379"/>
              <a:gd name="connsiteY8" fmla="*/ 88935 h 889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0379" h="889352">
                <a:moveTo>
                  <a:pt x="0" y="88935"/>
                </a:moveTo>
                <a:cubicBezTo>
                  <a:pt x="0" y="39818"/>
                  <a:pt x="39818" y="0"/>
                  <a:pt x="88935" y="0"/>
                </a:cubicBezTo>
                <a:lnTo>
                  <a:pt x="1671444" y="0"/>
                </a:lnTo>
                <a:cubicBezTo>
                  <a:pt x="1720561" y="0"/>
                  <a:pt x="1760379" y="39818"/>
                  <a:pt x="1760379" y="88935"/>
                </a:cubicBezTo>
                <a:lnTo>
                  <a:pt x="1760379" y="800417"/>
                </a:lnTo>
                <a:cubicBezTo>
                  <a:pt x="1760379" y="849534"/>
                  <a:pt x="1720561" y="889352"/>
                  <a:pt x="1671444" y="889352"/>
                </a:cubicBezTo>
                <a:lnTo>
                  <a:pt x="88935" y="889352"/>
                </a:lnTo>
                <a:cubicBezTo>
                  <a:pt x="39818" y="889352"/>
                  <a:pt x="0" y="849534"/>
                  <a:pt x="0" y="800417"/>
                </a:cubicBezTo>
                <a:lnTo>
                  <a:pt x="0" y="88935"/>
                </a:lnTo>
                <a:close/>
              </a:path>
            </a:pathLst>
          </a:custGeom>
          <a:ln>
            <a:solidFill>
              <a:schemeClr val="accent6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1392" tIns="111392" rIns="111392" bIns="111392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>
                <a:solidFill>
                  <a:srgbClr val="000000"/>
                </a:solidFill>
              </a:rPr>
              <a:t>Search for and View Purchase Order</a:t>
            </a:r>
            <a:endParaRPr lang="en-US" sz="1400" dirty="0">
              <a:ln/>
            </a:endParaRPr>
          </a:p>
        </p:txBody>
      </p:sp>
      <p:sp>
        <p:nvSpPr>
          <p:cNvPr id="39" name="Freeform: Shape 13">
            <a:extLst>
              <a:ext uri="{FF2B5EF4-FFF2-40B4-BE49-F238E27FC236}">
                <a16:creationId xmlns:a16="http://schemas.microsoft.com/office/drawing/2014/main" id="{674017DB-5FE4-40EB-8F4C-33DAD2188A74}"/>
              </a:ext>
            </a:extLst>
          </p:cNvPr>
          <p:cNvSpPr/>
          <p:nvPr/>
        </p:nvSpPr>
        <p:spPr>
          <a:xfrm>
            <a:off x="8305369" y="3906995"/>
            <a:ext cx="2356713" cy="1128109"/>
          </a:xfrm>
          <a:custGeom>
            <a:avLst/>
            <a:gdLst>
              <a:gd name="connsiteX0" fmla="*/ 0 w 1760379"/>
              <a:gd name="connsiteY0" fmla="*/ 88935 h 889352"/>
              <a:gd name="connsiteX1" fmla="*/ 88935 w 1760379"/>
              <a:gd name="connsiteY1" fmla="*/ 0 h 889352"/>
              <a:gd name="connsiteX2" fmla="*/ 1671444 w 1760379"/>
              <a:gd name="connsiteY2" fmla="*/ 0 h 889352"/>
              <a:gd name="connsiteX3" fmla="*/ 1760379 w 1760379"/>
              <a:gd name="connsiteY3" fmla="*/ 88935 h 889352"/>
              <a:gd name="connsiteX4" fmla="*/ 1760379 w 1760379"/>
              <a:gd name="connsiteY4" fmla="*/ 800417 h 889352"/>
              <a:gd name="connsiteX5" fmla="*/ 1671444 w 1760379"/>
              <a:gd name="connsiteY5" fmla="*/ 889352 h 889352"/>
              <a:gd name="connsiteX6" fmla="*/ 88935 w 1760379"/>
              <a:gd name="connsiteY6" fmla="*/ 889352 h 889352"/>
              <a:gd name="connsiteX7" fmla="*/ 0 w 1760379"/>
              <a:gd name="connsiteY7" fmla="*/ 800417 h 889352"/>
              <a:gd name="connsiteX8" fmla="*/ 0 w 1760379"/>
              <a:gd name="connsiteY8" fmla="*/ 88935 h 889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0379" h="889352">
                <a:moveTo>
                  <a:pt x="0" y="88935"/>
                </a:moveTo>
                <a:cubicBezTo>
                  <a:pt x="0" y="39818"/>
                  <a:pt x="39818" y="0"/>
                  <a:pt x="88935" y="0"/>
                </a:cubicBezTo>
                <a:lnTo>
                  <a:pt x="1671444" y="0"/>
                </a:lnTo>
                <a:cubicBezTo>
                  <a:pt x="1720561" y="0"/>
                  <a:pt x="1760379" y="39818"/>
                  <a:pt x="1760379" y="88935"/>
                </a:cubicBezTo>
                <a:lnTo>
                  <a:pt x="1760379" y="800417"/>
                </a:lnTo>
                <a:cubicBezTo>
                  <a:pt x="1760379" y="849534"/>
                  <a:pt x="1720561" y="889352"/>
                  <a:pt x="1671444" y="889352"/>
                </a:cubicBezTo>
                <a:lnTo>
                  <a:pt x="88935" y="889352"/>
                </a:lnTo>
                <a:cubicBezTo>
                  <a:pt x="39818" y="889352"/>
                  <a:pt x="0" y="849534"/>
                  <a:pt x="0" y="800417"/>
                </a:cubicBezTo>
                <a:lnTo>
                  <a:pt x="0" y="88935"/>
                </a:lnTo>
                <a:close/>
              </a:path>
            </a:pathLst>
          </a:custGeom>
          <a:ln>
            <a:solidFill>
              <a:schemeClr val="accent6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1392" tIns="111392" rIns="111392" bIns="111392" numCol="1" spcCol="1270" anchor="ctr" anchorCtr="0">
            <a:noAutofit/>
          </a:bodyPr>
          <a:lstStyle/>
          <a:p>
            <a:pPr lvl="0" algn="ctr">
              <a:buClr>
                <a:schemeClr val="accent4"/>
              </a:buClr>
            </a:pPr>
            <a:r>
              <a:rPr lang="en-US" sz="1400" dirty="0">
                <a:solidFill>
                  <a:srgbClr val="000000"/>
                </a:solidFill>
              </a:rPr>
              <a:t>Accept or Reject Purchase Order</a:t>
            </a:r>
          </a:p>
        </p:txBody>
      </p:sp>
      <p:sp>
        <p:nvSpPr>
          <p:cNvPr id="40" name="Arrow: Right 16">
            <a:extLst>
              <a:ext uri="{FF2B5EF4-FFF2-40B4-BE49-F238E27FC236}">
                <a16:creationId xmlns:a16="http://schemas.microsoft.com/office/drawing/2014/main" id="{97387552-06F5-4461-8B63-63C2B3D98204}"/>
              </a:ext>
            </a:extLst>
          </p:cNvPr>
          <p:cNvSpPr/>
          <p:nvPr/>
        </p:nvSpPr>
        <p:spPr>
          <a:xfrm>
            <a:off x="7200140" y="4257362"/>
            <a:ext cx="1027401" cy="363093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Chevron 10">
            <a:extLst>
              <a:ext uri="{FF2B5EF4-FFF2-40B4-BE49-F238E27FC236}">
                <a16:creationId xmlns:a16="http://schemas.microsoft.com/office/drawing/2014/main" id="{450BE9D7-286B-49E3-85EA-5F5B42520475}"/>
              </a:ext>
            </a:extLst>
          </p:cNvPr>
          <p:cNvSpPr/>
          <p:nvPr/>
        </p:nvSpPr>
        <p:spPr>
          <a:xfrm>
            <a:off x="4811511" y="2450238"/>
            <a:ext cx="2719953" cy="1049902"/>
          </a:xfrm>
          <a:prstGeom prst="chevron">
            <a:avLst>
              <a:gd name="adj" fmla="val 40000"/>
            </a:avLst>
          </a:prstGeom>
          <a:solidFill>
            <a:schemeClr val="accent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MY"/>
          </a:p>
        </p:txBody>
      </p:sp>
      <p:sp>
        <p:nvSpPr>
          <p:cNvPr id="43" name="Arrow: Chevron 12">
            <a:extLst>
              <a:ext uri="{FF2B5EF4-FFF2-40B4-BE49-F238E27FC236}">
                <a16:creationId xmlns:a16="http://schemas.microsoft.com/office/drawing/2014/main" id="{FB029589-13CE-4BFE-B76F-B755C40EF46B}"/>
              </a:ext>
            </a:extLst>
          </p:cNvPr>
          <p:cNvSpPr/>
          <p:nvPr/>
        </p:nvSpPr>
        <p:spPr>
          <a:xfrm>
            <a:off x="8305369" y="2455295"/>
            <a:ext cx="2719953" cy="1049902"/>
          </a:xfrm>
          <a:prstGeom prst="chevron">
            <a:avLst>
              <a:gd name="adj" fmla="val 40000"/>
            </a:avLst>
          </a:prstGeom>
          <a:solidFill>
            <a:schemeClr val="accent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MY"/>
          </a:p>
        </p:txBody>
      </p:sp>
      <p:sp>
        <p:nvSpPr>
          <p:cNvPr id="45" name="Arrow: Chevron 8">
            <a:extLst>
              <a:ext uri="{FF2B5EF4-FFF2-40B4-BE49-F238E27FC236}">
                <a16:creationId xmlns:a16="http://schemas.microsoft.com/office/drawing/2014/main" id="{C9BAC044-12AC-4772-AD50-76BB03CB72B3}"/>
              </a:ext>
            </a:extLst>
          </p:cNvPr>
          <p:cNvSpPr/>
          <p:nvPr/>
        </p:nvSpPr>
        <p:spPr>
          <a:xfrm>
            <a:off x="1376896" y="2450238"/>
            <a:ext cx="2719953" cy="1049902"/>
          </a:xfrm>
          <a:prstGeom prst="chevron">
            <a:avLst>
              <a:gd name="adj" fmla="val 40000"/>
            </a:avLst>
          </a:prstGeom>
          <a:solidFill>
            <a:schemeClr val="accent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MY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D1CD349-DF85-420D-A5D5-681C3A63883B}"/>
              </a:ext>
            </a:extLst>
          </p:cNvPr>
          <p:cNvGrpSpPr/>
          <p:nvPr/>
        </p:nvGrpSpPr>
        <p:grpSpPr>
          <a:xfrm>
            <a:off x="2304365" y="2614016"/>
            <a:ext cx="679000" cy="689219"/>
            <a:chOff x="5881688" y="711200"/>
            <a:chExt cx="949326" cy="963613"/>
          </a:xfrm>
          <a:solidFill>
            <a:schemeClr val="bg1"/>
          </a:solidFill>
        </p:grpSpPr>
        <p:sp>
          <p:nvSpPr>
            <p:cNvPr id="52" name="Freeform 29">
              <a:extLst>
                <a:ext uri="{FF2B5EF4-FFF2-40B4-BE49-F238E27FC236}">
                  <a16:creationId xmlns:a16="http://schemas.microsoft.com/office/drawing/2014/main" id="{A32AB875-D5EE-4727-88A2-EA32C87FF1B2}"/>
                </a:ext>
              </a:extLst>
            </p:cNvPr>
            <p:cNvSpPr>
              <a:spLocks/>
            </p:cNvSpPr>
            <p:nvPr/>
          </p:nvSpPr>
          <p:spPr bwMode="auto">
            <a:xfrm>
              <a:off x="5892801" y="1208088"/>
              <a:ext cx="938213" cy="466725"/>
            </a:xfrm>
            <a:custGeom>
              <a:avLst/>
              <a:gdLst>
                <a:gd name="T0" fmla="*/ 350 w 350"/>
                <a:gd name="T1" fmla="*/ 0 h 174"/>
                <a:gd name="T2" fmla="*/ 176 w 350"/>
                <a:gd name="T3" fmla="*/ 174 h 174"/>
                <a:gd name="T4" fmla="*/ 67 w 350"/>
                <a:gd name="T5" fmla="*/ 135 h 174"/>
                <a:gd name="T6" fmla="*/ 40 w 350"/>
                <a:gd name="T7" fmla="*/ 171 h 174"/>
                <a:gd name="T8" fmla="*/ 0 w 350"/>
                <a:gd name="T9" fmla="*/ 39 h 174"/>
                <a:gd name="T10" fmla="*/ 142 w 350"/>
                <a:gd name="T11" fmla="*/ 39 h 174"/>
                <a:gd name="T12" fmla="*/ 114 w 350"/>
                <a:gd name="T13" fmla="*/ 75 h 174"/>
                <a:gd name="T14" fmla="*/ 176 w 350"/>
                <a:gd name="T15" fmla="*/ 97 h 174"/>
                <a:gd name="T16" fmla="*/ 274 w 350"/>
                <a:gd name="T17" fmla="*/ 0 h 174"/>
                <a:gd name="T18" fmla="*/ 350 w 350"/>
                <a:gd name="T19" fmla="*/ 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0" h="174">
                  <a:moveTo>
                    <a:pt x="350" y="0"/>
                  </a:moveTo>
                  <a:cubicBezTo>
                    <a:pt x="350" y="96"/>
                    <a:pt x="272" y="174"/>
                    <a:pt x="176" y="174"/>
                  </a:cubicBezTo>
                  <a:cubicBezTo>
                    <a:pt x="135" y="174"/>
                    <a:pt x="97" y="159"/>
                    <a:pt x="67" y="135"/>
                  </a:cubicBezTo>
                  <a:cubicBezTo>
                    <a:pt x="40" y="171"/>
                    <a:pt x="40" y="171"/>
                    <a:pt x="40" y="171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142" y="39"/>
                    <a:pt x="142" y="39"/>
                    <a:pt x="142" y="39"/>
                  </a:cubicBezTo>
                  <a:cubicBezTo>
                    <a:pt x="114" y="75"/>
                    <a:pt x="114" y="75"/>
                    <a:pt x="114" y="75"/>
                  </a:cubicBezTo>
                  <a:cubicBezTo>
                    <a:pt x="131" y="89"/>
                    <a:pt x="153" y="97"/>
                    <a:pt x="176" y="97"/>
                  </a:cubicBezTo>
                  <a:cubicBezTo>
                    <a:pt x="230" y="97"/>
                    <a:pt x="274" y="54"/>
                    <a:pt x="274" y="0"/>
                  </a:cubicBezTo>
                  <a:lnTo>
                    <a:pt x="35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3" name="Freeform 30">
              <a:extLst>
                <a:ext uri="{FF2B5EF4-FFF2-40B4-BE49-F238E27FC236}">
                  <a16:creationId xmlns:a16="http://schemas.microsoft.com/office/drawing/2014/main" id="{BDACB690-4EA5-4595-B69F-8C12CBA76E25}"/>
                </a:ext>
              </a:extLst>
            </p:cNvPr>
            <p:cNvSpPr>
              <a:spLocks/>
            </p:cNvSpPr>
            <p:nvPr/>
          </p:nvSpPr>
          <p:spPr bwMode="auto">
            <a:xfrm>
              <a:off x="5881688" y="711200"/>
              <a:ext cx="938213" cy="465138"/>
            </a:xfrm>
            <a:custGeom>
              <a:avLst/>
              <a:gdLst>
                <a:gd name="T0" fmla="*/ 0 w 350"/>
                <a:gd name="T1" fmla="*/ 174 h 174"/>
                <a:gd name="T2" fmla="*/ 173 w 350"/>
                <a:gd name="T3" fmla="*/ 0 h 174"/>
                <a:gd name="T4" fmla="*/ 283 w 350"/>
                <a:gd name="T5" fmla="*/ 39 h 174"/>
                <a:gd name="T6" fmla="*/ 310 w 350"/>
                <a:gd name="T7" fmla="*/ 3 h 174"/>
                <a:gd name="T8" fmla="*/ 350 w 350"/>
                <a:gd name="T9" fmla="*/ 135 h 174"/>
                <a:gd name="T10" fmla="*/ 208 w 350"/>
                <a:gd name="T11" fmla="*/ 135 h 174"/>
                <a:gd name="T12" fmla="*/ 236 w 350"/>
                <a:gd name="T13" fmla="*/ 99 h 174"/>
                <a:gd name="T14" fmla="*/ 173 w 350"/>
                <a:gd name="T15" fmla="*/ 76 h 174"/>
                <a:gd name="T16" fmla="*/ 76 w 350"/>
                <a:gd name="T17" fmla="*/ 174 h 174"/>
                <a:gd name="T18" fmla="*/ 0 w 350"/>
                <a:gd name="T19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0" h="174">
                  <a:moveTo>
                    <a:pt x="0" y="174"/>
                  </a:moveTo>
                  <a:cubicBezTo>
                    <a:pt x="0" y="78"/>
                    <a:pt x="77" y="0"/>
                    <a:pt x="173" y="0"/>
                  </a:cubicBezTo>
                  <a:cubicBezTo>
                    <a:pt x="215" y="0"/>
                    <a:pt x="253" y="14"/>
                    <a:pt x="283" y="39"/>
                  </a:cubicBezTo>
                  <a:cubicBezTo>
                    <a:pt x="310" y="3"/>
                    <a:pt x="310" y="3"/>
                    <a:pt x="310" y="3"/>
                  </a:cubicBezTo>
                  <a:cubicBezTo>
                    <a:pt x="350" y="135"/>
                    <a:pt x="350" y="135"/>
                    <a:pt x="350" y="135"/>
                  </a:cubicBezTo>
                  <a:cubicBezTo>
                    <a:pt x="208" y="135"/>
                    <a:pt x="208" y="135"/>
                    <a:pt x="208" y="135"/>
                  </a:cubicBezTo>
                  <a:cubicBezTo>
                    <a:pt x="236" y="99"/>
                    <a:pt x="236" y="99"/>
                    <a:pt x="236" y="99"/>
                  </a:cubicBezTo>
                  <a:cubicBezTo>
                    <a:pt x="219" y="85"/>
                    <a:pt x="197" y="77"/>
                    <a:pt x="173" y="76"/>
                  </a:cubicBezTo>
                  <a:cubicBezTo>
                    <a:pt x="120" y="77"/>
                    <a:pt x="76" y="120"/>
                    <a:pt x="76" y="174"/>
                  </a:cubicBezTo>
                  <a:lnTo>
                    <a:pt x="0" y="1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54" name="Freeform 71">
            <a:extLst>
              <a:ext uri="{FF2B5EF4-FFF2-40B4-BE49-F238E27FC236}">
                <a16:creationId xmlns:a16="http://schemas.microsoft.com/office/drawing/2014/main" id="{A31D1A08-BE16-43A8-B8B8-31EFAAF0F92E}"/>
              </a:ext>
            </a:extLst>
          </p:cNvPr>
          <p:cNvSpPr>
            <a:spLocks/>
          </p:cNvSpPr>
          <p:nvPr/>
        </p:nvSpPr>
        <p:spPr bwMode="auto">
          <a:xfrm>
            <a:off x="5992565" y="2631518"/>
            <a:ext cx="378480" cy="610729"/>
          </a:xfrm>
          <a:custGeom>
            <a:avLst/>
            <a:gdLst>
              <a:gd name="T0" fmla="*/ 0 w 179"/>
              <a:gd name="T1" fmla="*/ 0 h 289"/>
              <a:gd name="T2" fmla="*/ 7 w 179"/>
              <a:gd name="T3" fmla="*/ 235 h 289"/>
              <a:gd name="T4" fmla="*/ 74 w 179"/>
              <a:gd name="T5" fmla="*/ 203 h 289"/>
              <a:gd name="T6" fmla="*/ 112 w 179"/>
              <a:gd name="T7" fmla="*/ 282 h 289"/>
              <a:gd name="T8" fmla="*/ 125 w 179"/>
              <a:gd name="T9" fmla="*/ 287 h 289"/>
              <a:gd name="T10" fmla="*/ 145 w 179"/>
              <a:gd name="T11" fmla="*/ 277 h 289"/>
              <a:gd name="T12" fmla="*/ 150 w 179"/>
              <a:gd name="T13" fmla="*/ 264 h 289"/>
              <a:gd name="T14" fmla="*/ 112 w 179"/>
              <a:gd name="T15" fmla="*/ 184 h 289"/>
              <a:gd name="T16" fmla="*/ 179 w 179"/>
              <a:gd name="T17" fmla="*/ 152 h 289"/>
              <a:gd name="T18" fmla="*/ 0 w 179"/>
              <a:gd name="T19" fmla="*/ 0 h 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79" h="289">
                <a:moveTo>
                  <a:pt x="0" y="0"/>
                </a:moveTo>
                <a:cubicBezTo>
                  <a:pt x="7" y="235"/>
                  <a:pt x="7" y="235"/>
                  <a:pt x="7" y="235"/>
                </a:cubicBezTo>
                <a:cubicBezTo>
                  <a:pt x="74" y="203"/>
                  <a:pt x="74" y="203"/>
                  <a:pt x="74" y="203"/>
                </a:cubicBezTo>
                <a:cubicBezTo>
                  <a:pt x="112" y="282"/>
                  <a:pt x="112" y="282"/>
                  <a:pt x="112" y="282"/>
                </a:cubicBezTo>
                <a:cubicBezTo>
                  <a:pt x="115" y="287"/>
                  <a:pt x="120" y="289"/>
                  <a:pt x="125" y="287"/>
                </a:cubicBezTo>
                <a:cubicBezTo>
                  <a:pt x="145" y="277"/>
                  <a:pt x="145" y="277"/>
                  <a:pt x="145" y="277"/>
                </a:cubicBezTo>
                <a:cubicBezTo>
                  <a:pt x="150" y="275"/>
                  <a:pt x="152" y="269"/>
                  <a:pt x="150" y="264"/>
                </a:cubicBezTo>
                <a:cubicBezTo>
                  <a:pt x="112" y="184"/>
                  <a:pt x="112" y="184"/>
                  <a:pt x="112" y="184"/>
                </a:cubicBezTo>
                <a:cubicBezTo>
                  <a:pt x="179" y="152"/>
                  <a:pt x="179" y="152"/>
                  <a:pt x="179" y="152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469BFBA-355B-4625-9AFC-17F7F66B0491}"/>
              </a:ext>
            </a:extLst>
          </p:cNvPr>
          <p:cNvGrpSpPr/>
          <p:nvPr/>
        </p:nvGrpSpPr>
        <p:grpSpPr>
          <a:xfrm>
            <a:off x="9426209" y="2573874"/>
            <a:ext cx="478272" cy="869103"/>
            <a:chOff x="2495550" y="3582988"/>
            <a:chExt cx="573088" cy="1041400"/>
          </a:xfrm>
          <a:solidFill>
            <a:schemeClr val="bg1"/>
          </a:solidFill>
        </p:grpSpPr>
        <p:sp>
          <p:nvSpPr>
            <p:cNvPr id="56" name="Freeform 89">
              <a:extLst>
                <a:ext uri="{FF2B5EF4-FFF2-40B4-BE49-F238E27FC236}">
                  <a16:creationId xmlns:a16="http://schemas.microsoft.com/office/drawing/2014/main" id="{EB862F23-61F1-4E61-9DD9-246240A018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95550" y="3582988"/>
              <a:ext cx="573088" cy="869950"/>
            </a:xfrm>
            <a:custGeom>
              <a:avLst/>
              <a:gdLst>
                <a:gd name="T0" fmla="*/ 185 w 214"/>
                <a:gd name="T1" fmla="*/ 0 h 325"/>
                <a:gd name="T2" fmla="*/ 29 w 214"/>
                <a:gd name="T3" fmla="*/ 0 h 325"/>
                <a:gd name="T4" fmla="*/ 0 w 214"/>
                <a:gd name="T5" fmla="*/ 29 h 325"/>
                <a:gd name="T6" fmla="*/ 0 w 214"/>
                <a:gd name="T7" fmla="*/ 296 h 325"/>
                <a:gd name="T8" fmla="*/ 29 w 214"/>
                <a:gd name="T9" fmla="*/ 325 h 325"/>
                <a:gd name="T10" fmla="*/ 90 w 214"/>
                <a:gd name="T11" fmla="*/ 325 h 325"/>
                <a:gd name="T12" fmla="*/ 78 w 214"/>
                <a:gd name="T13" fmla="*/ 275 h 325"/>
                <a:gd name="T14" fmla="*/ 24 w 214"/>
                <a:gd name="T15" fmla="*/ 275 h 325"/>
                <a:gd name="T16" fmla="*/ 24 w 214"/>
                <a:gd name="T17" fmla="*/ 46 h 325"/>
                <a:gd name="T18" fmla="*/ 189 w 214"/>
                <a:gd name="T19" fmla="*/ 46 h 325"/>
                <a:gd name="T20" fmla="*/ 189 w 214"/>
                <a:gd name="T21" fmla="*/ 109 h 325"/>
                <a:gd name="T22" fmla="*/ 175 w 214"/>
                <a:gd name="T23" fmla="*/ 87 h 325"/>
                <a:gd name="T24" fmla="*/ 125 w 214"/>
                <a:gd name="T25" fmla="*/ 67 h 325"/>
                <a:gd name="T26" fmla="*/ 75 w 214"/>
                <a:gd name="T27" fmla="*/ 87 h 325"/>
                <a:gd name="T28" fmla="*/ 54 w 214"/>
                <a:gd name="T29" fmla="*/ 137 h 325"/>
                <a:gd name="T30" fmla="*/ 75 w 214"/>
                <a:gd name="T31" fmla="*/ 187 h 325"/>
                <a:gd name="T32" fmla="*/ 95 w 214"/>
                <a:gd name="T33" fmla="*/ 202 h 325"/>
                <a:gd name="T34" fmla="*/ 98 w 214"/>
                <a:gd name="T35" fmla="*/ 199 h 325"/>
                <a:gd name="T36" fmla="*/ 99 w 214"/>
                <a:gd name="T37" fmla="*/ 187 h 325"/>
                <a:gd name="T38" fmla="*/ 85 w 214"/>
                <a:gd name="T39" fmla="*/ 177 h 325"/>
                <a:gd name="T40" fmla="*/ 69 w 214"/>
                <a:gd name="T41" fmla="*/ 137 h 325"/>
                <a:gd name="T42" fmla="*/ 85 w 214"/>
                <a:gd name="T43" fmla="*/ 98 h 325"/>
                <a:gd name="T44" fmla="*/ 125 w 214"/>
                <a:gd name="T45" fmla="*/ 82 h 325"/>
                <a:gd name="T46" fmla="*/ 164 w 214"/>
                <a:gd name="T47" fmla="*/ 98 h 325"/>
                <a:gd name="T48" fmla="*/ 180 w 214"/>
                <a:gd name="T49" fmla="*/ 137 h 325"/>
                <a:gd name="T50" fmla="*/ 166 w 214"/>
                <a:gd name="T51" fmla="*/ 175 h 325"/>
                <a:gd name="T52" fmla="*/ 167 w 214"/>
                <a:gd name="T53" fmla="*/ 193 h 325"/>
                <a:gd name="T54" fmla="*/ 168 w 214"/>
                <a:gd name="T55" fmla="*/ 194 h 325"/>
                <a:gd name="T56" fmla="*/ 175 w 214"/>
                <a:gd name="T57" fmla="*/ 187 h 325"/>
                <a:gd name="T58" fmla="*/ 189 w 214"/>
                <a:gd name="T59" fmla="*/ 166 h 325"/>
                <a:gd name="T60" fmla="*/ 189 w 214"/>
                <a:gd name="T61" fmla="*/ 206 h 325"/>
                <a:gd name="T62" fmla="*/ 190 w 214"/>
                <a:gd name="T63" fmla="*/ 210 h 325"/>
                <a:gd name="T64" fmla="*/ 198 w 214"/>
                <a:gd name="T65" fmla="*/ 211 h 325"/>
                <a:gd name="T66" fmla="*/ 210 w 214"/>
                <a:gd name="T67" fmla="*/ 214 h 325"/>
                <a:gd name="T68" fmla="*/ 213 w 214"/>
                <a:gd name="T69" fmla="*/ 227 h 325"/>
                <a:gd name="T70" fmla="*/ 214 w 214"/>
                <a:gd name="T71" fmla="*/ 233 h 325"/>
                <a:gd name="T72" fmla="*/ 214 w 214"/>
                <a:gd name="T73" fmla="*/ 29 h 325"/>
                <a:gd name="T74" fmla="*/ 185 w 214"/>
                <a:gd name="T75" fmla="*/ 0 h 325"/>
                <a:gd name="T76" fmla="*/ 38 w 214"/>
                <a:gd name="T77" fmla="*/ 294 h 325"/>
                <a:gd name="T78" fmla="*/ 74 w 214"/>
                <a:gd name="T79" fmla="*/ 294 h 325"/>
                <a:gd name="T80" fmla="*/ 74 w 214"/>
                <a:gd name="T81" fmla="*/ 301 h 325"/>
                <a:gd name="T82" fmla="*/ 38 w 214"/>
                <a:gd name="T83" fmla="*/ 301 h 325"/>
                <a:gd name="T84" fmla="*/ 38 w 214"/>
                <a:gd name="T85" fmla="*/ 294 h 325"/>
                <a:gd name="T86" fmla="*/ 142 w 214"/>
                <a:gd name="T87" fmla="*/ 27 h 325"/>
                <a:gd name="T88" fmla="*/ 67 w 214"/>
                <a:gd name="T89" fmla="*/ 27 h 325"/>
                <a:gd name="T90" fmla="*/ 67 w 214"/>
                <a:gd name="T91" fmla="*/ 15 h 325"/>
                <a:gd name="T92" fmla="*/ 142 w 214"/>
                <a:gd name="T93" fmla="*/ 15 h 325"/>
                <a:gd name="T94" fmla="*/ 142 w 214"/>
                <a:gd name="T95" fmla="*/ 27 h 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14" h="325">
                  <a:moveTo>
                    <a:pt x="185" y="0"/>
                  </a:moveTo>
                  <a:cubicBezTo>
                    <a:pt x="29" y="0"/>
                    <a:pt x="29" y="0"/>
                    <a:pt x="29" y="0"/>
                  </a:cubicBezTo>
                  <a:cubicBezTo>
                    <a:pt x="13" y="0"/>
                    <a:pt x="0" y="13"/>
                    <a:pt x="0" y="29"/>
                  </a:cubicBezTo>
                  <a:cubicBezTo>
                    <a:pt x="0" y="296"/>
                    <a:pt x="0" y="296"/>
                    <a:pt x="0" y="296"/>
                  </a:cubicBezTo>
                  <a:cubicBezTo>
                    <a:pt x="0" y="312"/>
                    <a:pt x="13" y="325"/>
                    <a:pt x="29" y="325"/>
                  </a:cubicBezTo>
                  <a:cubicBezTo>
                    <a:pt x="90" y="325"/>
                    <a:pt x="90" y="325"/>
                    <a:pt x="90" y="325"/>
                  </a:cubicBezTo>
                  <a:cubicBezTo>
                    <a:pt x="84" y="309"/>
                    <a:pt x="80" y="292"/>
                    <a:pt x="78" y="275"/>
                  </a:cubicBezTo>
                  <a:cubicBezTo>
                    <a:pt x="24" y="275"/>
                    <a:pt x="24" y="275"/>
                    <a:pt x="24" y="275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189" y="46"/>
                    <a:pt x="189" y="46"/>
                    <a:pt x="189" y="46"/>
                  </a:cubicBezTo>
                  <a:cubicBezTo>
                    <a:pt x="189" y="109"/>
                    <a:pt x="189" y="109"/>
                    <a:pt x="189" y="109"/>
                  </a:cubicBezTo>
                  <a:cubicBezTo>
                    <a:pt x="186" y="101"/>
                    <a:pt x="181" y="93"/>
                    <a:pt x="175" y="87"/>
                  </a:cubicBezTo>
                  <a:cubicBezTo>
                    <a:pt x="162" y="75"/>
                    <a:pt x="144" y="67"/>
                    <a:pt x="125" y="67"/>
                  </a:cubicBezTo>
                  <a:cubicBezTo>
                    <a:pt x="105" y="67"/>
                    <a:pt x="87" y="75"/>
                    <a:pt x="75" y="87"/>
                  </a:cubicBezTo>
                  <a:cubicBezTo>
                    <a:pt x="62" y="100"/>
                    <a:pt x="54" y="118"/>
                    <a:pt x="54" y="137"/>
                  </a:cubicBezTo>
                  <a:cubicBezTo>
                    <a:pt x="54" y="157"/>
                    <a:pt x="62" y="175"/>
                    <a:pt x="75" y="187"/>
                  </a:cubicBezTo>
                  <a:cubicBezTo>
                    <a:pt x="80" y="193"/>
                    <a:pt x="87" y="198"/>
                    <a:pt x="95" y="202"/>
                  </a:cubicBezTo>
                  <a:cubicBezTo>
                    <a:pt x="98" y="199"/>
                    <a:pt x="98" y="199"/>
                    <a:pt x="98" y="199"/>
                  </a:cubicBezTo>
                  <a:cubicBezTo>
                    <a:pt x="98" y="195"/>
                    <a:pt x="99" y="191"/>
                    <a:pt x="99" y="187"/>
                  </a:cubicBezTo>
                  <a:cubicBezTo>
                    <a:pt x="94" y="184"/>
                    <a:pt x="89" y="181"/>
                    <a:pt x="85" y="177"/>
                  </a:cubicBezTo>
                  <a:cubicBezTo>
                    <a:pt x="75" y="167"/>
                    <a:pt x="69" y="153"/>
                    <a:pt x="69" y="137"/>
                  </a:cubicBezTo>
                  <a:cubicBezTo>
                    <a:pt x="69" y="122"/>
                    <a:pt x="75" y="108"/>
                    <a:pt x="85" y="98"/>
                  </a:cubicBezTo>
                  <a:cubicBezTo>
                    <a:pt x="95" y="88"/>
                    <a:pt x="109" y="82"/>
                    <a:pt x="125" y="82"/>
                  </a:cubicBezTo>
                  <a:cubicBezTo>
                    <a:pt x="140" y="82"/>
                    <a:pt x="154" y="88"/>
                    <a:pt x="164" y="98"/>
                  </a:cubicBezTo>
                  <a:cubicBezTo>
                    <a:pt x="174" y="108"/>
                    <a:pt x="180" y="122"/>
                    <a:pt x="180" y="137"/>
                  </a:cubicBezTo>
                  <a:cubicBezTo>
                    <a:pt x="180" y="152"/>
                    <a:pt x="175" y="165"/>
                    <a:pt x="166" y="175"/>
                  </a:cubicBezTo>
                  <a:cubicBezTo>
                    <a:pt x="166" y="181"/>
                    <a:pt x="167" y="187"/>
                    <a:pt x="167" y="193"/>
                  </a:cubicBezTo>
                  <a:cubicBezTo>
                    <a:pt x="168" y="194"/>
                    <a:pt x="168" y="194"/>
                    <a:pt x="168" y="194"/>
                  </a:cubicBezTo>
                  <a:cubicBezTo>
                    <a:pt x="170" y="192"/>
                    <a:pt x="172" y="190"/>
                    <a:pt x="175" y="187"/>
                  </a:cubicBezTo>
                  <a:cubicBezTo>
                    <a:pt x="181" y="181"/>
                    <a:pt x="186" y="174"/>
                    <a:pt x="189" y="166"/>
                  </a:cubicBezTo>
                  <a:cubicBezTo>
                    <a:pt x="189" y="206"/>
                    <a:pt x="189" y="206"/>
                    <a:pt x="189" y="206"/>
                  </a:cubicBezTo>
                  <a:cubicBezTo>
                    <a:pt x="190" y="210"/>
                    <a:pt x="190" y="210"/>
                    <a:pt x="190" y="210"/>
                  </a:cubicBezTo>
                  <a:cubicBezTo>
                    <a:pt x="193" y="210"/>
                    <a:pt x="195" y="211"/>
                    <a:pt x="198" y="211"/>
                  </a:cubicBezTo>
                  <a:cubicBezTo>
                    <a:pt x="210" y="214"/>
                    <a:pt x="210" y="214"/>
                    <a:pt x="210" y="214"/>
                  </a:cubicBezTo>
                  <a:cubicBezTo>
                    <a:pt x="213" y="227"/>
                    <a:pt x="213" y="227"/>
                    <a:pt x="213" y="227"/>
                  </a:cubicBezTo>
                  <a:cubicBezTo>
                    <a:pt x="213" y="229"/>
                    <a:pt x="214" y="231"/>
                    <a:pt x="214" y="233"/>
                  </a:cubicBezTo>
                  <a:cubicBezTo>
                    <a:pt x="214" y="29"/>
                    <a:pt x="214" y="29"/>
                    <a:pt x="214" y="29"/>
                  </a:cubicBezTo>
                  <a:cubicBezTo>
                    <a:pt x="214" y="13"/>
                    <a:pt x="201" y="0"/>
                    <a:pt x="185" y="0"/>
                  </a:cubicBezTo>
                  <a:close/>
                  <a:moveTo>
                    <a:pt x="38" y="294"/>
                  </a:moveTo>
                  <a:cubicBezTo>
                    <a:pt x="74" y="294"/>
                    <a:pt x="74" y="294"/>
                    <a:pt x="74" y="294"/>
                  </a:cubicBezTo>
                  <a:cubicBezTo>
                    <a:pt x="74" y="301"/>
                    <a:pt x="74" y="301"/>
                    <a:pt x="74" y="301"/>
                  </a:cubicBezTo>
                  <a:cubicBezTo>
                    <a:pt x="38" y="301"/>
                    <a:pt x="38" y="301"/>
                    <a:pt x="38" y="301"/>
                  </a:cubicBezTo>
                  <a:lnTo>
                    <a:pt x="38" y="294"/>
                  </a:lnTo>
                  <a:close/>
                  <a:moveTo>
                    <a:pt x="142" y="27"/>
                  </a:moveTo>
                  <a:cubicBezTo>
                    <a:pt x="67" y="27"/>
                    <a:pt x="67" y="27"/>
                    <a:pt x="67" y="27"/>
                  </a:cubicBezTo>
                  <a:cubicBezTo>
                    <a:pt x="67" y="15"/>
                    <a:pt x="67" y="15"/>
                    <a:pt x="67" y="15"/>
                  </a:cubicBezTo>
                  <a:cubicBezTo>
                    <a:pt x="142" y="15"/>
                    <a:pt x="142" y="15"/>
                    <a:pt x="142" y="15"/>
                  </a:cubicBezTo>
                  <a:lnTo>
                    <a:pt x="142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7" name="Freeform 90">
              <a:extLst>
                <a:ext uri="{FF2B5EF4-FFF2-40B4-BE49-F238E27FC236}">
                  <a16:creationId xmlns:a16="http://schemas.microsoft.com/office/drawing/2014/main" id="{B0E106ED-E5E9-4C7B-AF19-A00C124AC9A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150" y="3844926"/>
              <a:ext cx="211138" cy="190500"/>
            </a:xfrm>
            <a:custGeom>
              <a:avLst/>
              <a:gdLst>
                <a:gd name="T0" fmla="*/ 40 w 79"/>
                <a:gd name="T1" fmla="*/ 15 h 71"/>
                <a:gd name="T2" fmla="*/ 57 w 79"/>
                <a:gd name="T3" fmla="*/ 22 h 71"/>
                <a:gd name="T4" fmla="*/ 63 w 79"/>
                <a:gd name="T5" fmla="*/ 33 h 71"/>
                <a:gd name="T6" fmla="*/ 77 w 79"/>
                <a:gd name="T7" fmla="*/ 53 h 71"/>
                <a:gd name="T8" fmla="*/ 79 w 79"/>
                <a:gd name="T9" fmla="*/ 39 h 71"/>
                <a:gd name="T10" fmla="*/ 68 w 79"/>
                <a:gd name="T11" fmla="*/ 11 h 71"/>
                <a:gd name="T12" fmla="*/ 40 w 79"/>
                <a:gd name="T13" fmla="*/ 0 h 71"/>
                <a:gd name="T14" fmla="*/ 12 w 79"/>
                <a:gd name="T15" fmla="*/ 11 h 71"/>
                <a:gd name="T16" fmla="*/ 0 w 79"/>
                <a:gd name="T17" fmla="*/ 39 h 71"/>
                <a:gd name="T18" fmla="*/ 12 w 79"/>
                <a:gd name="T19" fmla="*/ 67 h 71"/>
                <a:gd name="T20" fmla="*/ 16 w 79"/>
                <a:gd name="T21" fmla="*/ 71 h 71"/>
                <a:gd name="T22" fmla="*/ 19 w 79"/>
                <a:gd name="T23" fmla="*/ 52 h 71"/>
                <a:gd name="T24" fmla="*/ 15 w 79"/>
                <a:gd name="T25" fmla="*/ 39 h 71"/>
                <a:gd name="T26" fmla="*/ 22 w 79"/>
                <a:gd name="T27" fmla="*/ 22 h 71"/>
                <a:gd name="T28" fmla="*/ 40 w 79"/>
                <a:gd name="T29" fmla="*/ 15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9" h="71">
                  <a:moveTo>
                    <a:pt x="40" y="15"/>
                  </a:moveTo>
                  <a:cubicBezTo>
                    <a:pt x="46" y="15"/>
                    <a:pt x="53" y="18"/>
                    <a:pt x="57" y="22"/>
                  </a:cubicBezTo>
                  <a:cubicBezTo>
                    <a:pt x="60" y="25"/>
                    <a:pt x="62" y="29"/>
                    <a:pt x="63" y="33"/>
                  </a:cubicBezTo>
                  <a:cubicBezTo>
                    <a:pt x="71" y="37"/>
                    <a:pt x="75" y="45"/>
                    <a:pt x="77" y="53"/>
                  </a:cubicBezTo>
                  <a:cubicBezTo>
                    <a:pt x="79" y="49"/>
                    <a:pt x="79" y="44"/>
                    <a:pt x="79" y="39"/>
                  </a:cubicBezTo>
                  <a:cubicBezTo>
                    <a:pt x="79" y="28"/>
                    <a:pt x="75" y="18"/>
                    <a:pt x="68" y="11"/>
                  </a:cubicBezTo>
                  <a:cubicBezTo>
                    <a:pt x="61" y="4"/>
                    <a:pt x="51" y="0"/>
                    <a:pt x="40" y="0"/>
                  </a:cubicBezTo>
                  <a:cubicBezTo>
                    <a:pt x="29" y="0"/>
                    <a:pt x="19" y="4"/>
                    <a:pt x="12" y="11"/>
                  </a:cubicBezTo>
                  <a:cubicBezTo>
                    <a:pt x="4" y="18"/>
                    <a:pt x="0" y="28"/>
                    <a:pt x="0" y="39"/>
                  </a:cubicBezTo>
                  <a:cubicBezTo>
                    <a:pt x="0" y="50"/>
                    <a:pt x="4" y="60"/>
                    <a:pt x="12" y="67"/>
                  </a:cubicBezTo>
                  <a:cubicBezTo>
                    <a:pt x="13" y="69"/>
                    <a:pt x="14" y="70"/>
                    <a:pt x="16" y="71"/>
                  </a:cubicBezTo>
                  <a:cubicBezTo>
                    <a:pt x="16" y="65"/>
                    <a:pt x="17" y="58"/>
                    <a:pt x="19" y="52"/>
                  </a:cubicBezTo>
                  <a:cubicBezTo>
                    <a:pt x="16" y="49"/>
                    <a:pt x="15" y="44"/>
                    <a:pt x="15" y="39"/>
                  </a:cubicBezTo>
                  <a:cubicBezTo>
                    <a:pt x="15" y="33"/>
                    <a:pt x="18" y="26"/>
                    <a:pt x="22" y="22"/>
                  </a:cubicBezTo>
                  <a:cubicBezTo>
                    <a:pt x="27" y="18"/>
                    <a:pt x="33" y="15"/>
                    <a:pt x="40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8" name="Freeform 91">
              <a:extLst>
                <a:ext uri="{FF2B5EF4-FFF2-40B4-BE49-F238E27FC236}">
                  <a16:creationId xmlns:a16="http://schemas.microsoft.com/office/drawing/2014/main" id="{9760B466-5651-405E-B5A8-7F93138CAC6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2413" y="4491038"/>
              <a:ext cx="265113" cy="133350"/>
            </a:xfrm>
            <a:custGeom>
              <a:avLst/>
              <a:gdLst>
                <a:gd name="T0" fmla="*/ 0 w 167"/>
                <a:gd name="T1" fmla="*/ 37 h 84"/>
                <a:gd name="T2" fmla="*/ 12 w 167"/>
                <a:gd name="T3" fmla="*/ 84 h 84"/>
                <a:gd name="T4" fmla="*/ 167 w 167"/>
                <a:gd name="T5" fmla="*/ 47 h 84"/>
                <a:gd name="T6" fmla="*/ 155 w 167"/>
                <a:gd name="T7" fmla="*/ 0 h 84"/>
                <a:gd name="T8" fmla="*/ 0 w 167"/>
                <a:gd name="T9" fmla="*/ 37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7" h="84">
                  <a:moveTo>
                    <a:pt x="0" y="37"/>
                  </a:moveTo>
                  <a:lnTo>
                    <a:pt x="12" y="84"/>
                  </a:lnTo>
                  <a:lnTo>
                    <a:pt x="167" y="47"/>
                  </a:lnTo>
                  <a:lnTo>
                    <a:pt x="155" y="0"/>
                  </a:lnTo>
                  <a:lnTo>
                    <a:pt x="0" y="3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9" name="Freeform 92">
              <a:extLst>
                <a:ext uri="{FF2B5EF4-FFF2-40B4-BE49-F238E27FC236}">
                  <a16:creationId xmlns:a16="http://schemas.microsoft.com/office/drawing/2014/main" id="{7F075421-69EF-4FFD-86D5-083F098D2A6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9550" y="3987801"/>
              <a:ext cx="292100" cy="515938"/>
            </a:xfrm>
            <a:custGeom>
              <a:avLst/>
              <a:gdLst>
                <a:gd name="T0" fmla="*/ 29 w 109"/>
                <a:gd name="T1" fmla="*/ 193 h 193"/>
                <a:gd name="T2" fmla="*/ 88 w 109"/>
                <a:gd name="T3" fmla="*/ 185 h 193"/>
                <a:gd name="T4" fmla="*/ 109 w 109"/>
                <a:gd name="T5" fmla="*/ 101 h 193"/>
                <a:gd name="T6" fmla="*/ 99 w 109"/>
                <a:gd name="T7" fmla="*/ 96 h 193"/>
                <a:gd name="T8" fmla="*/ 98 w 109"/>
                <a:gd name="T9" fmla="*/ 80 h 193"/>
                <a:gd name="T10" fmla="*/ 84 w 109"/>
                <a:gd name="T11" fmla="*/ 77 h 193"/>
                <a:gd name="T12" fmla="*/ 80 w 109"/>
                <a:gd name="T13" fmla="*/ 85 h 193"/>
                <a:gd name="T14" fmla="*/ 77 w 109"/>
                <a:gd name="T15" fmla="*/ 84 h 193"/>
                <a:gd name="T16" fmla="*/ 75 w 109"/>
                <a:gd name="T17" fmla="*/ 64 h 193"/>
                <a:gd name="T18" fmla="*/ 61 w 109"/>
                <a:gd name="T19" fmla="*/ 61 h 193"/>
                <a:gd name="T20" fmla="*/ 56 w 109"/>
                <a:gd name="T21" fmla="*/ 73 h 193"/>
                <a:gd name="T22" fmla="*/ 50 w 109"/>
                <a:gd name="T23" fmla="*/ 71 h 193"/>
                <a:gd name="T24" fmla="*/ 46 w 109"/>
                <a:gd name="T25" fmla="*/ 0 h 193"/>
                <a:gd name="T26" fmla="*/ 29 w 109"/>
                <a:gd name="T27" fmla="*/ 0 h 193"/>
                <a:gd name="T28" fmla="*/ 25 w 109"/>
                <a:gd name="T29" fmla="*/ 94 h 193"/>
                <a:gd name="T30" fmla="*/ 18 w 109"/>
                <a:gd name="T31" fmla="*/ 98 h 193"/>
                <a:gd name="T32" fmla="*/ 18 w 109"/>
                <a:gd name="T33" fmla="*/ 62 h 193"/>
                <a:gd name="T34" fmla="*/ 0 w 109"/>
                <a:gd name="T35" fmla="*/ 79 h 193"/>
                <a:gd name="T36" fmla="*/ 29 w 109"/>
                <a:gd name="T37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9" h="193">
                  <a:moveTo>
                    <a:pt x="29" y="193"/>
                  </a:moveTo>
                  <a:cubicBezTo>
                    <a:pt x="49" y="190"/>
                    <a:pt x="68" y="187"/>
                    <a:pt x="88" y="185"/>
                  </a:cubicBezTo>
                  <a:cubicBezTo>
                    <a:pt x="98" y="163"/>
                    <a:pt x="106" y="138"/>
                    <a:pt x="109" y="101"/>
                  </a:cubicBezTo>
                  <a:cubicBezTo>
                    <a:pt x="109" y="101"/>
                    <a:pt x="105" y="99"/>
                    <a:pt x="99" y="96"/>
                  </a:cubicBezTo>
                  <a:cubicBezTo>
                    <a:pt x="100" y="91"/>
                    <a:pt x="99" y="85"/>
                    <a:pt x="98" y="80"/>
                  </a:cubicBezTo>
                  <a:cubicBezTo>
                    <a:pt x="93" y="79"/>
                    <a:pt x="89" y="78"/>
                    <a:pt x="84" y="77"/>
                  </a:cubicBezTo>
                  <a:cubicBezTo>
                    <a:pt x="82" y="80"/>
                    <a:pt x="81" y="82"/>
                    <a:pt x="80" y="85"/>
                  </a:cubicBezTo>
                  <a:cubicBezTo>
                    <a:pt x="77" y="84"/>
                    <a:pt x="77" y="84"/>
                    <a:pt x="77" y="84"/>
                  </a:cubicBezTo>
                  <a:cubicBezTo>
                    <a:pt x="77" y="77"/>
                    <a:pt x="77" y="71"/>
                    <a:pt x="75" y="64"/>
                  </a:cubicBezTo>
                  <a:cubicBezTo>
                    <a:pt x="71" y="63"/>
                    <a:pt x="66" y="62"/>
                    <a:pt x="61" y="61"/>
                  </a:cubicBezTo>
                  <a:cubicBezTo>
                    <a:pt x="59" y="65"/>
                    <a:pt x="57" y="69"/>
                    <a:pt x="56" y="73"/>
                  </a:cubicBezTo>
                  <a:cubicBezTo>
                    <a:pt x="54" y="72"/>
                    <a:pt x="52" y="71"/>
                    <a:pt x="50" y="71"/>
                  </a:cubicBezTo>
                  <a:cubicBezTo>
                    <a:pt x="53" y="47"/>
                    <a:pt x="52" y="24"/>
                    <a:pt x="46" y="0"/>
                  </a:cubicBezTo>
                  <a:cubicBezTo>
                    <a:pt x="41" y="0"/>
                    <a:pt x="35" y="0"/>
                    <a:pt x="29" y="0"/>
                  </a:cubicBezTo>
                  <a:cubicBezTo>
                    <a:pt x="23" y="29"/>
                    <a:pt x="22" y="64"/>
                    <a:pt x="25" y="94"/>
                  </a:cubicBezTo>
                  <a:cubicBezTo>
                    <a:pt x="18" y="98"/>
                    <a:pt x="18" y="98"/>
                    <a:pt x="18" y="98"/>
                  </a:cubicBezTo>
                  <a:cubicBezTo>
                    <a:pt x="18" y="62"/>
                    <a:pt x="18" y="62"/>
                    <a:pt x="18" y="62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1" y="126"/>
                    <a:pt x="9" y="171"/>
                    <a:pt x="29" y="1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58422927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FF56A-8FE1-3D8E-AD4C-B4542C4D1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598012"/>
            <a:ext cx="11607801" cy="496144"/>
          </a:xfrm>
        </p:spPr>
        <p:txBody>
          <a:bodyPr/>
          <a:lstStyle/>
          <a:p>
            <a:r>
              <a:rPr lang="en-US" dirty="0"/>
              <a:t>Search and View Purchase Orders</a:t>
            </a:r>
            <a:endParaRPr lang="en-MY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23D4D8-1C57-DB29-147C-9DBEB628B41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92099" y="1094156"/>
            <a:ext cx="8757308" cy="496143"/>
          </a:xfrm>
        </p:spPr>
        <p:txBody>
          <a:bodyPr/>
          <a:lstStyle/>
          <a:p>
            <a:r>
              <a:rPr lang="en-US" sz="2000" dirty="0"/>
              <a:t>Let’s start the process to search and view Purchase Orders by navigating to the Oracle Cloud homepage.</a:t>
            </a:r>
          </a:p>
          <a:p>
            <a:endParaRPr lang="en-MY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36530B9-3F70-167D-581D-440303EADC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642" y="1590299"/>
            <a:ext cx="10562896" cy="4421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76433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3"/>
          <p:cNvSpPr txBox="1">
            <a:spLocks/>
          </p:cNvSpPr>
          <p:nvPr/>
        </p:nvSpPr>
        <p:spPr>
          <a:xfrm>
            <a:off x="472440" y="365760"/>
            <a:ext cx="11247120" cy="487680"/>
          </a:xfrm>
          <a:prstGeom prst="rect">
            <a:avLst/>
          </a:prstGeom>
        </p:spPr>
        <p:txBody>
          <a:bodyPr vert="horz" wrap="square" lIns="0" tIns="0" rIns="0" bIns="0" rtlCol="0" anchor="b">
            <a:noAutofit/>
          </a:bodyPr>
          <a:lstStyle>
            <a:lvl1pPr algn="l" defTabSz="914346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000" b="0" i="0" kern="1200" spc="0" baseline="0">
                <a:ln w="19050">
                  <a:noFill/>
                  <a:miter lim="800000"/>
                </a:ln>
                <a:solidFill>
                  <a:schemeClr val="tx1"/>
                </a:solidFill>
                <a:latin typeface="+mj-lt"/>
                <a:ea typeface="+mj-ea"/>
                <a:cs typeface="Pilat Regular" panose="020B0604020202020204" pitchFamily="34" charset="0"/>
              </a:defRPr>
            </a:lvl1pPr>
          </a:lstStyle>
          <a:p>
            <a:r>
              <a:rPr lang="en-US"/>
              <a:t>Search and View Purchase Orders (Cont’d)</a:t>
            </a:r>
            <a:endParaRPr lang="en-US" dirty="0"/>
          </a:p>
        </p:txBody>
      </p:sp>
      <p:sp>
        <p:nvSpPr>
          <p:cNvPr id="7" name="Subtitle 3"/>
          <p:cNvSpPr txBox="1">
            <a:spLocks/>
          </p:cNvSpPr>
          <p:nvPr/>
        </p:nvSpPr>
        <p:spPr>
          <a:xfrm>
            <a:off x="472440" y="889000"/>
            <a:ext cx="11247120" cy="487680"/>
          </a:xfrm>
          <a:prstGeom prst="rect">
            <a:avLst/>
          </a:prstGeom>
        </p:spPr>
        <p:txBody>
          <a:bodyPr/>
          <a:lstStyle>
            <a:lvl1pPr marL="274320" indent="-274320" algn="l" defTabSz="91434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346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40" indent="-274320" algn="l" defTabSz="914346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274320" algn="l" defTabSz="914346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40" indent="-274320" algn="l" defTabSz="914346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Wingdings" pitchFamily="2" charset="2"/>
              </a:defRPr>
            </a:lvl5pPr>
            <a:lvl6pPr marL="2514453" indent="-228586" algn="l" defTabSz="914346" rtl="0" eaLnBrk="1" latinLnBrk="0" hangingPunct="1">
              <a:lnSpc>
                <a:spcPct val="90000"/>
              </a:lnSpc>
              <a:spcBef>
                <a:spcPts val="500"/>
              </a:spcBef>
              <a:buFont typeface="Pilat Regular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26" indent="-228586" algn="l" defTabSz="914346" rtl="0" eaLnBrk="1" latinLnBrk="0" hangingPunct="1">
              <a:lnSpc>
                <a:spcPct val="90000"/>
              </a:lnSpc>
              <a:spcBef>
                <a:spcPts val="500"/>
              </a:spcBef>
              <a:buFont typeface="Pilat Regular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99" indent="-228586" algn="l" defTabSz="914346" rtl="0" eaLnBrk="1" latinLnBrk="0" hangingPunct="1">
              <a:lnSpc>
                <a:spcPct val="90000"/>
              </a:lnSpc>
              <a:spcBef>
                <a:spcPts val="500"/>
              </a:spcBef>
              <a:buFont typeface="Pilat Regular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73" indent="-228586" algn="l" defTabSz="914346" rtl="0" eaLnBrk="1" latinLnBrk="0" hangingPunct="1">
              <a:lnSpc>
                <a:spcPct val="90000"/>
              </a:lnSpc>
              <a:spcBef>
                <a:spcPts val="500"/>
              </a:spcBef>
              <a:buFont typeface="Pilat Regular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i="1"/>
              <a:t>Let’s view the steps to access the Supplier Portal.</a:t>
            </a:r>
            <a:endParaRPr lang="en-US" i="1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475B516-AE33-F1A3-B087-6055F1C45F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1376680"/>
            <a:ext cx="11259035" cy="455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56230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3">
            <a:extLst>
              <a:ext uri="{FF2B5EF4-FFF2-40B4-BE49-F238E27FC236}">
                <a16:creationId xmlns:a16="http://schemas.microsoft.com/office/drawing/2014/main" id="{9308F148-ACDD-E8B3-8C5F-0EED2CCE9279}"/>
              </a:ext>
            </a:extLst>
          </p:cNvPr>
          <p:cNvSpPr txBox="1">
            <a:spLocks/>
          </p:cNvSpPr>
          <p:nvPr/>
        </p:nvSpPr>
        <p:spPr>
          <a:xfrm>
            <a:off x="472440" y="365760"/>
            <a:ext cx="11247120" cy="487680"/>
          </a:xfrm>
          <a:prstGeom prst="rect">
            <a:avLst/>
          </a:prstGeom>
        </p:spPr>
        <p:txBody>
          <a:bodyPr/>
          <a:lstStyle>
            <a:lvl1pPr algn="l" defTabSz="914346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000" b="0" i="0" kern="1200" spc="0" baseline="0">
                <a:ln w="19050">
                  <a:noFill/>
                  <a:miter lim="800000"/>
                </a:ln>
                <a:solidFill>
                  <a:schemeClr val="tx1"/>
                </a:solidFill>
                <a:latin typeface="+mj-lt"/>
                <a:ea typeface="+mj-ea"/>
                <a:cs typeface="Pilat Regular" panose="020B0604020202020204" pitchFamily="34" charset="0"/>
              </a:defRPr>
            </a:lvl1pPr>
          </a:lstStyle>
          <a:p>
            <a:r>
              <a:rPr lang="en-US"/>
              <a:t>Search and View Purchase Orders (Cont’d)</a:t>
            </a:r>
            <a:endParaRPr lang="en-US" dirty="0"/>
          </a:p>
        </p:txBody>
      </p:sp>
      <p:sp>
        <p:nvSpPr>
          <p:cNvPr id="3" name="Subtitle 3">
            <a:extLst>
              <a:ext uri="{FF2B5EF4-FFF2-40B4-BE49-F238E27FC236}">
                <a16:creationId xmlns:a16="http://schemas.microsoft.com/office/drawing/2014/main" id="{A282004D-1DA7-764D-201E-311D61393FD2}"/>
              </a:ext>
            </a:extLst>
          </p:cNvPr>
          <p:cNvSpPr txBox="1">
            <a:spLocks/>
          </p:cNvSpPr>
          <p:nvPr/>
        </p:nvSpPr>
        <p:spPr>
          <a:xfrm>
            <a:off x="472440" y="889000"/>
            <a:ext cx="11247120" cy="487680"/>
          </a:xfrm>
          <a:prstGeom prst="rect">
            <a:avLst/>
          </a:prstGeom>
        </p:spPr>
        <p:txBody>
          <a:bodyPr/>
          <a:lstStyle>
            <a:lvl1pPr marL="274320" indent="-274320" algn="l" defTabSz="91434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346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40" indent="-274320" algn="l" defTabSz="914346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274320" algn="l" defTabSz="914346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40" indent="-274320" algn="l" defTabSz="914346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Wingdings" pitchFamily="2" charset="2"/>
              </a:defRPr>
            </a:lvl5pPr>
            <a:lvl6pPr marL="2514453" indent="-228586" algn="l" defTabSz="914346" rtl="0" eaLnBrk="1" latinLnBrk="0" hangingPunct="1">
              <a:lnSpc>
                <a:spcPct val="90000"/>
              </a:lnSpc>
              <a:spcBef>
                <a:spcPts val="500"/>
              </a:spcBef>
              <a:buFont typeface="Pilat Regular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26" indent="-228586" algn="l" defTabSz="914346" rtl="0" eaLnBrk="1" latinLnBrk="0" hangingPunct="1">
              <a:lnSpc>
                <a:spcPct val="90000"/>
              </a:lnSpc>
              <a:spcBef>
                <a:spcPts val="500"/>
              </a:spcBef>
              <a:buFont typeface="Pilat Regular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99" indent="-228586" algn="l" defTabSz="914346" rtl="0" eaLnBrk="1" latinLnBrk="0" hangingPunct="1">
              <a:lnSpc>
                <a:spcPct val="90000"/>
              </a:lnSpc>
              <a:spcBef>
                <a:spcPts val="500"/>
              </a:spcBef>
              <a:buFont typeface="Pilat Regular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73" indent="-228586" algn="l" defTabSz="914346" rtl="0" eaLnBrk="1" latinLnBrk="0" hangingPunct="1">
              <a:lnSpc>
                <a:spcPct val="90000"/>
              </a:lnSpc>
              <a:spcBef>
                <a:spcPts val="500"/>
              </a:spcBef>
              <a:buFont typeface="Pilat Regular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i="1"/>
              <a:t>Let’s view the steps to navigate to the Manage Orders page.</a:t>
            </a:r>
            <a:endParaRPr lang="en-US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76545A-4929-F37B-A777-250FF83DF26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988"/>
          <a:stretch/>
        </p:blipFill>
        <p:spPr>
          <a:xfrm>
            <a:off x="295458" y="1510686"/>
            <a:ext cx="11601084" cy="4458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15047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 txBox="1">
            <a:spLocks/>
          </p:cNvSpPr>
          <p:nvPr/>
        </p:nvSpPr>
        <p:spPr>
          <a:xfrm>
            <a:off x="472440" y="365760"/>
            <a:ext cx="11247120" cy="487680"/>
          </a:xfrm>
          <a:prstGeom prst="rect">
            <a:avLst/>
          </a:prstGeom>
        </p:spPr>
        <p:txBody>
          <a:bodyPr/>
          <a:lstStyle>
            <a:lvl1pPr algn="l" defTabSz="914346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000" b="0" i="0" kern="1200" spc="0" baseline="0">
                <a:ln w="19050">
                  <a:noFill/>
                  <a:miter lim="800000"/>
                </a:ln>
                <a:solidFill>
                  <a:schemeClr val="tx1"/>
                </a:solidFill>
                <a:latin typeface="+mj-lt"/>
                <a:ea typeface="+mj-ea"/>
                <a:cs typeface="Pilat Regular" panose="020B0604020202020204" pitchFamily="34" charset="0"/>
              </a:defRPr>
            </a:lvl1pPr>
          </a:lstStyle>
          <a:p>
            <a:r>
              <a:rPr lang="en-US"/>
              <a:t>Search and View Purchase Orders (Cont’d)</a:t>
            </a:r>
            <a:endParaRPr lang="en-US" dirty="0"/>
          </a:p>
        </p:txBody>
      </p:sp>
      <p:sp>
        <p:nvSpPr>
          <p:cNvPr id="4" name="Subtitle 3"/>
          <p:cNvSpPr txBox="1">
            <a:spLocks/>
          </p:cNvSpPr>
          <p:nvPr/>
        </p:nvSpPr>
        <p:spPr>
          <a:xfrm>
            <a:off x="472440" y="889000"/>
            <a:ext cx="11247120" cy="487680"/>
          </a:xfrm>
          <a:prstGeom prst="rect">
            <a:avLst/>
          </a:prstGeom>
        </p:spPr>
        <p:txBody>
          <a:bodyPr/>
          <a:lstStyle>
            <a:lvl1pPr marL="274320" indent="-274320" algn="l" defTabSz="91434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346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40" indent="-274320" algn="l" defTabSz="914346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274320" algn="l" defTabSz="914346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40" indent="-274320" algn="l" defTabSz="914346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Wingdings" pitchFamily="2" charset="2"/>
              </a:defRPr>
            </a:lvl5pPr>
            <a:lvl6pPr marL="2514453" indent="-228586" algn="l" defTabSz="914346" rtl="0" eaLnBrk="1" latinLnBrk="0" hangingPunct="1">
              <a:lnSpc>
                <a:spcPct val="90000"/>
              </a:lnSpc>
              <a:spcBef>
                <a:spcPts val="500"/>
              </a:spcBef>
              <a:buFont typeface="Pilat Regular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26" indent="-228586" algn="l" defTabSz="914346" rtl="0" eaLnBrk="1" latinLnBrk="0" hangingPunct="1">
              <a:lnSpc>
                <a:spcPct val="90000"/>
              </a:lnSpc>
              <a:spcBef>
                <a:spcPts val="500"/>
              </a:spcBef>
              <a:buFont typeface="Pilat Regular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99" indent="-228586" algn="l" defTabSz="914346" rtl="0" eaLnBrk="1" latinLnBrk="0" hangingPunct="1">
              <a:lnSpc>
                <a:spcPct val="90000"/>
              </a:lnSpc>
              <a:spcBef>
                <a:spcPts val="500"/>
              </a:spcBef>
              <a:buFont typeface="Pilat Regular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73" indent="-228586" algn="l" defTabSz="914346" rtl="0" eaLnBrk="1" latinLnBrk="0" hangingPunct="1">
              <a:lnSpc>
                <a:spcPct val="90000"/>
              </a:lnSpc>
              <a:spcBef>
                <a:spcPts val="500"/>
              </a:spcBef>
              <a:buFont typeface="Pilat Regular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i="1"/>
              <a:t>Let’s view the steps to search for a specific Purchase Order.</a:t>
            </a:r>
            <a:endParaRPr lang="en-US" i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7693F7F-0DFE-67D4-B94B-1538FF2932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1412240"/>
            <a:ext cx="11247120" cy="4529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59917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 txBox="1">
            <a:spLocks/>
          </p:cNvSpPr>
          <p:nvPr/>
        </p:nvSpPr>
        <p:spPr>
          <a:xfrm>
            <a:off x="472440" y="365760"/>
            <a:ext cx="11247120" cy="487680"/>
          </a:xfrm>
          <a:prstGeom prst="rect">
            <a:avLst/>
          </a:prstGeom>
        </p:spPr>
        <p:txBody>
          <a:bodyPr/>
          <a:lstStyle>
            <a:lvl1pPr algn="l" defTabSz="914346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000" b="0" i="0" kern="1200" spc="0" baseline="0">
                <a:ln w="19050">
                  <a:noFill/>
                  <a:miter lim="800000"/>
                </a:ln>
                <a:solidFill>
                  <a:schemeClr val="tx1"/>
                </a:solidFill>
                <a:latin typeface="+mj-lt"/>
                <a:ea typeface="+mj-ea"/>
                <a:cs typeface="Pilat Regular" panose="020B0604020202020204" pitchFamily="34" charset="0"/>
              </a:defRPr>
            </a:lvl1pPr>
          </a:lstStyle>
          <a:p>
            <a:r>
              <a:rPr lang="en-US"/>
              <a:t>Search and View Purchase Orders (Cont’d)</a:t>
            </a:r>
            <a:endParaRPr lang="en-US" dirty="0"/>
          </a:p>
        </p:txBody>
      </p:sp>
      <p:sp>
        <p:nvSpPr>
          <p:cNvPr id="4" name="Subtitle 3"/>
          <p:cNvSpPr txBox="1">
            <a:spLocks/>
          </p:cNvSpPr>
          <p:nvPr/>
        </p:nvSpPr>
        <p:spPr>
          <a:xfrm>
            <a:off x="472440" y="889000"/>
            <a:ext cx="11247120" cy="487680"/>
          </a:xfrm>
          <a:prstGeom prst="rect">
            <a:avLst/>
          </a:prstGeom>
        </p:spPr>
        <p:txBody>
          <a:bodyPr/>
          <a:lstStyle>
            <a:lvl1pPr marL="274320" indent="-274320" algn="l" defTabSz="91434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346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40" indent="-274320" algn="l" defTabSz="914346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274320" algn="l" defTabSz="914346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40" indent="-274320" algn="l" defTabSz="914346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Wingdings" pitchFamily="2" charset="2"/>
              </a:defRPr>
            </a:lvl5pPr>
            <a:lvl6pPr marL="2514453" indent="-228586" algn="l" defTabSz="914346" rtl="0" eaLnBrk="1" latinLnBrk="0" hangingPunct="1">
              <a:lnSpc>
                <a:spcPct val="90000"/>
              </a:lnSpc>
              <a:spcBef>
                <a:spcPts val="500"/>
              </a:spcBef>
              <a:buFont typeface="Pilat Regular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26" indent="-228586" algn="l" defTabSz="914346" rtl="0" eaLnBrk="1" latinLnBrk="0" hangingPunct="1">
              <a:lnSpc>
                <a:spcPct val="90000"/>
              </a:lnSpc>
              <a:spcBef>
                <a:spcPts val="500"/>
              </a:spcBef>
              <a:buFont typeface="Pilat Regular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99" indent="-228586" algn="l" defTabSz="914346" rtl="0" eaLnBrk="1" latinLnBrk="0" hangingPunct="1">
              <a:lnSpc>
                <a:spcPct val="90000"/>
              </a:lnSpc>
              <a:spcBef>
                <a:spcPts val="500"/>
              </a:spcBef>
              <a:buFont typeface="Pilat Regular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73" indent="-228586" algn="l" defTabSz="914346" rtl="0" eaLnBrk="1" latinLnBrk="0" hangingPunct="1">
              <a:lnSpc>
                <a:spcPct val="90000"/>
              </a:lnSpc>
              <a:spcBef>
                <a:spcPts val="500"/>
              </a:spcBef>
              <a:buFont typeface="Pilat Regular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i="1"/>
              <a:t>Let’s view the steps to select the specific Purchase Order.</a:t>
            </a:r>
            <a:endParaRPr lang="en-US" i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A1DA9FA-5513-3EA8-5770-BEE4D6D036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1483360"/>
            <a:ext cx="11438383" cy="448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14193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82C06E5-5862-BA3D-B31A-6D2B8CE4F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697" y="1530909"/>
            <a:ext cx="10852605" cy="4346651"/>
          </a:xfrm>
          <a:prstGeom prst="rect">
            <a:avLst/>
          </a:prstGeom>
        </p:spPr>
      </p:pic>
      <p:sp>
        <p:nvSpPr>
          <p:cNvPr id="14" name="Title 13"/>
          <p:cNvSpPr txBox="1">
            <a:spLocks/>
          </p:cNvSpPr>
          <p:nvPr/>
        </p:nvSpPr>
        <p:spPr>
          <a:xfrm>
            <a:off x="472440" y="365760"/>
            <a:ext cx="11247120" cy="487680"/>
          </a:xfrm>
          <a:prstGeom prst="rect">
            <a:avLst/>
          </a:prstGeom>
        </p:spPr>
        <p:txBody>
          <a:bodyPr/>
          <a:lstStyle>
            <a:lvl1pPr algn="l" defTabSz="914346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000" b="0" i="0" kern="1200" spc="0" baseline="0">
                <a:ln w="19050">
                  <a:noFill/>
                  <a:miter lim="800000"/>
                </a:ln>
                <a:solidFill>
                  <a:schemeClr val="tx1"/>
                </a:solidFill>
                <a:latin typeface="+mj-lt"/>
                <a:ea typeface="+mj-ea"/>
                <a:cs typeface="Pilat Regular" panose="020B0604020202020204" pitchFamily="34" charset="0"/>
              </a:defRPr>
            </a:lvl1pPr>
          </a:lstStyle>
          <a:p>
            <a:r>
              <a:rPr lang="en-US" dirty="0"/>
              <a:t>Search and View Purchase Orders (Cont’d)</a:t>
            </a:r>
          </a:p>
        </p:txBody>
      </p:sp>
      <p:sp>
        <p:nvSpPr>
          <p:cNvPr id="4" name="Subtitle 3"/>
          <p:cNvSpPr txBox="1">
            <a:spLocks/>
          </p:cNvSpPr>
          <p:nvPr/>
        </p:nvSpPr>
        <p:spPr>
          <a:xfrm>
            <a:off x="472440" y="889000"/>
            <a:ext cx="11247120" cy="487680"/>
          </a:xfrm>
          <a:prstGeom prst="rect">
            <a:avLst/>
          </a:prstGeom>
        </p:spPr>
        <p:txBody>
          <a:bodyPr/>
          <a:lstStyle>
            <a:lvl1pPr marL="274320" indent="-274320" algn="l" defTabSz="91434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346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40" indent="-274320" algn="l" defTabSz="914346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274320" algn="l" defTabSz="914346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40" indent="-274320" algn="l" defTabSz="914346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b="0" i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Wingdings" pitchFamily="2" charset="2"/>
              </a:defRPr>
            </a:lvl5pPr>
            <a:lvl6pPr marL="2514453" indent="-228586" algn="l" defTabSz="914346" rtl="0" eaLnBrk="1" latinLnBrk="0" hangingPunct="1">
              <a:lnSpc>
                <a:spcPct val="90000"/>
              </a:lnSpc>
              <a:spcBef>
                <a:spcPts val="500"/>
              </a:spcBef>
              <a:buFont typeface="Pilat Regular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26" indent="-228586" algn="l" defTabSz="914346" rtl="0" eaLnBrk="1" latinLnBrk="0" hangingPunct="1">
              <a:lnSpc>
                <a:spcPct val="90000"/>
              </a:lnSpc>
              <a:spcBef>
                <a:spcPts val="500"/>
              </a:spcBef>
              <a:buFont typeface="Pilat Regular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99" indent="-228586" algn="l" defTabSz="914346" rtl="0" eaLnBrk="1" latinLnBrk="0" hangingPunct="1">
              <a:lnSpc>
                <a:spcPct val="90000"/>
              </a:lnSpc>
              <a:spcBef>
                <a:spcPts val="500"/>
              </a:spcBef>
              <a:buFont typeface="Pilat Regular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73" indent="-228586" algn="l" defTabSz="914346" rtl="0" eaLnBrk="1" latinLnBrk="0" hangingPunct="1">
              <a:lnSpc>
                <a:spcPct val="90000"/>
              </a:lnSpc>
              <a:spcBef>
                <a:spcPts val="500"/>
              </a:spcBef>
              <a:buFont typeface="Pilat Regular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i="1" dirty="0"/>
              <a:t>Let’s view the steps to view the specific Purchase Order.</a:t>
            </a:r>
          </a:p>
        </p:txBody>
      </p:sp>
    </p:spTree>
    <p:extLst>
      <p:ext uri="{BB962C8B-B14F-4D97-AF65-F5344CB8AC3E}">
        <p14:creationId xmlns:p14="http://schemas.microsoft.com/office/powerpoint/2010/main" val="253552428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026593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Sandisk PPT Template v2">
  <a:themeElements>
    <a:clrScheme name="Sandisk Corporate Colors 021625">
      <a:dk1>
        <a:srgbClr val="000000"/>
      </a:dk1>
      <a:lt1>
        <a:srgbClr val="FFFCF9"/>
      </a:lt1>
      <a:dk2>
        <a:srgbClr val="000000"/>
      </a:dk2>
      <a:lt2>
        <a:srgbClr val="FFFCF9"/>
      </a:lt2>
      <a:accent1>
        <a:srgbClr val="BCBCBC"/>
      </a:accent1>
      <a:accent2>
        <a:srgbClr val="772C22"/>
      </a:accent2>
      <a:accent3>
        <a:srgbClr val="E10600"/>
      </a:accent3>
      <a:accent4>
        <a:srgbClr val="BCBCBC"/>
      </a:accent4>
      <a:accent5>
        <a:srgbClr val="772C22"/>
      </a:accent5>
      <a:accent6>
        <a:srgbClr val="E10600"/>
      </a:accent6>
      <a:hlink>
        <a:srgbClr val="E10600"/>
      </a:hlink>
      <a:folHlink>
        <a:srgbClr val="772C22"/>
      </a:folHlink>
    </a:clrScheme>
    <a:fontScheme name="Sandisk Fonts 1.1">
      <a:majorFont>
        <a:latin typeface="Pilat Book"/>
        <a:ea typeface=""/>
        <a:cs typeface=""/>
      </a:majorFont>
      <a:minorFont>
        <a:latin typeface="Pil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andisk_PPT_Template_v2_022025a (1)  -  Read-Only" id="{DB15DF9D-2B17-4BA6-98C9-B38CFD64E06D}" vid="{AD431983-8973-4F70-A684-DD342EA55AC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Sandisk_PPT_Template_v2_022025a (1)</Template>
  <TotalTime>50</TotalTime>
  <Words>192</Words>
  <Application>Microsoft Office PowerPoint</Application>
  <PresentationFormat>Widescreen</PresentationFormat>
  <Paragraphs>40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NB Architekt Pro Neue</vt:lpstr>
      <vt:lpstr>Pilat Book</vt:lpstr>
      <vt:lpstr>Pilat Regular</vt:lpstr>
      <vt:lpstr>Sandisk PPT Template v2</vt:lpstr>
      <vt:lpstr>SEARCH AND VIEW PURCHASE  ORDERS</vt:lpstr>
      <vt:lpstr>Purchasing: Process Flow</vt:lpstr>
      <vt:lpstr>Search and View Purchase Orders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Nur Ilyana Binti Ibrahim</dc:creator>
  <cp:lastModifiedBy>Nur Ilyana Binti Ibrahim</cp:lastModifiedBy>
  <cp:revision>2</cp:revision>
  <dcterms:created xsi:type="dcterms:W3CDTF">2025-05-14T08:38:33Z</dcterms:created>
  <dcterms:modified xsi:type="dcterms:W3CDTF">2025-05-14T09:32:46Z</dcterms:modified>
</cp:coreProperties>
</file>