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69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6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1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8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23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9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34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90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46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52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and Subtitl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33C628C-D29E-A044-B2EB-3DC2477C6A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1" y="5014684"/>
            <a:ext cx="5791200" cy="155448"/>
          </a:xfrm>
          <a:prstGeom prst="rect">
            <a:avLst/>
          </a:prstGeom>
        </p:spPr>
        <p:txBody>
          <a:bodyPr wrap="square" lIns="45720" tIns="0" rIns="0" bIns="0" anchor="t">
            <a:sp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1000" b="0" i="0" spc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  <a:lvl2pPr marL="457173" indent="0">
              <a:buNone/>
              <a:defRPr sz="2400">
                <a:solidFill>
                  <a:schemeClr val="bg1"/>
                </a:solidFill>
              </a:defRPr>
            </a:lvl2pPr>
            <a:lvl3pPr marL="914346" indent="0">
              <a:buNone/>
              <a:defRPr sz="2400">
                <a:solidFill>
                  <a:schemeClr val="bg1"/>
                </a:solidFill>
              </a:defRPr>
            </a:lvl3pPr>
            <a:lvl4pPr marL="1371519" indent="0">
              <a:buNone/>
              <a:defRPr sz="2400">
                <a:solidFill>
                  <a:schemeClr val="bg1"/>
                </a:solidFill>
              </a:defRPr>
            </a:lvl4pPr>
            <a:lvl5pPr marL="1828693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NAME, TITLE</a:t>
            </a:r>
          </a:p>
        </p:txBody>
      </p:sp>
      <p:sp>
        <p:nvSpPr>
          <p:cNvPr id="24" name="name_2024 sandisk or its affiliates All rights reserved">
            <a:extLst>
              <a:ext uri="{FF2B5EF4-FFF2-40B4-BE49-F238E27FC236}">
                <a16:creationId xmlns:a16="http://schemas.microsoft.com/office/drawing/2014/main" id="{6D8CD1FC-8805-8BD2-8CBE-E0CCBB790C5D}"/>
              </a:ext>
            </a:extLst>
          </p:cNvPr>
          <p:cNvSpPr txBox="1"/>
          <p:nvPr/>
        </p:nvSpPr>
        <p:spPr>
          <a:xfrm>
            <a:off x="301625" y="5014684"/>
            <a:ext cx="14478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40" name="Title 2">
            <a:extLst>
              <a:ext uri="{FF2B5EF4-FFF2-40B4-BE49-F238E27FC236}">
                <a16:creationId xmlns:a16="http://schemas.microsoft.com/office/drawing/2014/main" id="{34F3AA0F-AE20-56C9-A000-E9EE240A3F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208998"/>
            <a:ext cx="10871200" cy="4023804"/>
          </a:xfrm>
          <a:prstGeom prst="rect">
            <a:avLst/>
          </a:prstGeom>
        </p:spPr>
        <p:txBody>
          <a:bodyPr wrap="square" lIns="0" tIns="0" anchor="t">
            <a:noAutofit/>
          </a:bodyPr>
          <a:lstStyle>
            <a:lvl1pPr marL="0" indent="0">
              <a:lnSpc>
                <a:spcPct val="88000"/>
              </a:lnSpc>
              <a:defRPr sz="8000" b="0" spc="-22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D58DA466-A993-04AF-B67A-65B6194E07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94050" y="5014684"/>
            <a:ext cx="2901950" cy="155448"/>
          </a:xfrm>
        </p:spPr>
        <p:txBody>
          <a:bodyPr lIns="0"/>
          <a:lstStyle>
            <a:lvl1pPr marL="0" indent="0">
              <a:buNone/>
              <a:defRPr sz="1000" b="0" i="0">
                <a:solidFill>
                  <a:schemeClr val="bg1"/>
                </a:solidFill>
                <a:latin typeface="NB Architekt Pro Neue" panose="02010509020201040001" pitchFamily="49" charset="77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0AB061F-37F4-3371-0386-6DABF3BFE021}"/>
              </a:ext>
            </a:extLst>
          </p:cNvPr>
          <p:cNvGrpSpPr/>
          <p:nvPr/>
        </p:nvGrpSpPr>
        <p:grpSpPr>
          <a:xfrm>
            <a:off x="297005" y="5411270"/>
            <a:ext cx="11602895" cy="1158371"/>
            <a:chOff x="297005" y="5421618"/>
            <a:chExt cx="11585651" cy="1156649"/>
          </a:xfrm>
          <a:solidFill>
            <a:schemeClr val="bg1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D9A9638-C2A3-1839-212D-304885625A61}"/>
                </a:ext>
              </a:extLst>
            </p:cNvPr>
            <p:cNvGrpSpPr/>
            <p:nvPr userDrawn="1"/>
          </p:nvGrpSpPr>
          <p:grpSpPr>
            <a:xfrm>
              <a:off x="297005" y="5421618"/>
              <a:ext cx="10643138" cy="1156649"/>
              <a:chOff x="3726006" y="3171824"/>
              <a:chExt cx="4740852" cy="515215"/>
            </a:xfrm>
            <a:grpFill/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16F0241C-1948-BF84-639D-E8E39C808944}"/>
                  </a:ext>
                </a:extLst>
              </p:cNvPr>
              <p:cNvSpPr/>
              <p:nvPr/>
            </p:nvSpPr>
            <p:spPr>
              <a:xfrm>
                <a:off x="5262995" y="3173556"/>
                <a:ext cx="639906" cy="512618"/>
              </a:xfrm>
              <a:custGeom>
                <a:avLst/>
                <a:gdLst>
                  <a:gd name="connsiteX0" fmla="*/ 512618 w 639906"/>
                  <a:gd name="connsiteY0" fmla="*/ 348961 h 512618"/>
                  <a:gd name="connsiteX1" fmla="*/ 482311 w 639906"/>
                  <a:gd name="connsiteY1" fmla="*/ 383598 h 512618"/>
                  <a:gd name="connsiteX2" fmla="*/ 446809 w 639906"/>
                  <a:gd name="connsiteY2" fmla="*/ 361950 h 512618"/>
                  <a:gd name="connsiteX3" fmla="*/ 329911 w 639906"/>
                  <a:gd name="connsiteY3" fmla="*/ 40698 h 512618"/>
                  <a:gd name="connsiteX4" fmla="*/ 274493 w 639906"/>
                  <a:gd name="connsiteY4" fmla="*/ 0 h 512618"/>
                  <a:gd name="connsiteX5" fmla="*/ 0 w 639906"/>
                  <a:gd name="connsiteY5" fmla="*/ 0 h 512618"/>
                  <a:gd name="connsiteX6" fmla="*/ 0 w 639906"/>
                  <a:gd name="connsiteY6" fmla="*/ 512618 h 512618"/>
                  <a:gd name="connsiteX7" fmla="*/ 200891 w 639906"/>
                  <a:gd name="connsiteY7" fmla="*/ 512618 h 512618"/>
                  <a:gd name="connsiteX8" fmla="*/ 200891 w 639906"/>
                  <a:gd name="connsiteY8" fmla="*/ 384464 h 512618"/>
                  <a:gd name="connsiteX9" fmla="*/ 165389 w 639906"/>
                  <a:gd name="connsiteY9" fmla="*/ 384464 h 512618"/>
                  <a:gd name="connsiteX10" fmla="*/ 128155 w 639906"/>
                  <a:gd name="connsiteY10" fmla="*/ 338571 h 512618"/>
                  <a:gd name="connsiteX11" fmla="*/ 128155 w 639906"/>
                  <a:gd name="connsiteY11" fmla="*/ 184439 h 512618"/>
                  <a:gd name="connsiteX12" fmla="*/ 200025 w 639906"/>
                  <a:gd name="connsiteY12" fmla="*/ 133350 h 512618"/>
                  <a:gd name="connsiteX13" fmla="*/ 228600 w 639906"/>
                  <a:gd name="connsiteY13" fmla="*/ 164523 h 512618"/>
                  <a:gd name="connsiteX14" fmla="*/ 322118 w 639906"/>
                  <a:gd name="connsiteY14" fmla="*/ 407843 h 512618"/>
                  <a:gd name="connsiteX15" fmla="*/ 475384 w 639906"/>
                  <a:gd name="connsiteY15" fmla="*/ 512618 h 512618"/>
                  <a:gd name="connsiteX16" fmla="*/ 478848 w 639906"/>
                  <a:gd name="connsiteY16" fmla="*/ 512618 h 512618"/>
                  <a:gd name="connsiteX17" fmla="*/ 639907 w 639906"/>
                  <a:gd name="connsiteY17" fmla="*/ 353291 h 512618"/>
                  <a:gd name="connsiteX18" fmla="*/ 639907 w 639906"/>
                  <a:gd name="connsiteY18" fmla="*/ 0 h 512618"/>
                  <a:gd name="connsiteX19" fmla="*/ 511752 w 639906"/>
                  <a:gd name="connsiteY19" fmla="*/ 0 h 512618"/>
                  <a:gd name="connsiteX20" fmla="*/ 511752 w 639906"/>
                  <a:gd name="connsiteY20" fmla="*/ 34982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9906" h="512618">
                    <a:moveTo>
                      <a:pt x="512618" y="348961"/>
                    </a:moveTo>
                    <a:cubicBezTo>
                      <a:pt x="512618" y="366279"/>
                      <a:pt x="499630" y="381000"/>
                      <a:pt x="482311" y="383598"/>
                    </a:cubicBezTo>
                    <a:cubicBezTo>
                      <a:pt x="466725" y="385330"/>
                      <a:pt x="452005" y="375805"/>
                      <a:pt x="446809" y="361950"/>
                    </a:cubicBezTo>
                    <a:lnTo>
                      <a:pt x="329911" y="40698"/>
                    </a:lnTo>
                    <a:cubicBezTo>
                      <a:pt x="321252" y="14721"/>
                      <a:pt x="299605" y="0"/>
                      <a:pt x="274493" y="0"/>
                    </a:cubicBezTo>
                    <a:lnTo>
                      <a:pt x="0" y="0"/>
                    </a:lnTo>
                    <a:lnTo>
                      <a:pt x="0" y="512618"/>
                    </a:lnTo>
                    <a:lnTo>
                      <a:pt x="200891" y="512618"/>
                    </a:lnTo>
                    <a:lnTo>
                      <a:pt x="200891" y="384464"/>
                    </a:lnTo>
                    <a:lnTo>
                      <a:pt x="165389" y="384464"/>
                    </a:lnTo>
                    <a:cubicBezTo>
                      <a:pt x="142009" y="384464"/>
                      <a:pt x="128155" y="363682"/>
                      <a:pt x="128155" y="338571"/>
                    </a:cubicBezTo>
                    <a:lnTo>
                      <a:pt x="128155" y="184439"/>
                    </a:lnTo>
                    <a:cubicBezTo>
                      <a:pt x="128155" y="146339"/>
                      <a:pt x="165389" y="118630"/>
                      <a:pt x="200025" y="133350"/>
                    </a:cubicBezTo>
                    <a:cubicBezTo>
                      <a:pt x="213014" y="139411"/>
                      <a:pt x="223405" y="150668"/>
                      <a:pt x="228600" y="164523"/>
                    </a:cubicBezTo>
                    <a:lnTo>
                      <a:pt x="322118" y="407843"/>
                    </a:lnTo>
                    <a:cubicBezTo>
                      <a:pt x="346364" y="471920"/>
                      <a:pt x="406977" y="512618"/>
                      <a:pt x="475384" y="512618"/>
                    </a:cubicBezTo>
                    <a:lnTo>
                      <a:pt x="478848" y="512618"/>
                    </a:lnTo>
                    <a:cubicBezTo>
                      <a:pt x="567170" y="512618"/>
                      <a:pt x="639907" y="442480"/>
                      <a:pt x="639907" y="353291"/>
                    </a:cubicBezTo>
                    <a:lnTo>
                      <a:pt x="639907" y="0"/>
                    </a:lnTo>
                    <a:lnTo>
                      <a:pt x="511752" y="0"/>
                    </a:lnTo>
                    <a:lnTo>
                      <a:pt x="511752" y="349827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64C98641-645D-0B20-1931-FC95777E3E93}"/>
                  </a:ext>
                </a:extLst>
              </p:cNvPr>
              <p:cNvSpPr/>
              <p:nvPr/>
            </p:nvSpPr>
            <p:spPr>
              <a:xfrm>
                <a:off x="6031922" y="3172690"/>
                <a:ext cx="640772" cy="512618"/>
              </a:xfrm>
              <a:custGeom>
                <a:avLst/>
                <a:gdLst>
                  <a:gd name="connsiteX0" fmla="*/ 384464 w 640772"/>
                  <a:gd name="connsiteY0" fmla="*/ 0 h 512618"/>
                  <a:gd name="connsiteX1" fmla="*/ 0 w 640772"/>
                  <a:gd name="connsiteY1" fmla="*/ 0 h 512618"/>
                  <a:gd name="connsiteX2" fmla="*/ 0 w 640772"/>
                  <a:gd name="connsiteY2" fmla="*/ 129020 h 512618"/>
                  <a:gd name="connsiteX3" fmla="*/ 384464 w 640772"/>
                  <a:gd name="connsiteY3" fmla="*/ 129020 h 512618"/>
                  <a:gd name="connsiteX4" fmla="*/ 511752 w 640772"/>
                  <a:gd name="connsiteY4" fmla="*/ 256309 h 512618"/>
                  <a:gd name="connsiteX5" fmla="*/ 384464 w 640772"/>
                  <a:gd name="connsiteY5" fmla="*/ 383598 h 512618"/>
                  <a:gd name="connsiteX6" fmla="*/ 0 w 640772"/>
                  <a:gd name="connsiteY6" fmla="*/ 383598 h 512618"/>
                  <a:gd name="connsiteX7" fmla="*/ 0 w 640772"/>
                  <a:gd name="connsiteY7" fmla="*/ 512618 h 512618"/>
                  <a:gd name="connsiteX8" fmla="*/ 384464 w 640772"/>
                  <a:gd name="connsiteY8" fmla="*/ 512618 h 512618"/>
                  <a:gd name="connsiteX9" fmla="*/ 609600 w 640772"/>
                  <a:gd name="connsiteY9" fmla="*/ 380134 h 512618"/>
                  <a:gd name="connsiteX10" fmla="*/ 640773 w 640772"/>
                  <a:gd name="connsiteY10" fmla="*/ 256309 h 512618"/>
                  <a:gd name="connsiteX11" fmla="*/ 609600 w 640772"/>
                  <a:gd name="connsiteY11" fmla="*/ 132484 h 512618"/>
                  <a:gd name="connsiteX12" fmla="*/ 384464 w 640772"/>
                  <a:gd name="connsiteY12" fmla="*/ 0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0772" h="512618">
                    <a:moveTo>
                      <a:pt x="384464" y="0"/>
                    </a:moveTo>
                    <a:lnTo>
                      <a:pt x="0" y="0"/>
                    </a:lnTo>
                    <a:lnTo>
                      <a:pt x="0" y="129020"/>
                    </a:lnTo>
                    <a:lnTo>
                      <a:pt x="384464" y="129020"/>
                    </a:lnTo>
                    <a:cubicBezTo>
                      <a:pt x="452004" y="129020"/>
                      <a:pt x="511752" y="188768"/>
                      <a:pt x="511752" y="256309"/>
                    </a:cubicBezTo>
                    <a:cubicBezTo>
                      <a:pt x="511752" y="323850"/>
                      <a:pt x="452004" y="383598"/>
                      <a:pt x="384464" y="383598"/>
                    </a:cubicBezTo>
                    <a:lnTo>
                      <a:pt x="0" y="383598"/>
                    </a:lnTo>
                    <a:lnTo>
                      <a:pt x="0" y="512618"/>
                    </a:lnTo>
                    <a:lnTo>
                      <a:pt x="384464" y="512618"/>
                    </a:lnTo>
                    <a:cubicBezTo>
                      <a:pt x="481446" y="512618"/>
                      <a:pt x="565439" y="458932"/>
                      <a:pt x="609600" y="380134"/>
                    </a:cubicBezTo>
                    <a:cubicBezTo>
                      <a:pt x="629516" y="343766"/>
                      <a:pt x="640773" y="301337"/>
                      <a:pt x="640773" y="256309"/>
                    </a:cubicBezTo>
                    <a:cubicBezTo>
                      <a:pt x="640773" y="211282"/>
                      <a:pt x="629516" y="169718"/>
                      <a:pt x="609600" y="132484"/>
                    </a:cubicBezTo>
                    <a:cubicBezTo>
                      <a:pt x="566305" y="52821"/>
                      <a:pt x="482311" y="0"/>
                      <a:pt x="384464" y="0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7F7519B4-FB0E-2AFE-142C-41050C292520}"/>
                  </a:ext>
                </a:extLst>
              </p:cNvPr>
              <p:cNvSpPr/>
              <p:nvPr/>
            </p:nvSpPr>
            <p:spPr>
              <a:xfrm>
                <a:off x="6726381" y="3171824"/>
                <a:ext cx="202622" cy="512618"/>
              </a:xfrm>
              <a:custGeom>
                <a:avLst/>
                <a:gdLst>
                  <a:gd name="connsiteX0" fmla="*/ 25977 w 202622"/>
                  <a:gd name="connsiteY0" fmla="*/ 129021 h 512618"/>
                  <a:gd name="connsiteX1" fmla="*/ 36368 w 202622"/>
                  <a:gd name="connsiteY1" fmla="*/ 129021 h 512618"/>
                  <a:gd name="connsiteX2" fmla="*/ 74468 w 202622"/>
                  <a:gd name="connsiteY2" fmla="*/ 176646 h 512618"/>
                  <a:gd name="connsiteX3" fmla="*/ 74468 w 202622"/>
                  <a:gd name="connsiteY3" fmla="*/ 512618 h 512618"/>
                  <a:gd name="connsiteX4" fmla="*/ 202623 w 202622"/>
                  <a:gd name="connsiteY4" fmla="*/ 512618 h 512618"/>
                  <a:gd name="connsiteX5" fmla="*/ 202623 w 202622"/>
                  <a:gd name="connsiteY5" fmla="*/ 0 h 512618"/>
                  <a:gd name="connsiteX6" fmla="*/ 0 w 202622"/>
                  <a:gd name="connsiteY6" fmla="*/ 0 h 512618"/>
                  <a:gd name="connsiteX7" fmla="*/ 0 w 202622"/>
                  <a:gd name="connsiteY7" fmla="*/ 128155 h 512618"/>
                  <a:gd name="connsiteX8" fmla="*/ 26843 w 202622"/>
                  <a:gd name="connsiteY8" fmla="*/ 128155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622" h="512618">
                    <a:moveTo>
                      <a:pt x="25977" y="129021"/>
                    </a:moveTo>
                    <a:cubicBezTo>
                      <a:pt x="29441" y="129021"/>
                      <a:pt x="32039" y="129021"/>
                      <a:pt x="36368" y="129021"/>
                    </a:cubicBezTo>
                    <a:cubicBezTo>
                      <a:pt x="59748" y="132484"/>
                      <a:pt x="74468" y="151534"/>
                      <a:pt x="74468" y="176646"/>
                    </a:cubicBezTo>
                    <a:lnTo>
                      <a:pt x="74468" y="512618"/>
                    </a:lnTo>
                    <a:lnTo>
                      <a:pt x="202623" y="512618"/>
                    </a:lnTo>
                    <a:lnTo>
                      <a:pt x="202623" y="0"/>
                    </a:lnTo>
                    <a:lnTo>
                      <a:pt x="0" y="0"/>
                    </a:lnTo>
                    <a:lnTo>
                      <a:pt x="0" y="128155"/>
                    </a:lnTo>
                    <a:lnTo>
                      <a:pt x="26843" y="128155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C7367585-FA62-94BC-4019-11C3659C1876}"/>
                  </a:ext>
                </a:extLst>
              </p:cNvPr>
              <p:cNvSpPr/>
              <p:nvPr/>
            </p:nvSpPr>
            <p:spPr>
              <a:xfrm>
                <a:off x="7058025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79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79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250F0E30-BE00-3568-B0D7-D5A043FB78B6}"/>
                  </a:ext>
                </a:extLst>
              </p:cNvPr>
              <p:cNvSpPr/>
              <p:nvPr/>
            </p:nvSpPr>
            <p:spPr>
              <a:xfrm>
                <a:off x="7056293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370A4361-187F-7DE6-E662-E7A34275BECE}"/>
                  </a:ext>
                </a:extLst>
              </p:cNvPr>
              <p:cNvSpPr/>
              <p:nvPr/>
            </p:nvSpPr>
            <p:spPr>
              <a:xfrm>
                <a:off x="3726006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80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80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B031D13C-0C00-9E14-38EA-150422BE6075}"/>
                  </a:ext>
                </a:extLst>
              </p:cNvPr>
              <p:cNvSpPr/>
              <p:nvPr/>
            </p:nvSpPr>
            <p:spPr>
              <a:xfrm>
                <a:off x="3726006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8065ACE3-71DE-DB87-D5B2-0BCD87760D85}"/>
                  </a:ext>
                </a:extLst>
              </p:cNvPr>
              <p:cNvSpPr/>
              <p:nvPr/>
            </p:nvSpPr>
            <p:spPr>
              <a:xfrm>
                <a:off x="7827818" y="3172690"/>
                <a:ext cx="639040" cy="514349"/>
              </a:xfrm>
              <a:custGeom>
                <a:avLst/>
                <a:gdLst>
                  <a:gd name="connsiteX0" fmla="*/ 639041 w 639040"/>
                  <a:gd name="connsiteY0" fmla="*/ 129020 h 514349"/>
                  <a:gd name="connsiteX1" fmla="*/ 639041 w 639040"/>
                  <a:gd name="connsiteY1" fmla="*/ 0 h 514349"/>
                  <a:gd name="connsiteX2" fmla="*/ 526473 w 639040"/>
                  <a:gd name="connsiteY2" fmla="*/ 0 h 514349"/>
                  <a:gd name="connsiteX3" fmla="*/ 502227 w 639040"/>
                  <a:gd name="connsiteY3" fmla="*/ 9525 h 514349"/>
                  <a:gd name="connsiteX4" fmla="*/ 302203 w 639040"/>
                  <a:gd name="connsiteY4" fmla="*/ 191366 h 514349"/>
                  <a:gd name="connsiteX5" fmla="*/ 281420 w 639040"/>
                  <a:gd name="connsiteY5" fmla="*/ 200025 h 514349"/>
                  <a:gd name="connsiteX6" fmla="*/ 142009 w 639040"/>
                  <a:gd name="connsiteY6" fmla="*/ 200025 h 514349"/>
                  <a:gd name="connsiteX7" fmla="*/ 126423 w 639040"/>
                  <a:gd name="connsiteY7" fmla="*/ 184439 h 514349"/>
                  <a:gd name="connsiteX8" fmla="*/ 126423 w 639040"/>
                  <a:gd name="connsiteY8" fmla="*/ 866 h 514349"/>
                  <a:gd name="connsiteX9" fmla="*/ 0 w 639040"/>
                  <a:gd name="connsiteY9" fmla="*/ 866 h 514349"/>
                  <a:gd name="connsiteX10" fmla="*/ 0 w 639040"/>
                  <a:gd name="connsiteY10" fmla="*/ 513484 h 514349"/>
                  <a:gd name="connsiteX11" fmla="*/ 126423 w 639040"/>
                  <a:gd name="connsiteY11" fmla="*/ 513484 h 514349"/>
                  <a:gd name="connsiteX12" fmla="*/ 126423 w 639040"/>
                  <a:gd name="connsiteY12" fmla="*/ 329911 h 514349"/>
                  <a:gd name="connsiteX13" fmla="*/ 142009 w 639040"/>
                  <a:gd name="connsiteY13" fmla="*/ 314325 h 514349"/>
                  <a:gd name="connsiteX14" fmla="*/ 281420 w 639040"/>
                  <a:gd name="connsiteY14" fmla="*/ 314325 h 514349"/>
                  <a:gd name="connsiteX15" fmla="*/ 302203 w 639040"/>
                  <a:gd name="connsiteY15" fmla="*/ 322984 h 514349"/>
                  <a:gd name="connsiteX16" fmla="*/ 502227 w 639040"/>
                  <a:gd name="connsiteY16" fmla="*/ 504825 h 514349"/>
                  <a:gd name="connsiteX17" fmla="*/ 526473 w 639040"/>
                  <a:gd name="connsiteY17" fmla="*/ 514350 h 514349"/>
                  <a:gd name="connsiteX18" fmla="*/ 639041 w 639040"/>
                  <a:gd name="connsiteY18" fmla="*/ 514350 h 514349"/>
                  <a:gd name="connsiteX19" fmla="*/ 639041 w 639040"/>
                  <a:gd name="connsiteY19" fmla="*/ 386196 h 514349"/>
                  <a:gd name="connsiteX20" fmla="*/ 577562 w 639040"/>
                  <a:gd name="connsiteY20" fmla="*/ 386196 h 514349"/>
                  <a:gd name="connsiteX21" fmla="*/ 524741 w 639040"/>
                  <a:gd name="connsiteY21" fmla="*/ 367145 h 514349"/>
                  <a:gd name="connsiteX22" fmla="*/ 429491 w 639040"/>
                  <a:gd name="connsiteY22" fmla="*/ 283152 h 514349"/>
                  <a:gd name="connsiteX23" fmla="*/ 429491 w 639040"/>
                  <a:gd name="connsiteY23" fmla="*/ 233795 h 514349"/>
                  <a:gd name="connsiteX24" fmla="*/ 524741 w 639040"/>
                  <a:gd name="connsiteY24" fmla="*/ 149802 h 514349"/>
                  <a:gd name="connsiteX25" fmla="*/ 577562 w 639040"/>
                  <a:gd name="connsiteY25" fmla="*/ 130752 h 514349"/>
                  <a:gd name="connsiteX26" fmla="*/ 639041 w 639040"/>
                  <a:gd name="connsiteY26" fmla="*/ 130752 h 51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39040" h="514349">
                    <a:moveTo>
                      <a:pt x="639041" y="129020"/>
                    </a:moveTo>
                    <a:lnTo>
                      <a:pt x="639041" y="0"/>
                    </a:lnTo>
                    <a:lnTo>
                      <a:pt x="526473" y="0"/>
                    </a:lnTo>
                    <a:cubicBezTo>
                      <a:pt x="517814" y="0"/>
                      <a:pt x="509154" y="3464"/>
                      <a:pt x="502227" y="9525"/>
                    </a:cubicBezTo>
                    <a:lnTo>
                      <a:pt x="302203" y="191366"/>
                    </a:lnTo>
                    <a:cubicBezTo>
                      <a:pt x="296141" y="196561"/>
                      <a:pt x="289214" y="200025"/>
                      <a:pt x="281420" y="200025"/>
                    </a:cubicBezTo>
                    <a:lnTo>
                      <a:pt x="142009" y="200025"/>
                    </a:lnTo>
                    <a:cubicBezTo>
                      <a:pt x="133350" y="200025"/>
                      <a:pt x="126423" y="193098"/>
                      <a:pt x="126423" y="184439"/>
                    </a:cubicBezTo>
                    <a:lnTo>
                      <a:pt x="126423" y="866"/>
                    </a:lnTo>
                    <a:lnTo>
                      <a:pt x="0" y="866"/>
                    </a:lnTo>
                    <a:lnTo>
                      <a:pt x="0" y="513484"/>
                    </a:lnTo>
                    <a:lnTo>
                      <a:pt x="126423" y="513484"/>
                    </a:lnTo>
                    <a:lnTo>
                      <a:pt x="126423" y="329911"/>
                    </a:lnTo>
                    <a:cubicBezTo>
                      <a:pt x="126423" y="321252"/>
                      <a:pt x="133350" y="314325"/>
                      <a:pt x="142009" y="314325"/>
                    </a:cubicBezTo>
                    <a:lnTo>
                      <a:pt x="281420" y="314325"/>
                    </a:lnTo>
                    <a:cubicBezTo>
                      <a:pt x="289214" y="314325"/>
                      <a:pt x="296141" y="316923"/>
                      <a:pt x="302203" y="322984"/>
                    </a:cubicBezTo>
                    <a:lnTo>
                      <a:pt x="502227" y="504825"/>
                    </a:lnTo>
                    <a:cubicBezTo>
                      <a:pt x="509154" y="510886"/>
                      <a:pt x="517814" y="514350"/>
                      <a:pt x="526473" y="514350"/>
                    </a:cubicBezTo>
                    <a:lnTo>
                      <a:pt x="639041" y="514350"/>
                    </a:lnTo>
                    <a:lnTo>
                      <a:pt x="639041" y="386196"/>
                    </a:lnTo>
                    <a:lnTo>
                      <a:pt x="577562" y="386196"/>
                    </a:lnTo>
                    <a:cubicBezTo>
                      <a:pt x="558511" y="386196"/>
                      <a:pt x="539461" y="379268"/>
                      <a:pt x="524741" y="367145"/>
                    </a:cubicBezTo>
                    <a:lnTo>
                      <a:pt x="429491" y="283152"/>
                    </a:lnTo>
                    <a:cubicBezTo>
                      <a:pt x="414771" y="270164"/>
                      <a:pt x="414771" y="247650"/>
                      <a:pt x="429491" y="233795"/>
                    </a:cubicBezTo>
                    <a:lnTo>
                      <a:pt x="524741" y="149802"/>
                    </a:lnTo>
                    <a:cubicBezTo>
                      <a:pt x="539461" y="137680"/>
                      <a:pt x="557646" y="131618"/>
                      <a:pt x="577562" y="130752"/>
                    </a:cubicBezTo>
                    <a:lnTo>
                      <a:pt x="639041" y="130752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E272DE8-1E8C-8684-18A3-E47AAF21B373}"/>
                  </a:ext>
                </a:extLst>
              </p:cNvPr>
              <p:cNvSpPr/>
              <p:nvPr/>
            </p:nvSpPr>
            <p:spPr>
              <a:xfrm>
                <a:off x="4441247" y="3172690"/>
                <a:ext cx="692727" cy="513484"/>
              </a:xfrm>
              <a:custGeom>
                <a:avLst/>
                <a:gdLst>
                  <a:gd name="connsiteX0" fmla="*/ 497898 w 692727"/>
                  <a:gd name="connsiteY0" fmla="*/ 0 h 513484"/>
                  <a:gd name="connsiteX1" fmla="*/ 351559 w 692727"/>
                  <a:gd name="connsiteY1" fmla="*/ 72736 h 513484"/>
                  <a:gd name="connsiteX2" fmla="*/ 0 w 692727"/>
                  <a:gd name="connsiteY2" fmla="*/ 512618 h 513484"/>
                  <a:gd name="connsiteX3" fmla="*/ 178377 w 692727"/>
                  <a:gd name="connsiteY3" fmla="*/ 512618 h 513484"/>
                  <a:gd name="connsiteX4" fmla="*/ 468457 w 692727"/>
                  <a:gd name="connsiteY4" fmla="*/ 155864 h 513484"/>
                  <a:gd name="connsiteX5" fmla="*/ 516082 w 692727"/>
                  <a:gd name="connsiteY5" fmla="*/ 129886 h 513484"/>
                  <a:gd name="connsiteX6" fmla="*/ 564573 w 692727"/>
                  <a:gd name="connsiteY6" fmla="*/ 184439 h 513484"/>
                  <a:gd name="connsiteX7" fmla="*/ 564573 w 692727"/>
                  <a:gd name="connsiteY7" fmla="*/ 339436 h 513484"/>
                  <a:gd name="connsiteX8" fmla="*/ 528205 w 692727"/>
                  <a:gd name="connsiteY8" fmla="*/ 385330 h 513484"/>
                  <a:gd name="connsiteX9" fmla="*/ 492702 w 692727"/>
                  <a:gd name="connsiteY9" fmla="*/ 385330 h 513484"/>
                  <a:gd name="connsiteX10" fmla="*/ 492702 w 692727"/>
                  <a:gd name="connsiteY10" fmla="*/ 513484 h 513484"/>
                  <a:gd name="connsiteX11" fmla="*/ 692727 w 692727"/>
                  <a:gd name="connsiteY11" fmla="*/ 513484 h 513484"/>
                  <a:gd name="connsiteX12" fmla="*/ 692727 w 692727"/>
                  <a:gd name="connsiteY12" fmla="*/ 192232 h 513484"/>
                  <a:gd name="connsiteX13" fmla="*/ 497898 w 692727"/>
                  <a:gd name="connsiteY13" fmla="*/ 866 h 513484"/>
                  <a:gd name="connsiteX14" fmla="*/ 497898 w 692727"/>
                  <a:gd name="connsiteY14" fmla="*/ 866 h 513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2727" h="513484">
                    <a:moveTo>
                      <a:pt x="497898" y="0"/>
                    </a:moveTo>
                    <a:cubicBezTo>
                      <a:pt x="440748" y="866"/>
                      <a:pt x="387061" y="27709"/>
                      <a:pt x="351559" y="72736"/>
                    </a:cubicBezTo>
                    <a:lnTo>
                      <a:pt x="0" y="512618"/>
                    </a:lnTo>
                    <a:lnTo>
                      <a:pt x="178377" y="512618"/>
                    </a:lnTo>
                    <a:lnTo>
                      <a:pt x="468457" y="155864"/>
                    </a:lnTo>
                    <a:cubicBezTo>
                      <a:pt x="483177" y="138545"/>
                      <a:pt x="493568" y="129886"/>
                      <a:pt x="516082" y="129886"/>
                    </a:cubicBezTo>
                    <a:cubicBezTo>
                      <a:pt x="538596" y="129886"/>
                      <a:pt x="564573" y="154998"/>
                      <a:pt x="564573" y="184439"/>
                    </a:cubicBezTo>
                    <a:lnTo>
                      <a:pt x="564573" y="339436"/>
                    </a:lnTo>
                    <a:cubicBezTo>
                      <a:pt x="564573" y="364548"/>
                      <a:pt x="551584" y="385330"/>
                      <a:pt x="528205" y="385330"/>
                    </a:cubicBezTo>
                    <a:lnTo>
                      <a:pt x="492702" y="385330"/>
                    </a:lnTo>
                    <a:lnTo>
                      <a:pt x="492702" y="513484"/>
                    </a:lnTo>
                    <a:lnTo>
                      <a:pt x="692727" y="513484"/>
                    </a:lnTo>
                    <a:lnTo>
                      <a:pt x="692727" y="192232"/>
                    </a:lnTo>
                    <a:cubicBezTo>
                      <a:pt x="692727" y="166255"/>
                      <a:pt x="692727" y="866"/>
                      <a:pt x="497898" y="866"/>
                    </a:cubicBezTo>
                    <a:lnTo>
                      <a:pt x="497898" y="866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8DD0071-FF36-FB3D-BCFC-5CDF9D4BB8E4}"/>
                </a:ext>
              </a:extLst>
            </p:cNvPr>
            <p:cNvGrpSpPr/>
            <p:nvPr userDrawn="1"/>
          </p:nvGrpSpPr>
          <p:grpSpPr>
            <a:xfrm>
              <a:off x="11237775" y="5428812"/>
              <a:ext cx="644881" cy="280035"/>
              <a:chOff x="11237775" y="5428812"/>
              <a:chExt cx="644881" cy="280035"/>
            </a:xfrm>
            <a:grpFill/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FC72BE89-CE24-18EC-0AB5-646830BB6488}"/>
                  </a:ext>
                </a:extLst>
              </p:cNvPr>
              <p:cNvSpPr/>
              <p:nvPr/>
            </p:nvSpPr>
            <p:spPr>
              <a:xfrm>
                <a:off x="11237775" y="5428812"/>
                <a:ext cx="245631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245631" h="280035">
                    <a:moveTo>
                      <a:pt x="0" y="0"/>
                    </a:moveTo>
                    <a:lnTo>
                      <a:pt x="245631" y="0"/>
                    </a:lnTo>
                    <a:lnTo>
                      <a:pt x="245631" y="50407"/>
                    </a:lnTo>
                    <a:lnTo>
                      <a:pt x="151219" y="50407"/>
                    </a:lnTo>
                    <a:lnTo>
                      <a:pt x="151219" y="280035"/>
                    </a:lnTo>
                    <a:lnTo>
                      <a:pt x="93612" y="280035"/>
                    </a:lnTo>
                    <a:lnTo>
                      <a:pt x="93612" y="50407"/>
                    </a:lnTo>
                    <a:lnTo>
                      <a:pt x="0" y="504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153D48ED-44B9-8C7C-1618-E4932A3F335F}"/>
                  </a:ext>
                </a:extLst>
              </p:cNvPr>
              <p:cNvSpPr/>
              <p:nvPr/>
            </p:nvSpPr>
            <p:spPr>
              <a:xfrm>
                <a:off x="11521011" y="5428812"/>
                <a:ext cx="361645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361645" h="280035">
                    <a:moveTo>
                      <a:pt x="0" y="0"/>
                    </a:moveTo>
                    <a:lnTo>
                      <a:pt x="100012" y="0"/>
                    </a:lnTo>
                    <a:lnTo>
                      <a:pt x="181622" y="210427"/>
                    </a:lnTo>
                    <a:lnTo>
                      <a:pt x="185623" y="210427"/>
                    </a:lnTo>
                    <a:lnTo>
                      <a:pt x="268033" y="0"/>
                    </a:lnTo>
                    <a:lnTo>
                      <a:pt x="361645" y="0"/>
                    </a:lnTo>
                    <a:lnTo>
                      <a:pt x="361645" y="280035"/>
                    </a:lnTo>
                    <a:lnTo>
                      <a:pt x="305638" y="280035"/>
                    </a:lnTo>
                    <a:lnTo>
                      <a:pt x="305638" y="48006"/>
                    </a:lnTo>
                    <a:lnTo>
                      <a:pt x="301637" y="48006"/>
                    </a:lnTo>
                    <a:lnTo>
                      <a:pt x="211226" y="280035"/>
                    </a:lnTo>
                    <a:lnTo>
                      <a:pt x="150418" y="280035"/>
                    </a:lnTo>
                    <a:lnTo>
                      <a:pt x="60007" y="48006"/>
                    </a:lnTo>
                    <a:lnTo>
                      <a:pt x="56807" y="48006"/>
                    </a:lnTo>
                    <a:lnTo>
                      <a:pt x="56807" y="280035"/>
                    </a:lnTo>
                    <a:lnTo>
                      <a:pt x="0" y="28003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A526EF8-C741-90B4-C2E4-5A46E47F861D}"/>
              </a:ext>
            </a:extLst>
          </p:cNvPr>
          <p:cNvSpPr/>
          <p:nvPr/>
        </p:nvSpPr>
        <p:spPr>
          <a:xfrm>
            <a:off x="11563470" y="293688"/>
            <a:ext cx="336430" cy="3364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7181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me_2024 sandisk or its affiliates All rights reserved">
            <a:extLst>
              <a:ext uri="{FF2B5EF4-FFF2-40B4-BE49-F238E27FC236}">
                <a16:creationId xmlns:a16="http://schemas.microsoft.com/office/drawing/2014/main" id="{EFFFC07D-0CF9-FFD6-F0CD-D4D74A7F1D23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44B28BD3-18EC-FB95-1877-48A10F09B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439244"/>
            <a:ext cx="11607800" cy="1425347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809DECB-5936-5428-8883-81380D690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26AB01F1-A246-4D9E-8EE9-572BBD7A4D28}" type="slidenum">
              <a:rPr lang="en-MY" smtClean="0"/>
              <a:t>‹#›</a:t>
            </a:fld>
            <a:endParaRPr lang="en-MY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4647B2-3595-A741-1EC4-A09E9488BC24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EB56B84-5BE3-3D3F-7401-04188DADEF39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CCA0356-9320-B942-6773-B921AB688397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A595F84-C51D-066F-E065-0F6520E2092C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3CE45755-1412-2737-07F6-C06A364D54D6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60D7546-48E6-2469-1BA2-B844BBF9D957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ED57CB0E-899C-746E-611B-3D1A00857EEA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7CDE551A-6BA3-015B-3833-6BCA61180547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ED82E78D-3819-1F1A-D966-BC3B3F9B3370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AEFE6622-74C6-53C0-15F3-CD6A14815A22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6525B237-3E5C-7EC5-C2F0-E646787E2F33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CE3006BC-623B-0218-1B09-75D08880AA35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4" name="name_2024 sandisk or its affiliates All rights reserved">
            <a:extLst>
              <a:ext uri="{FF2B5EF4-FFF2-40B4-BE49-F238E27FC236}">
                <a16:creationId xmlns:a16="http://schemas.microsoft.com/office/drawing/2014/main" id="{646CA856-70AA-D85B-625B-97C1AEB1CED6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6" name="name_2024 sandisk or its affiliates All rights reserved">
            <a:extLst>
              <a:ext uri="{FF2B5EF4-FFF2-40B4-BE49-F238E27FC236}">
                <a16:creationId xmlns:a16="http://schemas.microsoft.com/office/drawing/2014/main" id="{14A74770-E2CD-E746-760E-E7B7AB9D9959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8BE3BE6-2545-620F-5B54-B70AD5AF750F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9" name="Content Placeholder 8">
            <a:extLst>
              <a:ext uri="{FF2B5EF4-FFF2-40B4-BE49-F238E27FC236}">
                <a16:creationId xmlns:a16="http://schemas.microsoft.com/office/drawing/2014/main" id="{402A282F-C080-4B95-9D93-6C0221C2F46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92099" y="2284930"/>
            <a:ext cx="11607801" cy="3885745"/>
          </a:xfrm>
          <a:prstGeom prst="rect">
            <a:avLst/>
          </a:prstGeom>
        </p:spPr>
        <p:txBody>
          <a:bodyPr lIns="0" bIns="0">
            <a:noAutofit/>
          </a:bodyPr>
          <a:lstStyle>
            <a:lvl1pPr marL="292608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1pPr>
            <a:lvl2pPr marL="585216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2pPr>
            <a:lvl3pPr marL="877824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3pPr>
            <a:lvl4pPr marL="1170432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4pPr>
            <a:lvl5pPr marL="1463040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87904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me_2024 sandisk or its affiliates All rights reserved">
            <a:extLst>
              <a:ext uri="{FF2B5EF4-FFF2-40B4-BE49-F238E27FC236}">
                <a16:creationId xmlns:a16="http://schemas.microsoft.com/office/drawing/2014/main" id="{EFFFC07D-0CF9-FFD6-F0CD-D4D74A7F1D23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44B28BD3-18EC-FB95-1877-48A10F09B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439244"/>
            <a:ext cx="11607800" cy="1425347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809DECB-5936-5428-8883-81380D690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26AB01F1-A246-4D9E-8EE9-572BBD7A4D28}" type="slidenum">
              <a:rPr lang="en-MY" smtClean="0"/>
              <a:t>‹#›</a:t>
            </a:fld>
            <a:endParaRPr lang="en-MY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997292F-CF1E-3CD4-CD5B-27D17B02060C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15F0CA2-4CC9-ADEF-4F8F-87D8057851FC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F0C4E8B-F76F-C544-D198-0A70045B8783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42F149E-6873-D283-0DA0-18010F05859D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0F40659-20B1-F441-4897-5A556619185A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EF41CF2C-C479-03FD-A940-AD524158EA44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4A86CF7-AB7B-BE2F-18D8-B07905D46010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477B0D6-C4D1-A790-B6A0-964722CE8C67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050C485-7816-EC75-A8F0-1E989B63068F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7441CEAD-6437-E895-E401-B754FBC2BAE0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6744FFA-4E92-F613-7AA5-92C01C3B9D6F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54439DC5-B658-774B-2032-D21C7FEAA41B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72F8658A-7DDF-1A0E-9043-BDEC07FAFDB0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5" name="name_2024 sandisk or its affiliates All rights reserved">
            <a:extLst>
              <a:ext uri="{FF2B5EF4-FFF2-40B4-BE49-F238E27FC236}">
                <a16:creationId xmlns:a16="http://schemas.microsoft.com/office/drawing/2014/main" id="{CBE807D9-F695-A0B4-A653-328CF15F3DD2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57C35AE-61A7-BB1B-B1A0-A6A5B41E1E65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8" name="Content Placeholder 8">
            <a:extLst>
              <a:ext uri="{FF2B5EF4-FFF2-40B4-BE49-F238E27FC236}">
                <a16:creationId xmlns:a16="http://schemas.microsoft.com/office/drawing/2014/main" id="{98395796-33AA-51E3-CE74-B5F0900243A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92099" y="2284930"/>
            <a:ext cx="11607801" cy="3885745"/>
          </a:xfrm>
          <a:prstGeom prst="rect">
            <a:avLst/>
          </a:prstGeom>
        </p:spPr>
        <p:txBody>
          <a:bodyPr lIns="0" bIns="0">
            <a:noAutofit/>
          </a:bodyPr>
          <a:lstStyle>
            <a:lvl1pPr marL="292608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1pPr>
            <a:lvl2pPr marL="585216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2pPr>
            <a:lvl3pPr marL="877824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3pPr>
            <a:lvl4pPr marL="1170432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4pPr>
            <a:lvl5pPr marL="1463040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154378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me_2024 sandisk or its affiliates All rights reserved">
            <a:extLst>
              <a:ext uri="{FF2B5EF4-FFF2-40B4-BE49-F238E27FC236}">
                <a16:creationId xmlns:a16="http://schemas.microsoft.com/office/drawing/2014/main" id="{EFFFC07D-0CF9-FFD6-F0CD-D4D74A7F1D23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44B28BD3-18EC-FB95-1877-48A10F09B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439244"/>
            <a:ext cx="11607800" cy="1425347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809DECB-5936-5428-8883-81380D690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26AB01F1-A246-4D9E-8EE9-572BBD7A4D28}" type="slidenum">
              <a:rPr lang="en-MY" smtClean="0"/>
              <a:t>‹#›</a:t>
            </a:fld>
            <a:endParaRPr lang="en-MY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8F43665-ADE7-01E8-0170-7FE3F702A28E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697CA37-B9D0-BF99-9E1D-F0FE058DA195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FF59A5B-6547-4923-2DCD-3DEE1DBF56E7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6622E23-4806-0482-605D-D57F8001076F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7F6BAB7-1CE0-3383-B22D-2451C12477C0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9869B75A-4312-079A-DB76-312B5FF8A041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03CCD0F-6B57-E374-3261-B843A2B9E98C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82B70F33-1D4C-8DC0-1F38-B911C8D81BE7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39FBC49B-A162-7935-10EF-6FBAF8003975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A72D42B-2AF8-6787-0226-B1B0C75ED8F3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28349935-8A31-53C3-F92C-EADE49842785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3FC1670-0286-A12F-DF8D-7F0B38C12572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7B158CA7-6BD7-4A79-CA3C-EFD2F50C9790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5" name="name_2024 sandisk or its affiliates All rights reserved">
            <a:extLst>
              <a:ext uri="{FF2B5EF4-FFF2-40B4-BE49-F238E27FC236}">
                <a16:creationId xmlns:a16="http://schemas.microsoft.com/office/drawing/2014/main" id="{50D7B5B4-45F6-C52A-103A-232CD5411C0A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EE45B96-414A-F378-EB73-6FCEEED0CE78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8" name="Content Placeholder 8">
            <a:extLst>
              <a:ext uri="{FF2B5EF4-FFF2-40B4-BE49-F238E27FC236}">
                <a16:creationId xmlns:a16="http://schemas.microsoft.com/office/drawing/2014/main" id="{E1D4FC08-8E31-A604-4A57-3FF232DD4FA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92099" y="2284930"/>
            <a:ext cx="11607801" cy="3885745"/>
          </a:xfrm>
          <a:prstGeom prst="rect">
            <a:avLst/>
          </a:prstGeom>
        </p:spPr>
        <p:txBody>
          <a:bodyPr lIns="0" bIns="0">
            <a:noAutofit/>
          </a:bodyPr>
          <a:lstStyle>
            <a:lvl1pPr marL="292608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1pPr>
            <a:lvl2pPr marL="585216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2pPr>
            <a:lvl3pPr marL="877824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3pPr>
            <a:lvl4pPr marL="1170432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4pPr>
            <a:lvl5pPr marL="1463040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775124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me_2024 sandisk or its affiliates All rights reserved">
            <a:extLst>
              <a:ext uri="{FF2B5EF4-FFF2-40B4-BE49-F238E27FC236}">
                <a16:creationId xmlns:a16="http://schemas.microsoft.com/office/drawing/2014/main" id="{EF2E9E0C-E8BF-E64B-88D1-09D94508D838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DC22E9CB-00DB-F8F3-4E25-BF980D8333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9" y="442939"/>
            <a:ext cx="11607801" cy="964579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1" name="Text Placeholder 13">
            <a:extLst>
              <a:ext uri="{FF2B5EF4-FFF2-40B4-BE49-F238E27FC236}">
                <a16:creationId xmlns:a16="http://schemas.microsoft.com/office/drawing/2014/main" id="{958C97A4-E8B0-290A-15E7-CED0301719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099" y="1407519"/>
            <a:ext cx="11607801" cy="496143"/>
          </a:xfrm>
          <a:prstGeom prst="rect">
            <a:avLst/>
          </a:prstGeom>
        </p:spPr>
        <p:txBody>
          <a:bodyPr wrap="none" l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000" b="0" spc="0" baseline="0">
                <a:solidFill>
                  <a:schemeClr val="accent1"/>
                </a:solidFill>
                <a:latin typeface="+mj-lt"/>
              </a:defRPr>
            </a:lvl1pPr>
            <a:lvl2pPr marL="274304" indent="0">
              <a:buNone/>
              <a:defRPr/>
            </a:lvl2pPr>
            <a:lvl3pPr marL="914346" indent="0">
              <a:buNone/>
              <a:defRPr/>
            </a:lvl3pPr>
            <a:lvl4pPr marL="1371519" indent="0">
              <a:buNone/>
              <a:defRPr/>
            </a:lvl4pPr>
            <a:lvl5pPr marL="1828693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3E99B66-6085-AF23-EFBE-ECBF95F2C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26AB01F1-A246-4D9E-8EE9-572BBD7A4D28}" type="slidenum">
              <a:rPr lang="en-MY" smtClean="0"/>
              <a:t>‹#›</a:t>
            </a:fld>
            <a:endParaRPr lang="en-MY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6EE3D5D-5564-276A-F946-9C889AE6DC05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8A85A7E-F460-1F7E-16E3-2759A2BCF211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FE2AAA60-E5A9-2903-6149-D4823B3D04D7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81679E5-E8BE-FC00-512F-C377F77A70D0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308F59A-B699-AB3E-CF97-5EF299ECC0A1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9954F61-7834-C29E-6112-788A0F461E59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CB30C72-CD21-56E2-7058-306294D997F0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A0F8160-C1DB-CC8A-E39C-FE00E705DBF0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3695381-7278-5305-A523-B7EAE6B9582B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9303C80-5A5C-92C6-4960-E066E5DA9F6B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F1929CF-D5C2-9070-55B0-3C7531FDD463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32FF1998-5937-9DFC-DA03-C6C693287226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FFB30446-98ED-E20A-5D61-9A227D4A47B3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73062082-7507-CB6E-07EA-9A09200BDCE0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A12CBE4-3356-D233-C1C6-57028888BA46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9776069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me_2024 sandisk or its affiliates All rights reserved">
            <a:extLst>
              <a:ext uri="{FF2B5EF4-FFF2-40B4-BE49-F238E27FC236}">
                <a16:creationId xmlns:a16="http://schemas.microsoft.com/office/drawing/2014/main" id="{EF2E9E0C-E8BF-E64B-88D1-09D94508D838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DC22E9CB-00DB-F8F3-4E25-BF980D8333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8" y="442939"/>
            <a:ext cx="11607801" cy="960120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1" name="Text Placeholder 13">
            <a:extLst>
              <a:ext uri="{FF2B5EF4-FFF2-40B4-BE49-F238E27FC236}">
                <a16:creationId xmlns:a16="http://schemas.microsoft.com/office/drawing/2014/main" id="{958C97A4-E8B0-290A-15E7-CED0301719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099" y="1407519"/>
            <a:ext cx="11608311" cy="496143"/>
          </a:xfrm>
          <a:prstGeom prst="rect">
            <a:avLst/>
          </a:prstGeom>
        </p:spPr>
        <p:txBody>
          <a:bodyPr wrap="none" l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000" b="0" spc="0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 marL="274304" indent="0">
              <a:buNone/>
              <a:defRPr/>
            </a:lvl2pPr>
            <a:lvl3pPr marL="914346" indent="0">
              <a:buNone/>
              <a:defRPr/>
            </a:lvl3pPr>
            <a:lvl4pPr marL="1371519" indent="0">
              <a:buNone/>
              <a:defRPr/>
            </a:lvl4pPr>
            <a:lvl5pPr marL="1828693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3E99B66-6085-AF23-EFBE-ECBF95F2C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26AB01F1-A246-4D9E-8EE9-572BBD7A4D28}" type="slidenum">
              <a:rPr lang="en-MY" smtClean="0"/>
              <a:t>‹#›</a:t>
            </a:fld>
            <a:endParaRPr lang="en-MY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6B2361C-1FF1-AEB6-6713-E0281B36B064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9EE28EB-F6F1-36C1-2B7E-8D95ED05FB19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B4C1E28-F21E-4009-364A-DE62868FCC6C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07B6AB7-06DE-2432-5F21-63EE86265FC7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44C2123-F401-DA5E-2E1B-BC06F75AF327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3A91731-E5A9-3219-EC9D-A11740DE7B2F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6F72D44-45C2-4750-6FAC-C96D33746180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F18C05A-E7A3-39BB-6B14-7375C0AB406B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25E9975-A4AD-1ED7-ED3A-27B284DF66EA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B3740024-9CAF-9332-202F-21692E9002CC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743AB835-9015-A043-665E-B4CB3DCA0125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99A9EB5-C5F9-B01B-DB12-5EB220293892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1" name="name_2024 sandisk or its affiliates All rights reserved">
            <a:extLst>
              <a:ext uri="{FF2B5EF4-FFF2-40B4-BE49-F238E27FC236}">
                <a16:creationId xmlns:a16="http://schemas.microsoft.com/office/drawing/2014/main" id="{6CC8F73B-3287-7018-969A-E477DF85FCD3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7F30C189-812E-A59B-A8ED-2B9F5383F40D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FCF90C0-B53F-05D6-27F6-03EEBAF2E63F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0979126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me_2024 sandisk or its affiliates All rights reserved">
            <a:extLst>
              <a:ext uri="{FF2B5EF4-FFF2-40B4-BE49-F238E27FC236}">
                <a16:creationId xmlns:a16="http://schemas.microsoft.com/office/drawing/2014/main" id="{EF2E9E0C-E8BF-E64B-88D1-09D94508D838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DC22E9CB-00DB-F8F3-4E25-BF980D8333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9" y="442939"/>
            <a:ext cx="11607801" cy="960120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1" name="Text Placeholder 13">
            <a:extLst>
              <a:ext uri="{FF2B5EF4-FFF2-40B4-BE49-F238E27FC236}">
                <a16:creationId xmlns:a16="http://schemas.microsoft.com/office/drawing/2014/main" id="{958C97A4-E8B0-290A-15E7-CED0301719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099" y="1407519"/>
            <a:ext cx="11607801" cy="496143"/>
          </a:xfrm>
          <a:prstGeom prst="rect">
            <a:avLst/>
          </a:prstGeom>
        </p:spPr>
        <p:txBody>
          <a:bodyPr wrap="none" l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000" b="0" spc="0" baseline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274304" indent="0">
              <a:buNone/>
              <a:defRPr/>
            </a:lvl2pPr>
            <a:lvl3pPr marL="914346" indent="0">
              <a:buNone/>
              <a:defRPr/>
            </a:lvl3pPr>
            <a:lvl4pPr marL="1371519" indent="0">
              <a:buNone/>
              <a:defRPr/>
            </a:lvl4pPr>
            <a:lvl5pPr marL="1828693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3E99B66-6085-AF23-EFBE-ECBF95F2C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2106" y="6455472"/>
            <a:ext cx="857165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26AB01F1-A246-4D9E-8EE9-572BBD7A4D28}" type="slidenum">
              <a:rPr lang="en-MY" smtClean="0"/>
              <a:t>‹#›</a:t>
            </a:fld>
            <a:endParaRPr lang="en-MY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BA640EA-9B40-3BEC-FE96-3C5E85AFA20F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33CE88C-9F15-6B6E-D642-E88B5A5FA738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1EF5B5C-ED2F-6102-6EB7-CEEE9D03EEEB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25DA8C4-BD9E-7093-4D00-C226C34B9A15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3A35920-5BE9-0EEB-2932-7B8A60BF23FD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DCC467F-79EF-99F0-0BA6-99DF0BF0CED0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412588D-3E04-0183-9916-AC7A460A87E4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02A2C69-23CD-0B4F-1282-5B5C05F9B7B1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2F7100C-ED57-D482-2C29-3A73DD5516B2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EA1A0846-AB2E-5352-6E4A-CDB4C0660200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2BDD6B2-45C9-1C85-564A-1A1E07443A4D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E7D8272-799E-EECA-29EC-2F2D61E6D10B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C6D3E968-6B55-F788-09CE-3B20B871322A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80576D53-058E-8C70-D884-0222E72AFFCE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E6667A2-32FE-537D-7753-A0E6BFCABFF9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6825083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me_2024 sandisk or its affiliates All rights reserved">
            <a:extLst>
              <a:ext uri="{FF2B5EF4-FFF2-40B4-BE49-F238E27FC236}">
                <a16:creationId xmlns:a16="http://schemas.microsoft.com/office/drawing/2014/main" id="{642738AB-3A39-2252-D671-A3F2FA22F793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62239A96-4E89-32CE-B159-D2D780373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439244"/>
            <a:ext cx="11607800" cy="1425347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AF6968-53B8-DA7A-894B-17605E587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26AB01F1-A246-4D9E-8EE9-572BBD7A4D28}" type="slidenum">
              <a:rPr lang="en-MY" smtClean="0"/>
              <a:t>‹#›</a:t>
            </a:fld>
            <a:endParaRPr lang="en-MY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34F35CF-6B39-916F-A9C2-CDB74BB1B774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0411C25-D090-D0B2-F12F-22B74FC7BF48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93FFAF4C-85A9-20F2-2147-D51823291C6F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F1428A7-2EFE-9248-2527-67C887F1A14D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60A0A5F-B898-7474-4E1B-F982699C6B65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04C08D48-6ADF-0478-4FD8-285B14571158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B516320-324E-D2BF-4324-B5C57EC5247D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EA04773-863C-996F-24B6-DDA959717712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E69647E-A7E5-5FEA-1387-7BDE955235D0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606CDCC5-8E11-E5AF-1221-1142F287EFC6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47CEBA78-6D0C-2B8B-290A-9082FB900EA5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2A678A48-94C4-0442-B88E-F437670FBFD8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22280101-B852-305A-1BD3-59B6B361FC3C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E095BAF6-CB05-FD2B-88EE-80784301AA7B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B2E12A4-8161-676E-B0BC-CD336BCD436E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2649398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me_2024 sandisk or its affiliates All rights reserved">
            <a:extLst>
              <a:ext uri="{FF2B5EF4-FFF2-40B4-BE49-F238E27FC236}">
                <a16:creationId xmlns:a16="http://schemas.microsoft.com/office/drawing/2014/main" id="{642738AB-3A39-2252-D671-A3F2FA22F793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62239A96-4E89-32CE-B159-D2D780373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439244"/>
            <a:ext cx="11607800" cy="1425347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AF6968-53B8-DA7A-894B-17605E587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26AB01F1-A246-4D9E-8EE9-572BBD7A4D28}" type="slidenum">
              <a:rPr lang="en-MY" smtClean="0"/>
              <a:t>‹#›</a:t>
            </a:fld>
            <a:endParaRPr lang="en-MY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E76FBDE-17D0-4DA3-A8FB-9D9B252458B2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4ACE6E5F-2549-F335-1306-68261507B180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5212BCC-AD18-02BB-8B33-B2194EA20DAF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643817C-95E5-D4D0-D54C-6AE3A82850D8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7300BA43-134C-DBA1-5272-99BAB06FF14A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EBD5B91B-0CE6-0C22-DF37-D38902F5BE82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D10FAD8-C83B-8723-1D36-1C855F85F30B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EF43D845-BFD3-5105-A206-71E806A63698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A35DCF02-48D8-2DC2-CB99-DE8C34C91439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4E8843F8-5643-AA25-1221-68D578117320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1427FBE-6FF2-E92A-973F-0A76280150DA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6E9A3582-36D4-3DB2-7408-DEC61231181B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643D72E0-7B3C-64A0-D80E-D1E987BA52CD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8E94B2FB-FB6B-7F08-A9EC-FB4F25889317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A21EAF7-0FA9-C747-FADE-EB9909F140A5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0149515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me_2024 sandisk or its affiliates All rights reserved">
            <a:extLst>
              <a:ext uri="{FF2B5EF4-FFF2-40B4-BE49-F238E27FC236}">
                <a16:creationId xmlns:a16="http://schemas.microsoft.com/office/drawing/2014/main" id="{642738AB-3A39-2252-D671-A3F2FA22F793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62239A96-4E89-32CE-B159-D2D780373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439244"/>
            <a:ext cx="11607800" cy="1425347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AF6968-53B8-DA7A-894B-17605E587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26AB01F1-A246-4D9E-8EE9-572BBD7A4D28}" type="slidenum">
              <a:rPr lang="en-MY" smtClean="0"/>
              <a:t>‹#›</a:t>
            </a:fld>
            <a:endParaRPr lang="en-MY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F0406A0-E371-CCA0-0E3C-011931EE09EC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64245B2-0CB5-7B8B-CC15-AE5BA4296F27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2FF7457D-84BE-C4EA-EC45-E88013B6E66B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A08D193-7FD6-1CBA-BC5D-3B74B7BCBF16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7EB08EFB-08ED-E974-2DAA-2DEC28F0E39B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0ED1BC95-58DF-138C-CDA1-26DFC53D4DCF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10BDCFD7-3FBF-9E3E-E741-AA0496901016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3FA7BB8-3B27-1071-F195-CFD17D443085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4BAE674E-096B-E0A5-B7C3-120F887949EF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302645B4-5800-7AAB-AC5A-09ED8D6FF050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DC99294D-BF32-6EAD-73D3-0606521CE43C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214E987-5A69-8703-F571-5E68DF37A9D6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B1951E7E-D22B-360E-A694-AD8930F2BDE4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480C0E7B-FC10-7560-47C4-23ED64BAFA41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FF71922-37DB-D48B-0C10-D21700C2ED8E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1966348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me_2024 sandisk or its affiliates All rights reserved">
            <a:extLst>
              <a:ext uri="{FF2B5EF4-FFF2-40B4-BE49-F238E27FC236}">
                <a16:creationId xmlns:a16="http://schemas.microsoft.com/office/drawing/2014/main" id="{C2EB78CC-5952-6B45-686A-74177B116777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32E9088-7CE0-031E-34ED-0A51A9E0C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2106" y="6455472"/>
            <a:ext cx="857165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26AB01F1-A246-4D9E-8EE9-572BBD7A4D28}" type="slidenum">
              <a:rPr lang="en-MY" smtClean="0"/>
              <a:t>‹#›</a:t>
            </a:fld>
            <a:endParaRPr lang="en-MY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51DE8E8-DED1-1D29-3F20-99D6DF25CAF6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57E56DC0-31DB-A07E-9417-7BD33DD9F470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95685BBB-0254-E69E-5D07-AD1621E30874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F020F4D-A232-EAB3-613A-D6528C5D6DB8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C835825-62DB-79DC-84B5-AF013BCBBA82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1EBDEF4D-90B4-ECF7-E20C-B40CD532D704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F9463C2-B66A-BDEE-7F76-534FFA69D139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3FDF4D4A-BBD5-D4D0-4D13-878A7CC67720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4CFF5657-4BE2-F62A-7761-118F0B7C39FF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191E492-027A-F9BF-82DA-B57CDDE7381E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E572BC9-4326-44EB-5022-A00E8D09A174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442AC51-7D65-93EB-6DF0-9ECAE1EDAEF4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1" name="name_2024 sandisk or its affiliates All rights reserved">
            <a:extLst>
              <a:ext uri="{FF2B5EF4-FFF2-40B4-BE49-F238E27FC236}">
                <a16:creationId xmlns:a16="http://schemas.microsoft.com/office/drawing/2014/main" id="{A171EF2A-6057-D328-301B-4C75E036D718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922692D1-6778-C74C-7CEA-3EEA509C843D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55FAC2B-9831-FC3C-95E2-F09B96BD8117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2131732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and Subtitle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33C628C-D29E-A044-B2EB-3DC2477C6A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1" y="5014684"/>
            <a:ext cx="5791200" cy="155448"/>
          </a:xfrm>
          <a:prstGeom prst="rect">
            <a:avLst/>
          </a:prstGeom>
        </p:spPr>
        <p:txBody>
          <a:bodyPr wrap="square" lIns="45720" tIns="0" rIns="0" bIns="0" anchor="t">
            <a:sp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1000" b="0" i="0" spc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  <a:lvl2pPr marL="457173" indent="0">
              <a:buNone/>
              <a:defRPr sz="2400">
                <a:solidFill>
                  <a:schemeClr val="bg1"/>
                </a:solidFill>
              </a:defRPr>
            </a:lvl2pPr>
            <a:lvl3pPr marL="914346" indent="0">
              <a:buNone/>
              <a:defRPr sz="2400">
                <a:solidFill>
                  <a:schemeClr val="bg1"/>
                </a:solidFill>
              </a:defRPr>
            </a:lvl3pPr>
            <a:lvl4pPr marL="1371519" indent="0">
              <a:buNone/>
              <a:defRPr sz="2400">
                <a:solidFill>
                  <a:schemeClr val="bg1"/>
                </a:solidFill>
              </a:defRPr>
            </a:lvl4pPr>
            <a:lvl5pPr marL="1828693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NAME, TITLE</a:t>
            </a:r>
          </a:p>
        </p:txBody>
      </p:sp>
      <p:sp>
        <p:nvSpPr>
          <p:cNvPr id="24" name="name_2024 sandisk or its affiliates All rights reserved">
            <a:extLst>
              <a:ext uri="{FF2B5EF4-FFF2-40B4-BE49-F238E27FC236}">
                <a16:creationId xmlns:a16="http://schemas.microsoft.com/office/drawing/2014/main" id="{6D8CD1FC-8805-8BD2-8CBE-E0CCBB790C5D}"/>
              </a:ext>
            </a:extLst>
          </p:cNvPr>
          <p:cNvSpPr txBox="1"/>
          <p:nvPr/>
        </p:nvSpPr>
        <p:spPr>
          <a:xfrm>
            <a:off x="301625" y="5014684"/>
            <a:ext cx="14478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40" name="Title 2">
            <a:extLst>
              <a:ext uri="{FF2B5EF4-FFF2-40B4-BE49-F238E27FC236}">
                <a16:creationId xmlns:a16="http://schemas.microsoft.com/office/drawing/2014/main" id="{34F3AA0F-AE20-56C9-A000-E9EE240A3F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208998"/>
            <a:ext cx="10871200" cy="4023804"/>
          </a:xfrm>
          <a:prstGeom prst="rect">
            <a:avLst/>
          </a:prstGeom>
        </p:spPr>
        <p:txBody>
          <a:bodyPr wrap="square" lIns="0" tIns="0" anchor="t">
            <a:noAutofit/>
          </a:bodyPr>
          <a:lstStyle>
            <a:lvl1pPr marL="0" indent="0">
              <a:lnSpc>
                <a:spcPct val="88000"/>
              </a:lnSpc>
              <a:defRPr sz="8000" b="0" spc="-2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D58DA466-A993-04AF-B67A-65B6194E07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94050" y="5014684"/>
            <a:ext cx="2901950" cy="155448"/>
          </a:xfrm>
        </p:spPr>
        <p:txBody>
          <a:bodyPr lIns="0"/>
          <a:lstStyle>
            <a:lvl1pPr marL="0" indent="0">
              <a:buNone/>
              <a:defRPr sz="1000" b="0" i="0">
                <a:solidFill>
                  <a:schemeClr val="tx1"/>
                </a:solidFill>
                <a:latin typeface="NB Architekt Pro Neue" panose="02010509020201040001" pitchFamily="49" charset="77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CDDF994-F924-91C6-3F1E-E4E0875CC5B8}"/>
              </a:ext>
            </a:extLst>
          </p:cNvPr>
          <p:cNvGrpSpPr/>
          <p:nvPr/>
        </p:nvGrpSpPr>
        <p:grpSpPr>
          <a:xfrm>
            <a:off x="297005" y="5411270"/>
            <a:ext cx="11602895" cy="1158371"/>
            <a:chOff x="297005" y="5421618"/>
            <a:chExt cx="11585651" cy="1156649"/>
          </a:xfrm>
          <a:solidFill>
            <a:schemeClr val="tx1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71B6FE7-EBB1-DA7B-4A82-3C2956220F14}"/>
                </a:ext>
              </a:extLst>
            </p:cNvPr>
            <p:cNvGrpSpPr/>
            <p:nvPr userDrawn="1"/>
          </p:nvGrpSpPr>
          <p:grpSpPr>
            <a:xfrm>
              <a:off x="297005" y="5421618"/>
              <a:ext cx="10643138" cy="1156649"/>
              <a:chOff x="3726006" y="3171824"/>
              <a:chExt cx="4740852" cy="515215"/>
            </a:xfrm>
            <a:grpFill/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41CE9A53-042C-0D1D-67F0-DD8E216DD81D}"/>
                  </a:ext>
                </a:extLst>
              </p:cNvPr>
              <p:cNvSpPr/>
              <p:nvPr/>
            </p:nvSpPr>
            <p:spPr>
              <a:xfrm>
                <a:off x="5262995" y="3173556"/>
                <a:ext cx="639906" cy="512618"/>
              </a:xfrm>
              <a:custGeom>
                <a:avLst/>
                <a:gdLst>
                  <a:gd name="connsiteX0" fmla="*/ 512618 w 639906"/>
                  <a:gd name="connsiteY0" fmla="*/ 348961 h 512618"/>
                  <a:gd name="connsiteX1" fmla="*/ 482311 w 639906"/>
                  <a:gd name="connsiteY1" fmla="*/ 383598 h 512618"/>
                  <a:gd name="connsiteX2" fmla="*/ 446809 w 639906"/>
                  <a:gd name="connsiteY2" fmla="*/ 361950 h 512618"/>
                  <a:gd name="connsiteX3" fmla="*/ 329911 w 639906"/>
                  <a:gd name="connsiteY3" fmla="*/ 40698 h 512618"/>
                  <a:gd name="connsiteX4" fmla="*/ 274493 w 639906"/>
                  <a:gd name="connsiteY4" fmla="*/ 0 h 512618"/>
                  <a:gd name="connsiteX5" fmla="*/ 0 w 639906"/>
                  <a:gd name="connsiteY5" fmla="*/ 0 h 512618"/>
                  <a:gd name="connsiteX6" fmla="*/ 0 w 639906"/>
                  <a:gd name="connsiteY6" fmla="*/ 512618 h 512618"/>
                  <a:gd name="connsiteX7" fmla="*/ 200891 w 639906"/>
                  <a:gd name="connsiteY7" fmla="*/ 512618 h 512618"/>
                  <a:gd name="connsiteX8" fmla="*/ 200891 w 639906"/>
                  <a:gd name="connsiteY8" fmla="*/ 384464 h 512618"/>
                  <a:gd name="connsiteX9" fmla="*/ 165389 w 639906"/>
                  <a:gd name="connsiteY9" fmla="*/ 384464 h 512618"/>
                  <a:gd name="connsiteX10" fmla="*/ 128155 w 639906"/>
                  <a:gd name="connsiteY10" fmla="*/ 338571 h 512618"/>
                  <a:gd name="connsiteX11" fmla="*/ 128155 w 639906"/>
                  <a:gd name="connsiteY11" fmla="*/ 184439 h 512618"/>
                  <a:gd name="connsiteX12" fmla="*/ 200025 w 639906"/>
                  <a:gd name="connsiteY12" fmla="*/ 133350 h 512618"/>
                  <a:gd name="connsiteX13" fmla="*/ 228600 w 639906"/>
                  <a:gd name="connsiteY13" fmla="*/ 164523 h 512618"/>
                  <a:gd name="connsiteX14" fmla="*/ 322118 w 639906"/>
                  <a:gd name="connsiteY14" fmla="*/ 407843 h 512618"/>
                  <a:gd name="connsiteX15" fmla="*/ 475384 w 639906"/>
                  <a:gd name="connsiteY15" fmla="*/ 512618 h 512618"/>
                  <a:gd name="connsiteX16" fmla="*/ 478848 w 639906"/>
                  <a:gd name="connsiteY16" fmla="*/ 512618 h 512618"/>
                  <a:gd name="connsiteX17" fmla="*/ 639907 w 639906"/>
                  <a:gd name="connsiteY17" fmla="*/ 353291 h 512618"/>
                  <a:gd name="connsiteX18" fmla="*/ 639907 w 639906"/>
                  <a:gd name="connsiteY18" fmla="*/ 0 h 512618"/>
                  <a:gd name="connsiteX19" fmla="*/ 511752 w 639906"/>
                  <a:gd name="connsiteY19" fmla="*/ 0 h 512618"/>
                  <a:gd name="connsiteX20" fmla="*/ 511752 w 639906"/>
                  <a:gd name="connsiteY20" fmla="*/ 34982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9906" h="512618">
                    <a:moveTo>
                      <a:pt x="512618" y="348961"/>
                    </a:moveTo>
                    <a:cubicBezTo>
                      <a:pt x="512618" y="366279"/>
                      <a:pt x="499630" y="381000"/>
                      <a:pt x="482311" y="383598"/>
                    </a:cubicBezTo>
                    <a:cubicBezTo>
                      <a:pt x="466725" y="385330"/>
                      <a:pt x="452005" y="375805"/>
                      <a:pt x="446809" y="361950"/>
                    </a:cubicBezTo>
                    <a:lnTo>
                      <a:pt x="329911" y="40698"/>
                    </a:lnTo>
                    <a:cubicBezTo>
                      <a:pt x="321252" y="14721"/>
                      <a:pt x="299605" y="0"/>
                      <a:pt x="274493" y="0"/>
                    </a:cubicBezTo>
                    <a:lnTo>
                      <a:pt x="0" y="0"/>
                    </a:lnTo>
                    <a:lnTo>
                      <a:pt x="0" y="512618"/>
                    </a:lnTo>
                    <a:lnTo>
                      <a:pt x="200891" y="512618"/>
                    </a:lnTo>
                    <a:lnTo>
                      <a:pt x="200891" y="384464"/>
                    </a:lnTo>
                    <a:lnTo>
                      <a:pt x="165389" y="384464"/>
                    </a:lnTo>
                    <a:cubicBezTo>
                      <a:pt x="142009" y="384464"/>
                      <a:pt x="128155" y="363682"/>
                      <a:pt x="128155" y="338571"/>
                    </a:cubicBezTo>
                    <a:lnTo>
                      <a:pt x="128155" y="184439"/>
                    </a:lnTo>
                    <a:cubicBezTo>
                      <a:pt x="128155" y="146339"/>
                      <a:pt x="165389" y="118630"/>
                      <a:pt x="200025" y="133350"/>
                    </a:cubicBezTo>
                    <a:cubicBezTo>
                      <a:pt x="213014" y="139411"/>
                      <a:pt x="223405" y="150668"/>
                      <a:pt x="228600" y="164523"/>
                    </a:cubicBezTo>
                    <a:lnTo>
                      <a:pt x="322118" y="407843"/>
                    </a:lnTo>
                    <a:cubicBezTo>
                      <a:pt x="346364" y="471920"/>
                      <a:pt x="406977" y="512618"/>
                      <a:pt x="475384" y="512618"/>
                    </a:cubicBezTo>
                    <a:lnTo>
                      <a:pt x="478848" y="512618"/>
                    </a:lnTo>
                    <a:cubicBezTo>
                      <a:pt x="567170" y="512618"/>
                      <a:pt x="639907" y="442480"/>
                      <a:pt x="639907" y="353291"/>
                    </a:cubicBezTo>
                    <a:lnTo>
                      <a:pt x="639907" y="0"/>
                    </a:lnTo>
                    <a:lnTo>
                      <a:pt x="511752" y="0"/>
                    </a:lnTo>
                    <a:lnTo>
                      <a:pt x="511752" y="349827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DF8A31ED-BC93-1D0D-4E03-72AF5B573E1D}"/>
                  </a:ext>
                </a:extLst>
              </p:cNvPr>
              <p:cNvSpPr/>
              <p:nvPr/>
            </p:nvSpPr>
            <p:spPr>
              <a:xfrm>
                <a:off x="6031922" y="3172690"/>
                <a:ext cx="640772" cy="512618"/>
              </a:xfrm>
              <a:custGeom>
                <a:avLst/>
                <a:gdLst>
                  <a:gd name="connsiteX0" fmla="*/ 384464 w 640772"/>
                  <a:gd name="connsiteY0" fmla="*/ 0 h 512618"/>
                  <a:gd name="connsiteX1" fmla="*/ 0 w 640772"/>
                  <a:gd name="connsiteY1" fmla="*/ 0 h 512618"/>
                  <a:gd name="connsiteX2" fmla="*/ 0 w 640772"/>
                  <a:gd name="connsiteY2" fmla="*/ 129020 h 512618"/>
                  <a:gd name="connsiteX3" fmla="*/ 384464 w 640772"/>
                  <a:gd name="connsiteY3" fmla="*/ 129020 h 512618"/>
                  <a:gd name="connsiteX4" fmla="*/ 511752 w 640772"/>
                  <a:gd name="connsiteY4" fmla="*/ 256309 h 512618"/>
                  <a:gd name="connsiteX5" fmla="*/ 384464 w 640772"/>
                  <a:gd name="connsiteY5" fmla="*/ 383598 h 512618"/>
                  <a:gd name="connsiteX6" fmla="*/ 0 w 640772"/>
                  <a:gd name="connsiteY6" fmla="*/ 383598 h 512618"/>
                  <a:gd name="connsiteX7" fmla="*/ 0 w 640772"/>
                  <a:gd name="connsiteY7" fmla="*/ 512618 h 512618"/>
                  <a:gd name="connsiteX8" fmla="*/ 384464 w 640772"/>
                  <a:gd name="connsiteY8" fmla="*/ 512618 h 512618"/>
                  <a:gd name="connsiteX9" fmla="*/ 609600 w 640772"/>
                  <a:gd name="connsiteY9" fmla="*/ 380134 h 512618"/>
                  <a:gd name="connsiteX10" fmla="*/ 640773 w 640772"/>
                  <a:gd name="connsiteY10" fmla="*/ 256309 h 512618"/>
                  <a:gd name="connsiteX11" fmla="*/ 609600 w 640772"/>
                  <a:gd name="connsiteY11" fmla="*/ 132484 h 512618"/>
                  <a:gd name="connsiteX12" fmla="*/ 384464 w 640772"/>
                  <a:gd name="connsiteY12" fmla="*/ 0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0772" h="512618">
                    <a:moveTo>
                      <a:pt x="384464" y="0"/>
                    </a:moveTo>
                    <a:lnTo>
                      <a:pt x="0" y="0"/>
                    </a:lnTo>
                    <a:lnTo>
                      <a:pt x="0" y="129020"/>
                    </a:lnTo>
                    <a:lnTo>
                      <a:pt x="384464" y="129020"/>
                    </a:lnTo>
                    <a:cubicBezTo>
                      <a:pt x="452004" y="129020"/>
                      <a:pt x="511752" y="188768"/>
                      <a:pt x="511752" y="256309"/>
                    </a:cubicBezTo>
                    <a:cubicBezTo>
                      <a:pt x="511752" y="323850"/>
                      <a:pt x="452004" y="383598"/>
                      <a:pt x="384464" y="383598"/>
                    </a:cubicBezTo>
                    <a:lnTo>
                      <a:pt x="0" y="383598"/>
                    </a:lnTo>
                    <a:lnTo>
                      <a:pt x="0" y="512618"/>
                    </a:lnTo>
                    <a:lnTo>
                      <a:pt x="384464" y="512618"/>
                    </a:lnTo>
                    <a:cubicBezTo>
                      <a:pt x="481446" y="512618"/>
                      <a:pt x="565439" y="458932"/>
                      <a:pt x="609600" y="380134"/>
                    </a:cubicBezTo>
                    <a:cubicBezTo>
                      <a:pt x="629516" y="343766"/>
                      <a:pt x="640773" y="301337"/>
                      <a:pt x="640773" y="256309"/>
                    </a:cubicBezTo>
                    <a:cubicBezTo>
                      <a:pt x="640773" y="211282"/>
                      <a:pt x="629516" y="169718"/>
                      <a:pt x="609600" y="132484"/>
                    </a:cubicBezTo>
                    <a:cubicBezTo>
                      <a:pt x="566305" y="52821"/>
                      <a:pt x="482311" y="0"/>
                      <a:pt x="384464" y="0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6375847E-E13A-CCDC-24A1-BFF9174C4F30}"/>
                  </a:ext>
                </a:extLst>
              </p:cNvPr>
              <p:cNvSpPr/>
              <p:nvPr/>
            </p:nvSpPr>
            <p:spPr>
              <a:xfrm>
                <a:off x="6726381" y="3171824"/>
                <a:ext cx="202622" cy="512618"/>
              </a:xfrm>
              <a:custGeom>
                <a:avLst/>
                <a:gdLst>
                  <a:gd name="connsiteX0" fmla="*/ 25977 w 202622"/>
                  <a:gd name="connsiteY0" fmla="*/ 129021 h 512618"/>
                  <a:gd name="connsiteX1" fmla="*/ 36368 w 202622"/>
                  <a:gd name="connsiteY1" fmla="*/ 129021 h 512618"/>
                  <a:gd name="connsiteX2" fmla="*/ 74468 w 202622"/>
                  <a:gd name="connsiteY2" fmla="*/ 176646 h 512618"/>
                  <a:gd name="connsiteX3" fmla="*/ 74468 w 202622"/>
                  <a:gd name="connsiteY3" fmla="*/ 512618 h 512618"/>
                  <a:gd name="connsiteX4" fmla="*/ 202623 w 202622"/>
                  <a:gd name="connsiteY4" fmla="*/ 512618 h 512618"/>
                  <a:gd name="connsiteX5" fmla="*/ 202623 w 202622"/>
                  <a:gd name="connsiteY5" fmla="*/ 0 h 512618"/>
                  <a:gd name="connsiteX6" fmla="*/ 0 w 202622"/>
                  <a:gd name="connsiteY6" fmla="*/ 0 h 512618"/>
                  <a:gd name="connsiteX7" fmla="*/ 0 w 202622"/>
                  <a:gd name="connsiteY7" fmla="*/ 128155 h 512618"/>
                  <a:gd name="connsiteX8" fmla="*/ 26843 w 202622"/>
                  <a:gd name="connsiteY8" fmla="*/ 128155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622" h="512618">
                    <a:moveTo>
                      <a:pt x="25977" y="129021"/>
                    </a:moveTo>
                    <a:cubicBezTo>
                      <a:pt x="29441" y="129021"/>
                      <a:pt x="32039" y="129021"/>
                      <a:pt x="36368" y="129021"/>
                    </a:cubicBezTo>
                    <a:cubicBezTo>
                      <a:pt x="59748" y="132484"/>
                      <a:pt x="74468" y="151534"/>
                      <a:pt x="74468" y="176646"/>
                    </a:cubicBezTo>
                    <a:lnTo>
                      <a:pt x="74468" y="512618"/>
                    </a:lnTo>
                    <a:lnTo>
                      <a:pt x="202623" y="512618"/>
                    </a:lnTo>
                    <a:lnTo>
                      <a:pt x="202623" y="0"/>
                    </a:lnTo>
                    <a:lnTo>
                      <a:pt x="0" y="0"/>
                    </a:lnTo>
                    <a:lnTo>
                      <a:pt x="0" y="128155"/>
                    </a:lnTo>
                    <a:lnTo>
                      <a:pt x="26843" y="128155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C88CEF2C-3CC1-2E7F-DF95-9E63557D8066}"/>
                  </a:ext>
                </a:extLst>
              </p:cNvPr>
              <p:cNvSpPr/>
              <p:nvPr/>
            </p:nvSpPr>
            <p:spPr>
              <a:xfrm>
                <a:off x="7058025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79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79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112F2B03-8480-D609-B224-E4D743EA85A4}"/>
                  </a:ext>
                </a:extLst>
              </p:cNvPr>
              <p:cNvSpPr/>
              <p:nvPr/>
            </p:nvSpPr>
            <p:spPr>
              <a:xfrm>
                <a:off x="7056293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B1440623-6D14-1615-2242-429016447FA1}"/>
                  </a:ext>
                </a:extLst>
              </p:cNvPr>
              <p:cNvSpPr/>
              <p:nvPr/>
            </p:nvSpPr>
            <p:spPr>
              <a:xfrm>
                <a:off x="3726006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80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80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EC96DCED-A37A-1276-26F5-FF8B921F0AF3}"/>
                  </a:ext>
                </a:extLst>
              </p:cNvPr>
              <p:cNvSpPr/>
              <p:nvPr/>
            </p:nvSpPr>
            <p:spPr>
              <a:xfrm>
                <a:off x="3726006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F0C4913-8674-D2B2-B4D7-7161F1C94F2D}"/>
                  </a:ext>
                </a:extLst>
              </p:cNvPr>
              <p:cNvSpPr/>
              <p:nvPr/>
            </p:nvSpPr>
            <p:spPr>
              <a:xfrm>
                <a:off x="7827818" y="3172690"/>
                <a:ext cx="639040" cy="514349"/>
              </a:xfrm>
              <a:custGeom>
                <a:avLst/>
                <a:gdLst>
                  <a:gd name="connsiteX0" fmla="*/ 639041 w 639040"/>
                  <a:gd name="connsiteY0" fmla="*/ 129020 h 514349"/>
                  <a:gd name="connsiteX1" fmla="*/ 639041 w 639040"/>
                  <a:gd name="connsiteY1" fmla="*/ 0 h 514349"/>
                  <a:gd name="connsiteX2" fmla="*/ 526473 w 639040"/>
                  <a:gd name="connsiteY2" fmla="*/ 0 h 514349"/>
                  <a:gd name="connsiteX3" fmla="*/ 502227 w 639040"/>
                  <a:gd name="connsiteY3" fmla="*/ 9525 h 514349"/>
                  <a:gd name="connsiteX4" fmla="*/ 302203 w 639040"/>
                  <a:gd name="connsiteY4" fmla="*/ 191366 h 514349"/>
                  <a:gd name="connsiteX5" fmla="*/ 281420 w 639040"/>
                  <a:gd name="connsiteY5" fmla="*/ 200025 h 514349"/>
                  <a:gd name="connsiteX6" fmla="*/ 142009 w 639040"/>
                  <a:gd name="connsiteY6" fmla="*/ 200025 h 514349"/>
                  <a:gd name="connsiteX7" fmla="*/ 126423 w 639040"/>
                  <a:gd name="connsiteY7" fmla="*/ 184439 h 514349"/>
                  <a:gd name="connsiteX8" fmla="*/ 126423 w 639040"/>
                  <a:gd name="connsiteY8" fmla="*/ 866 h 514349"/>
                  <a:gd name="connsiteX9" fmla="*/ 0 w 639040"/>
                  <a:gd name="connsiteY9" fmla="*/ 866 h 514349"/>
                  <a:gd name="connsiteX10" fmla="*/ 0 w 639040"/>
                  <a:gd name="connsiteY10" fmla="*/ 513484 h 514349"/>
                  <a:gd name="connsiteX11" fmla="*/ 126423 w 639040"/>
                  <a:gd name="connsiteY11" fmla="*/ 513484 h 514349"/>
                  <a:gd name="connsiteX12" fmla="*/ 126423 w 639040"/>
                  <a:gd name="connsiteY12" fmla="*/ 329911 h 514349"/>
                  <a:gd name="connsiteX13" fmla="*/ 142009 w 639040"/>
                  <a:gd name="connsiteY13" fmla="*/ 314325 h 514349"/>
                  <a:gd name="connsiteX14" fmla="*/ 281420 w 639040"/>
                  <a:gd name="connsiteY14" fmla="*/ 314325 h 514349"/>
                  <a:gd name="connsiteX15" fmla="*/ 302203 w 639040"/>
                  <a:gd name="connsiteY15" fmla="*/ 322984 h 514349"/>
                  <a:gd name="connsiteX16" fmla="*/ 502227 w 639040"/>
                  <a:gd name="connsiteY16" fmla="*/ 504825 h 514349"/>
                  <a:gd name="connsiteX17" fmla="*/ 526473 w 639040"/>
                  <a:gd name="connsiteY17" fmla="*/ 514350 h 514349"/>
                  <a:gd name="connsiteX18" fmla="*/ 639041 w 639040"/>
                  <a:gd name="connsiteY18" fmla="*/ 514350 h 514349"/>
                  <a:gd name="connsiteX19" fmla="*/ 639041 w 639040"/>
                  <a:gd name="connsiteY19" fmla="*/ 386196 h 514349"/>
                  <a:gd name="connsiteX20" fmla="*/ 577562 w 639040"/>
                  <a:gd name="connsiteY20" fmla="*/ 386196 h 514349"/>
                  <a:gd name="connsiteX21" fmla="*/ 524741 w 639040"/>
                  <a:gd name="connsiteY21" fmla="*/ 367145 h 514349"/>
                  <a:gd name="connsiteX22" fmla="*/ 429491 w 639040"/>
                  <a:gd name="connsiteY22" fmla="*/ 283152 h 514349"/>
                  <a:gd name="connsiteX23" fmla="*/ 429491 w 639040"/>
                  <a:gd name="connsiteY23" fmla="*/ 233795 h 514349"/>
                  <a:gd name="connsiteX24" fmla="*/ 524741 w 639040"/>
                  <a:gd name="connsiteY24" fmla="*/ 149802 h 514349"/>
                  <a:gd name="connsiteX25" fmla="*/ 577562 w 639040"/>
                  <a:gd name="connsiteY25" fmla="*/ 130752 h 514349"/>
                  <a:gd name="connsiteX26" fmla="*/ 639041 w 639040"/>
                  <a:gd name="connsiteY26" fmla="*/ 130752 h 51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39040" h="514349">
                    <a:moveTo>
                      <a:pt x="639041" y="129020"/>
                    </a:moveTo>
                    <a:lnTo>
                      <a:pt x="639041" y="0"/>
                    </a:lnTo>
                    <a:lnTo>
                      <a:pt x="526473" y="0"/>
                    </a:lnTo>
                    <a:cubicBezTo>
                      <a:pt x="517814" y="0"/>
                      <a:pt x="509154" y="3464"/>
                      <a:pt x="502227" y="9525"/>
                    </a:cubicBezTo>
                    <a:lnTo>
                      <a:pt x="302203" y="191366"/>
                    </a:lnTo>
                    <a:cubicBezTo>
                      <a:pt x="296141" y="196561"/>
                      <a:pt x="289214" y="200025"/>
                      <a:pt x="281420" y="200025"/>
                    </a:cubicBezTo>
                    <a:lnTo>
                      <a:pt x="142009" y="200025"/>
                    </a:lnTo>
                    <a:cubicBezTo>
                      <a:pt x="133350" y="200025"/>
                      <a:pt x="126423" y="193098"/>
                      <a:pt x="126423" y="184439"/>
                    </a:cubicBezTo>
                    <a:lnTo>
                      <a:pt x="126423" y="866"/>
                    </a:lnTo>
                    <a:lnTo>
                      <a:pt x="0" y="866"/>
                    </a:lnTo>
                    <a:lnTo>
                      <a:pt x="0" y="513484"/>
                    </a:lnTo>
                    <a:lnTo>
                      <a:pt x="126423" y="513484"/>
                    </a:lnTo>
                    <a:lnTo>
                      <a:pt x="126423" y="329911"/>
                    </a:lnTo>
                    <a:cubicBezTo>
                      <a:pt x="126423" y="321252"/>
                      <a:pt x="133350" y="314325"/>
                      <a:pt x="142009" y="314325"/>
                    </a:cubicBezTo>
                    <a:lnTo>
                      <a:pt x="281420" y="314325"/>
                    </a:lnTo>
                    <a:cubicBezTo>
                      <a:pt x="289214" y="314325"/>
                      <a:pt x="296141" y="316923"/>
                      <a:pt x="302203" y="322984"/>
                    </a:cubicBezTo>
                    <a:lnTo>
                      <a:pt x="502227" y="504825"/>
                    </a:lnTo>
                    <a:cubicBezTo>
                      <a:pt x="509154" y="510886"/>
                      <a:pt x="517814" y="514350"/>
                      <a:pt x="526473" y="514350"/>
                    </a:cubicBezTo>
                    <a:lnTo>
                      <a:pt x="639041" y="514350"/>
                    </a:lnTo>
                    <a:lnTo>
                      <a:pt x="639041" y="386196"/>
                    </a:lnTo>
                    <a:lnTo>
                      <a:pt x="577562" y="386196"/>
                    </a:lnTo>
                    <a:cubicBezTo>
                      <a:pt x="558511" y="386196"/>
                      <a:pt x="539461" y="379268"/>
                      <a:pt x="524741" y="367145"/>
                    </a:cubicBezTo>
                    <a:lnTo>
                      <a:pt x="429491" y="283152"/>
                    </a:lnTo>
                    <a:cubicBezTo>
                      <a:pt x="414771" y="270164"/>
                      <a:pt x="414771" y="247650"/>
                      <a:pt x="429491" y="233795"/>
                    </a:cubicBezTo>
                    <a:lnTo>
                      <a:pt x="524741" y="149802"/>
                    </a:lnTo>
                    <a:cubicBezTo>
                      <a:pt x="539461" y="137680"/>
                      <a:pt x="557646" y="131618"/>
                      <a:pt x="577562" y="130752"/>
                    </a:cubicBezTo>
                    <a:lnTo>
                      <a:pt x="639041" y="130752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1312A80-0BC7-73AF-E143-3E944484C391}"/>
                  </a:ext>
                </a:extLst>
              </p:cNvPr>
              <p:cNvSpPr/>
              <p:nvPr/>
            </p:nvSpPr>
            <p:spPr>
              <a:xfrm>
                <a:off x="4441247" y="3172690"/>
                <a:ext cx="692727" cy="513484"/>
              </a:xfrm>
              <a:custGeom>
                <a:avLst/>
                <a:gdLst>
                  <a:gd name="connsiteX0" fmla="*/ 497898 w 692727"/>
                  <a:gd name="connsiteY0" fmla="*/ 0 h 513484"/>
                  <a:gd name="connsiteX1" fmla="*/ 351559 w 692727"/>
                  <a:gd name="connsiteY1" fmla="*/ 72736 h 513484"/>
                  <a:gd name="connsiteX2" fmla="*/ 0 w 692727"/>
                  <a:gd name="connsiteY2" fmla="*/ 512618 h 513484"/>
                  <a:gd name="connsiteX3" fmla="*/ 178377 w 692727"/>
                  <a:gd name="connsiteY3" fmla="*/ 512618 h 513484"/>
                  <a:gd name="connsiteX4" fmla="*/ 468457 w 692727"/>
                  <a:gd name="connsiteY4" fmla="*/ 155864 h 513484"/>
                  <a:gd name="connsiteX5" fmla="*/ 516082 w 692727"/>
                  <a:gd name="connsiteY5" fmla="*/ 129886 h 513484"/>
                  <a:gd name="connsiteX6" fmla="*/ 564573 w 692727"/>
                  <a:gd name="connsiteY6" fmla="*/ 184439 h 513484"/>
                  <a:gd name="connsiteX7" fmla="*/ 564573 w 692727"/>
                  <a:gd name="connsiteY7" fmla="*/ 339436 h 513484"/>
                  <a:gd name="connsiteX8" fmla="*/ 528205 w 692727"/>
                  <a:gd name="connsiteY8" fmla="*/ 385330 h 513484"/>
                  <a:gd name="connsiteX9" fmla="*/ 492702 w 692727"/>
                  <a:gd name="connsiteY9" fmla="*/ 385330 h 513484"/>
                  <a:gd name="connsiteX10" fmla="*/ 492702 w 692727"/>
                  <a:gd name="connsiteY10" fmla="*/ 513484 h 513484"/>
                  <a:gd name="connsiteX11" fmla="*/ 692727 w 692727"/>
                  <a:gd name="connsiteY11" fmla="*/ 513484 h 513484"/>
                  <a:gd name="connsiteX12" fmla="*/ 692727 w 692727"/>
                  <a:gd name="connsiteY12" fmla="*/ 192232 h 513484"/>
                  <a:gd name="connsiteX13" fmla="*/ 497898 w 692727"/>
                  <a:gd name="connsiteY13" fmla="*/ 866 h 513484"/>
                  <a:gd name="connsiteX14" fmla="*/ 497898 w 692727"/>
                  <a:gd name="connsiteY14" fmla="*/ 866 h 513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2727" h="513484">
                    <a:moveTo>
                      <a:pt x="497898" y="0"/>
                    </a:moveTo>
                    <a:cubicBezTo>
                      <a:pt x="440748" y="866"/>
                      <a:pt x="387061" y="27709"/>
                      <a:pt x="351559" y="72736"/>
                    </a:cubicBezTo>
                    <a:lnTo>
                      <a:pt x="0" y="512618"/>
                    </a:lnTo>
                    <a:lnTo>
                      <a:pt x="178377" y="512618"/>
                    </a:lnTo>
                    <a:lnTo>
                      <a:pt x="468457" y="155864"/>
                    </a:lnTo>
                    <a:cubicBezTo>
                      <a:pt x="483177" y="138545"/>
                      <a:pt x="493568" y="129886"/>
                      <a:pt x="516082" y="129886"/>
                    </a:cubicBezTo>
                    <a:cubicBezTo>
                      <a:pt x="538596" y="129886"/>
                      <a:pt x="564573" y="154998"/>
                      <a:pt x="564573" y="184439"/>
                    </a:cubicBezTo>
                    <a:lnTo>
                      <a:pt x="564573" y="339436"/>
                    </a:lnTo>
                    <a:cubicBezTo>
                      <a:pt x="564573" y="364548"/>
                      <a:pt x="551584" y="385330"/>
                      <a:pt x="528205" y="385330"/>
                    </a:cubicBezTo>
                    <a:lnTo>
                      <a:pt x="492702" y="385330"/>
                    </a:lnTo>
                    <a:lnTo>
                      <a:pt x="492702" y="513484"/>
                    </a:lnTo>
                    <a:lnTo>
                      <a:pt x="692727" y="513484"/>
                    </a:lnTo>
                    <a:lnTo>
                      <a:pt x="692727" y="192232"/>
                    </a:lnTo>
                    <a:cubicBezTo>
                      <a:pt x="692727" y="166255"/>
                      <a:pt x="692727" y="866"/>
                      <a:pt x="497898" y="866"/>
                    </a:cubicBezTo>
                    <a:lnTo>
                      <a:pt x="497898" y="866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0D9A886-CF59-A2E1-05A5-E0E9877EA409}"/>
                </a:ext>
              </a:extLst>
            </p:cNvPr>
            <p:cNvGrpSpPr/>
            <p:nvPr userDrawn="1"/>
          </p:nvGrpSpPr>
          <p:grpSpPr>
            <a:xfrm>
              <a:off x="11237775" y="5428812"/>
              <a:ext cx="644881" cy="280035"/>
              <a:chOff x="11237775" y="5428812"/>
              <a:chExt cx="644881" cy="280035"/>
            </a:xfrm>
            <a:grpFill/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A08351AA-A979-FE59-50CE-E22648F2BF92}"/>
                  </a:ext>
                </a:extLst>
              </p:cNvPr>
              <p:cNvSpPr/>
              <p:nvPr/>
            </p:nvSpPr>
            <p:spPr>
              <a:xfrm>
                <a:off x="11237775" y="5428812"/>
                <a:ext cx="245631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245631" h="280035">
                    <a:moveTo>
                      <a:pt x="0" y="0"/>
                    </a:moveTo>
                    <a:lnTo>
                      <a:pt x="245631" y="0"/>
                    </a:lnTo>
                    <a:lnTo>
                      <a:pt x="245631" y="50407"/>
                    </a:lnTo>
                    <a:lnTo>
                      <a:pt x="151219" y="50407"/>
                    </a:lnTo>
                    <a:lnTo>
                      <a:pt x="151219" y="280035"/>
                    </a:lnTo>
                    <a:lnTo>
                      <a:pt x="93612" y="280035"/>
                    </a:lnTo>
                    <a:lnTo>
                      <a:pt x="93612" y="50407"/>
                    </a:lnTo>
                    <a:lnTo>
                      <a:pt x="0" y="504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FF2904ED-4E3A-9654-D9F8-4E456364CFE5}"/>
                  </a:ext>
                </a:extLst>
              </p:cNvPr>
              <p:cNvSpPr/>
              <p:nvPr/>
            </p:nvSpPr>
            <p:spPr>
              <a:xfrm>
                <a:off x="11521011" y="5428812"/>
                <a:ext cx="361645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361645" h="280035">
                    <a:moveTo>
                      <a:pt x="0" y="0"/>
                    </a:moveTo>
                    <a:lnTo>
                      <a:pt x="100012" y="0"/>
                    </a:lnTo>
                    <a:lnTo>
                      <a:pt x="181622" y="210427"/>
                    </a:lnTo>
                    <a:lnTo>
                      <a:pt x="185623" y="210427"/>
                    </a:lnTo>
                    <a:lnTo>
                      <a:pt x="268033" y="0"/>
                    </a:lnTo>
                    <a:lnTo>
                      <a:pt x="361645" y="0"/>
                    </a:lnTo>
                    <a:lnTo>
                      <a:pt x="361645" y="280035"/>
                    </a:lnTo>
                    <a:lnTo>
                      <a:pt x="305638" y="280035"/>
                    </a:lnTo>
                    <a:lnTo>
                      <a:pt x="305638" y="48006"/>
                    </a:lnTo>
                    <a:lnTo>
                      <a:pt x="301637" y="48006"/>
                    </a:lnTo>
                    <a:lnTo>
                      <a:pt x="211226" y="280035"/>
                    </a:lnTo>
                    <a:lnTo>
                      <a:pt x="150418" y="280035"/>
                    </a:lnTo>
                    <a:lnTo>
                      <a:pt x="60007" y="48006"/>
                    </a:lnTo>
                    <a:lnTo>
                      <a:pt x="56807" y="48006"/>
                    </a:lnTo>
                    <a:lnTo>
                      <a:pt x="56807" y="280035"/>
                    </a:lnTo>
                    <a:lnTo>
                      <a:pt x="0" y="28003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D08BD0C9-7438-A09B-54B4-64095178E468}"/>
              </a:ext>
            </a:extLst>
          </p:cNvPr>
          <p:cNvSpPr/>
          <p:nvPr/>
        </p:nvSpPr>
        <p:spPr>
          <a:xfrm>
            <a:off x="11563470" y="293688"/>
            <a:ext cx="336430" cy="3364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88022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me_2024 sandisk or its affiliates All rights reserved">
            <a:extLst>
              <a:ext uri="{FF2B5EF4-FFF2-40B4-BE49-F238E27FC236}">
                <a16:creationId xmlns:a16="http://schemas.microsoft.com/office/drawing/2014/main" id="{C2EB78CC-5952-6B45-686A-74177B116777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32E9088-7CE0-031E-34ED-0A51A9E0C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26AB01F1-A246-4D9E-8EE9-572BBD7A4D28}" type="slidenum">
              <a:rPr lang="en-MY" smtClean="0"/>
              <a:t>‹#›</a:t>
            </a:fld>
            <a:endParaRPr lang="en-MY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7D006E4-331A-0157-CE42-E8ACDAEB4FCB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4DA491E-AD65-B9A0-CD50-F8528A6520CC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D9F07DA-F249-64FB-3CF8-93864734AAC8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8F3FBA1-35AC-726D-6399-D908CB19A526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EC263DFF-B678-4483-215A-364A853D122D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321DD9C-27B2-F842-273D-04B417B33B13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30CB79-03B3-FA26-2774-39F0E3051120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3E833F1-00BE-A879-3571-9D72200A00F5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C0B124E-9DD4-E41C-FA9F-B3884179147A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9839A85B-EE68-41D2-0824-DE62976A2DA4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625E85A-99B8-5418-4AF2-4F9622A2121F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36B1124B-77F5-46A8-F91E-C5D44DF136D9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1" name="name_2024 sandisk or its affiliates All rights reserved">
            <a:extLst>
              <a:ext uri="{FF2B5EF4-FFF2-40B4-BE49-F238E27FC236}">
                <a16:creationId xmlns:a16="http://schemas.microsoft.com/office/drawing/2014/main" id="{93273B7A-B931-7762-6EBA-C54C6875922C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AF5801BC-EEF9-D247-6632-C588D2B5D216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C13D9AC-744A-467B-F85A-B6559BF714F7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6914724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me_2024 sandisk or its affiliates All rights reserved">
            <a:extLst>
              <a:ext uri="{FF2B5EF4-FFF2-40B4-BE49-F238E27FC236}">
                <a16:creationId xmlns:a16="http://schemas.microsoft.com/office/drawing/2014/main" id="{C2EB78CC-5952-6B45-686A-74177B116777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32E9088-7CE0-031E-34ED-0A51A9E0C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26AB01F1-A246-4D9E-8EE9-572BBD7A4D28}" type="slidenum">
              <a:rPr lang="en-MY" smtClean="0"/>
              <a:t>‹#›</a:t>
            </a:fld>
            <a:endParaRPr lang="en-MY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B9D2557-6FDA-6735-D425-659ED0A5AF90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896512B5-8467-2E68-7FDB-AF04DD02FCBD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71E5AAF1-EF2B-9739-5D9B-B645FE80D891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5B551F8-CC41-C192-AEEB-E8BC63C57202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1AA28DA-2E95-0179-9970-C56E7335AC4C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FAA860D-F792-6B31-70CC-2D382B0233C1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DA5B842-F4B2-1BAC-DA6D-5748A51E4EDA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B41F635-5BCA-8F26-4CE2-A0E3F4DDC294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B4A019A-92A5-B540-24B7-2BC0669BBBB9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1CEC976-08A0-D21B-DE3A-969A1A77E8E8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9BAF7E9-12F6-020E-6463-855F7F358424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0B646BB-FA6B-5EC9-84E1-110EB9F849E9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17" name="name_2024 sandisk or its affiliates All rights reserved">
            <a:extLst>
              <a:ext uri="{FF2B5EF4-FFF2-40B4-BE49-F238E27FC236}">
                <a16:creationId xmlns:a16="http://schemas.microsoft.com/office/drawing/2014/main" id="{7277941F-042A-DDD9-FFC0-3FF7341DA41D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18" name="name_2024 sandisk or its affiliates All rights reserved">
            <a:extLst>
              <a:ext uri="{FF2B5EF4-FFF2-40B4-BE49-F238E27FC236}">
                <a16:creationId xmlns:a16="http://schemas.microsoft.com/office/drawing/2014/main" id="{1F268A33-A3A9-A99D-27EE-263433500A18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9F53C3-7697-A35C-210D-0F5FD6FA0ACB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245193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17447AFC-E5FB-9726-6C58-5928BBCDB57F}"/>
              </a:ext>
            </a:extLst>
          </p:cNvPr>
          <p:cNvSpPr/>
          <p:nvPr/>
        </p:nvSpPr>
        <p:spPr>
          <a:xfrm>
            <a:off x="11563470" y="293688"/>
            <a:ext cx="336430" cy="3364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9BAFD44-DFAE-6584-F3C3-580D6907D1F7}"/>
              </a:ext>
            </a:extLst>
          </p:cNvPr>
          <p:cNvGrpSpPr/>
          <p:nvPr/>
        </p:nvGrpSpPr>
        <p:grpSpPr>
          <a:xfrm>
            <a:off x="292100" y="1792606"/>
            <a:ext cx="3849052" cy="924895"/>
            <a:chOff x="284163" y="2698150"/>
            <a:chExt cx="3767328" cy="90525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608273A-8B55-6612-D34D-DD21B5B2F644}"/>
                </a:ext>
              </a:extLst>
            </p:cNvPr>
            <p:cNvSpPr/>
            <p:nvPr userDrawn="1"/>
          </p:nvSpPr>
          <p:spPr>
            <a:xfrm>
              <a:off x="284163" y="2698150"/>
              <a:ext cx="3767328" cy="9052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EFD63FE-9E33-1709-7503-632601894250}"/>
                </a:ext>
              </a:extLst>
            </p:cNvPr>
            <p:cNvGrpSpPr/>
            <p:nvPr userDrawn="1"/>
          </p:nvGrpSpPr>
          <p:grpSpPr>
            <a:xfrm>
              <a:off x="284163" y="2698151"/>
              <a:ext cx="1806575" cy="905256"/>
              <a:chOff x="146137" y="3532340"/>
              <a:chExt cx="1944601" cy="975922"/>
            </a:xfrm>
            <a:solidFill>
              <a:srgbClr val="000000"/>
            </a:solidFill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408FA0B-C8DB-8EDE-6D02-265A26910C04}"/>
                  </a:ext>
                </a:extLst>
              </p:cNvPr>
              <p:cNvSpPr/>
              <p:nvPr userDrawn="1"/>
            </p:nvSpPr>
            <p:spPr>
              <a:xfrm>
                <a:off x="1114816" y="3532340"/>
                <a:ext cx="975922" cy="97592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B62C2BA-784A-BEFE-5180-8CE0136E5F8F}"/>
                  </a:ext>
                </a:extLst>
              </p:cNvPr>
              <p:cNvSpPr/>
              <p:nvPr userDrawn="1"/>
            </p:nvSpPr>
            <p:spPr>
              <a:xfrm>
                <a:off x="146137" y="3532340"/>
                <a:ext cx="975922" cy="97592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4E2F6E18-D576-9104-92EA-1D3249CB6E59}"/>
                </a:ext>
              </a:extLst>
            </p:cNvPr>
            <p:cNvSpPr/>
            <p:nvPr userDrawn="1"/>
          </p:nvSpPr>
          <p:spPr>
            <a:xfrm>
              <a:off x="2090738" y="2698150"/>
              <a:ext cx="1960753" cy="905256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5260F4A5-0682-45A4-1DE8-3A9DEABE8A84}"/>
              </a:ext>
            </a:extLst>
          </p:cNvPr>
          <p:cNvSpPr/>
          <p:nvPr/>
        </p:nvSpPr>
        <p:spPr>
          <a:xfrm>
            <a:off x="296520" y="5057542"/>
            <a:ext cx="77421" cy="774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D74B0FD-69F3-EE84-E7F8-4C06592C73BD}"/>
              </a:ext>
            </a:extLst>
          </p:cNvPr>
          <p:cNvSpPr/>
          <p:nvPr/>
        </p:nvSpPr>
        <p:spPr>
          <a:xfrm>
            <a:off x="11830417" y="5057542"/>
            <a:ext cx="77421" cy="774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71BF83A-FE06-1A4E-4956-EBC0863A698E}"/>
              </a:ext>
            </a:extLst>
          </p:cNvPr>
          <p:cNvSpPr/>
          <p:nvPr/>
        </p:nvSpPr>
        <p:spPr>
          <a:xfrm>
            <a:off x="4141152" y="5057542"/>
            <a:ext cx="77421" cy="774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1AA5DDF-F55E-4BDA-414E-AF16AD2E7BE5}"/>
              </a:ext>
            </a:extLst>
          </p:cNvPr>
          <p:cNvSpPr/>
          <p:nvPr/>
        </p:nvSpPr>
        <p:spPr>
          <a:xfrm>
            <a:off x="7985784" y="5057542"/>
            <a:ext cx="77421" cy="774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me_2024 sandisk or its affiliates All rights reserved">
            <a:extLst>
              <a:ext uri="{FF2B5EF4-FFF2-40B4-BE49-F238E27FC236}">
                <a16:creationId xmlns:a16="http://schemas.microsoft.com/office/drawing/2014/main" id="{41D57C59-E5E7-D579-7041-32BB79C964E3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15B3D6-6E5F-FC36-12B7-E32FA59FFD2D}"/>
              </a:ext>
            </a:extLst>
          </p:cNvPr>
          <p:cNvGrpSpPr/>
          <p:nvPr/>
        </p:nvGrpSpPr>
        <p:grpSpPr>
          <a:xfrm>
            <a:off x="297005" y="5411270"/>
            <a:ext cx="11602895" cy="1158371"/>
            <a:chOff x="297005" y="5421618"/>
            <a:chExt cx="11585651" cy="1156649"/>
          </a:xfrm>
          <a:solidFill>
            <a:schemeClr val="tx1"/>
          </a:solidFill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1A35D3C-BE3A-B65C-86FA-D3DF9111B169}"/>
                </a:ext>
              </a:extLst>
            </p:cNvPr>
            <p:cNvGrpSpPr/>
            <p:nvPr userDrawn="1"/>
          </p:nvGrpSpPr>
          <p:grpSpPr>
            <a:xfrm>
              <a:off x="297005" y="5421618"/>
              <a:ext cx="10643138" cy="1156649"/>
              <a:chOff x="3726006" y="3171824"/>
              <a:chExt cx="4740852" cy="515215"/>
            </a:xfrm>
            <a:grpFill/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012B8E4A-514E-CFC2-A740-665313E52DD9}"/>
                  </a:ext>
                </a:extLst>
              </p:cNvPr>
              <p:cNvSpPr/>
              <p:nvPr/>
            </p:nvSpPr>
            <p:spPr>
              <a:xfrm>
                <a:off x="5262995" y="3173556"/>
                <a:ext cx="639906" cy="512618"/>
              </a:xfrm>
              <a:custGeom>
                <a:avLst/>
                <a:gdLst>
                  <a:gd name="connsiteX0" fmla="*/ 512618 w 639906"/>
                  <a:gd name="connsiteY0" fmla="*/ 348961 h 512618"/>
                  <a:gd name="connsiteX1" fmla="*/ 482311 w 639906"/>
                  <a:gd name="connsiteY1" fmla="*/ 383598 h 512618"/>
                  <a:gd name="connsiteX2" fmla="*/ 446809 w 639906"/>
                  <a:gd name="connsiteY2" fmla="*/ 361950 h 512618"/>
                  <a:gd name="connsiteX3" fmla="*/ 329911 w 639906"/>
                  <a:gd name="connsiteY3" fmla="*/ 40698 h 512618"/>
                  <a:gd name="connsiteX4" fmla="*/ 274493 w 639906"/>
                  <a:gd name="connsiteY4" fmla="*/ 0 h 512618"/>
                  <a:gd name="connsiteX5" fmla="*/ 0 w 639906"/>
                  <a:gd name="connsiteY5" fmla="*/ 0 h 512618"/>
                  <a:gd name="connsiteX6" fmla="*/ 0 w 639906"/>
                  <a:gd name="connsiteY6" fmla="*/ 512618 h 512618"/>
                  <a:gd name="connsiteX7" fmla="*/ 200891 w 639906"/>
                  <a:gd name="connsiteY7" fmla="*/ 512618 h 512618"/>
                  <a:gd name="connsiteX8" fmla="*/ 200891 w 639906"/>
                  <a:gd name="connsiteY8" fmla="*/ 384464 h 512618"/>
                  <a:gd name="connsiteX9" fmla="*/ 165389 w 639906"/>
                  <a:gd name="connsiteY9" fmla="*/ 384464 h 512618"/>
                  <a:gd name="connsiteX10" fmla="*/ 128155 w 639906"/>
                  <a:gd name="connsiteY10" fmla="*/ 338571 h 512618"/>
                  <a:gd name="connsiteX11" fmla="*/ 128155 w 639906"/>
                  <a:gd name="connsiteY11" fmla="*/ 184439 h 512618"/>
                  <a:gd name="connsiteX12" fmla="*/ 200025 w 639906"/>
                  <a:gd name="connsiteY12" fmla="*/ 133350 h 512618"/>
                  <a:gd name="connsiteX13" fmla="*/ 228600 w 639906"/>
                  <a:gd name="connsiteY13" fmla="*/ 164523 h 512618"/>
                  <a:gd name="connsiteX14" fmla="*/ 322118 w 639906"/>
                  <a:gd name="connsiteY14" fmla="*/ 407843 h 512618"/>
                  <a:gd name="connsiteX15" fmla="*/ 475384 w 639906"/>
                  <a:gd name="connsiteY15" fmla="*/ 512618 h 512618"/>
                  <a:gd name="connsiteX16" fmla="*/ 478848 w 639906"/>
                  <a:gd name="connsiteY16" fmla="*/ 512618 h 512618"/>
                  <a:gd name="connsiteX17" fmla="*/ 639907 w 639906"/>
                  <a:gd name="connsiteY17" fmla="*/ 353291 h 512618"/>
                  <a:gd name="connsiteX18" fmla="*/ 639907 w 639906"/>
                  <a:gd name="connsiteY18" fmla="*/ 0 h 512618"/>
                  <a:gd name="connsiteX19" fmla="*/ 511752 w 639906"/>
                  <a:gd name="connsiteY19" fmla="*/ 0 h 512618"/>
                  <a:gd name="connsiteX20" fmla="*/ 511752 w 639906"/>
                  <a:gd name="connsiteY20" fmla="*/ 34982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9906" h="512618">
                    <a:moveTo>
                      <a:pt x="512618" y="348961"/>
                    </a:moveTo>
                    <a:cubicBezTo>
                      <a:pt x="512618" y="366279"/>
                      <a:pt x="499630" y="381000"/>
                      <a:pt x="482311" y="383598"/>
                    </a:cubicBezTo>
                    <a:cubicBezTo>
                      <a:pt x="466725" y="385330"/>
                      <a:pt x="452005" y="375805"/>
                      <a:pt x="446809" y="361950"/>
                    </a:cubicBezTo>
                    <a:lnTo>
                      <a:pt x="329911" y="40698"/>
                    </a:lnTo>
                    <a:cubicBezTo>
                      <a:pt x="321252" y="14721"/>
                      <a:pt x="299605" y="0"/>
                      <a:pt x="274493" y="0"/>
                    </a:cubicBezTo>
                    <a:lnTo>
                      <a:pt x="0" y="0"/>
                    </a:lnTo>
                    <a:lnTo>
                      <a:pt x="0" y="512618"/>
                    </a:lnTo>
                    <a:lnTo>
                      <a:pt x="200891" y="512618"/>
                    </a:lnTo>
                    <a:lnTo>
                      <a:pt x="200891" y="384464"/>
                    </a:lnTo>
                    <a:lnTo>
                      <a:pt x="165389" y="384464"/>
                    </a:lnTo>
                    <a:cubicBezTo>
                      <a:pt x="142009" y="384464"/>
                      <a:pt x="128155" y="363682"/>
                      <a:pt x="128155" y="338571"/>
                    </a:cubicBezTo>
                    <a:lnTo>
                      <a:pt x="128155" y="184439"/>
                    </a:lnTo>
                    <a:cubicBezTo>
                      <a:pt x="128155" y="146339"/>
                      <a:pt x="165389" y="118630"/>
                      <a:pt x="200025" y="133350"/>
                    </a:cubicBezTo>
                    <a:cubicBezTo>
                      <a:pt x="213014" y="139411"/>
                      <a:pt x="223405" y="150668"/>
                      <a:pt x="228600" y="164523"/>
                    </a:cubicBezTo>
                    <a:lnTo>
                      <a:pt x="322118" y="407843"/>
                    </a:lnTo>
                    <a:cubicBezTo>
                      <a:pt x="346364" y="471920"/>
                      <a:pt x="406977" y="512618"/>
                      <a:pt x="475384" y="512618"/>
                    </a:cubicBezTo>
                    <a:lnTo>
                      <a:pt x="478848" y="512618"/>
                    </a:lnTo>
                    <a:cubicBezTo>
                      <a:pt x="567170" y="512618"/>
                      <a:pt x="639907" y="442480"/>
                      <a:pt x="639907" y="353291"/>
                    </a:cubicBezTo>
                    <a:lnTo>
                      <a:pt x="639907" y="0"/>
                    </a:lnTo>
                    <a:lnTo>
                      <a:pt x="511752" y="0"/>
                    </a:lnTo>
                    <a:lnTo>
                      <a:pt x="511752" y="349827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3C20FE84-7E94-A3E2-7840-F8B3C5C7563E}"/>
                  </a:ext>
                </a:extLst>
              </p:cNvPr>
              <p:cNvSpPr/>
              <p:nvPr/>
            </p:nvSpPr>
            <p:spPr>
              <a:xfrm>
                <a:off x="6031922" y="3172690"/>
                <a:ext cx="640772" cy="512618"/>
              </a:xfrm>
              <a:custGeom>
                <a:avLst/>
                <a:gdLst>
                  <a:gd name="connsiteX0" fmla="*/ 384464 w 640772"/>
                  <a:gd name="connsiteY0" fmla="*/ 0 h 512618"/>
                  <a:gd name="connsiteX1" fmla="*/ 0 w 640772"/>
                  <a:gd name="connsiteY1" fmla="*/ 0 h 512618"/>
                  <a:gd name="connsiteX2" fmla="*/ 0 w 640772"/>
                  <a:gd name="connsiteY2" fmla="*/ 129020 h 512618"/>
                  <a:gd name="connsiteX3" fmla="*/ 384464 w 640772"/>
                  <a:gd name="connsiteY3" fmla="*/ 129020 h 512618"/>
                  <a:gd name="connsiteX4" fmla="*/ 511752 w 640772"/>
                  <a:gd name="connsiteY4" fmla="*/ 256309 h 512618"/>
                  <a:gd name="connsiteX5" fmla="*/ 384464 w 640772"/>
                  <a:gd name="connsiteY5" fmla="*/ 383598 h 512618"/>
                  <a:gd name="connsiteX6" fmla="*/ 0 w 640772"/>
                  <a:gd name="connsiteY6" fmla="*/ 383598 h 512618"/>
                  <a:gd name="connsiteX7" fmla="*/ 0 w 640772"/>
                  <a:gd name="connsiteY7" fmla="*/ 512618 h 512618"/>
                  <a:gd name="connsiteX8" fmla="*/ 384464 w 640772"/>
                  <a:gd name="connsiteY8" fmla="*/ 512618 h 512618"/>
                  <a:gd name="connsiteX9" fmla="*/ 609600 w 640772"/>
                  <a:gd name="connsiteY9" fmla="*/ 380134 h 512618"/>
                  <a:gd name="connsiteX10" fmla="*/ 640773 w 640772"/>
                  <a:gd name="connsiteY10" fmla="*/ 256309 h 512618"/>
                  <a:gd name="connsiteX11" fmla="*/ 609600 w 640772"/>
                  <a:gd name="connsiteY11" fmla="*/ 132484 h 512618"/>
                  <a:gd name="connsiteX12" fmla="*/ 384464 w 640772"/>
                  <a:gd name="connsiteY12" fmla="*/ 0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0772" h="512618">
                    <a:moveTo>
                      <a:pt x="384464" y="0"/>
                    </a:moveTo>
                    <a:lnTo>
                      <a:pt x="0" y="0"/>
                    </a:lnTo>
                    <a:lnTo>
                      <a:pt x="0" y="129020"/>
                    </a:lnTo>
                    <a:lnTo>
                      <a:pt x="384464" y="129020"/>
                    </a:lnTo>
                    <a:cubicBezTo>
                      <a:pt x="452004" y="129020"/>
                      <a:pt x="511752" y="188768"/>
                      <a:pt x="511752" y="256309"/>
                    </a:cubicBezTo>
                    <a:cubicBezTo>
                      <a:pt x="511752" y="323850"/>
                      <a:pt x="452004" y="383598"/>
                      <a:pt x="384464" y="383598"/>
                    </a:cubicBezTo>
                    <a:lnTo>
                      <a:pt x="0" y="383598"/>
                    </a:lnTo>
                    <a:lnTo>
                      <a:pt x="0" y="512618"/>
                    </a:lnTo>
                    <a:lnTo>
                      <a:pt x="384464" y="512618"/>
                    </a:lnTo>
                    <a:cubicBezTo>
                      <a:pt x="481446" y="512618"/>
                      <a:pt x="565439" y="458932"/>
                      <a:pt x="609600" y="380134"/>
                    </a:cubicBezTo>
                    <a:cubicBezTo>
                      <a:pt x="629516" y="343766"/>
                      <a:pt x="640773" y="301337"/>
                      <a:pt x="640773" y="256309"/>
                    </a:cubicBezTo>
                    <a:cubicBezTo>
                      <a:pt x="640773" y="211282"/>
                      <a:pt x="629516" y="169718"/>
                      <a:pt x="609600" y="132484"/>
                    </a:cubicBezTo>
                    <a:cubicBezTo>
                      <a:pt x="566305" y="52821"/>
                      <a:pt x="482311" y="0"/>
                      <a:pt x="384464" y="0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DA19BA47-0B88-6EBF-9064-1B20FEADC385}"/>
                  </a:ext>
                </a:extLst>
              </p:cNvPr>
              <p:cNvSpPr/>
              <p:nvPr/>
            </p:nvSpPr>
            <p:spPr>
              <a:xfrm>
                <a:off x="6726381" y="3171824"/>
                <a:ext cx="202622" cy="512618"/>
              </a:xfrm>
              <a:custGeom>
                <a:avLst/>
                <a:gdLst>
                  <a:gd name="connsiteX0" fmla="*/ 25977 w 202622"/>
                  <a:gd name="connsiteY0" fmla="*/ 129021 h 512618"/>
                  <a:gd name="connsiteX1" fmla="*/ 36368 w 202622"/>
                  <a:gd name="connsiteY1" fmla="*/ 129021 h 512618"/>
                  <a:gd name="connsiteX2" fmla="*/ 74468 w 202622"/>
                  <a:gd name="connsiteY2" fmla="*/ 176646 h 512618"/>
                  <a:gd name="connsiteX3" fmla="*/ 74468 w 202622"/>
                  <a:gd name="connsiteY3" fmla="*/ 512618 h 512618"/>
                  <a:gd name="connsiteX4" fmla="*/ 202623 w 202622"/>
                  <a:gd name="connsiteY4" fmla="*/ 512618 h 512618"/>
                  <a:gd name="connsiteX5" fmla="*/ 202623 w 202622"/>
                  <a:gd name="connsiteY5" fmla="*/ 0 h 512618"/>
                  <a:gd name="connsiteX6" fmla="*/ 0 w 202622"/>
                  <a:gd name="connsiteY6" fmla="*/ 0 h 512618"/>
                  <a:gd name="connsiteX7" fmla="*/ 0 w 202622"/>
                  <a:gd name="connsiteY7" fmla="*/ 128155 h 512618"/>
                  <a:gd name="connsiteX8" fmla="*/ 26843 w 202622"/>
                  <a:gd name="connsiteY8" fmla="*/ 128155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622" h="512618">
                    <a:moveTo>
                      <a:pt x="25977" y="129021"/>
                    </a:moveTo>
                    <a:cubicBezTo>
                      <a:pt x="29441" y="129021"/>
                      <a:pt x="32039" y="129021"/>
                      <a:pt x="36368" y="129021"/>
                    </a:cubicBezTo>
                    <a:cubicBezTo>
                      <a:pt x="59748" y="132484"/>
                      <a:pt x="74468" y="151534"/>
                      <a:pt x="74468" y="176646"/>
                    </a:cubicBezTo>
                    <a:lnTo>
                      <a:pt x="74468" y="512618"/>
                    </a:lnTo>
                    <a:lnTo>
                      <a:pt x="202623" y="512618"/>
                    </a:lnTo>
                    <a:lnTo>
                      <a:pt x="202623" y="0"/>
                    </a:lnTo>
                    <a:lnTo>
                      <a:pt x="0" y="0"/>
                    </a:lnTo>
                    <a:lnTo>
                      <a:pt x="0" y="128155"/>
                    </a:lnTo>
                    <a:lnTo>
                      <a:pt x="26843" y="128155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1977ACF2-CCB1-4391-3F91-B10B90F3B247}"/>
                  </a:ext>
                </a:extLst>
              </p:cNvPr>
              <p:cNvSpPr/>
              <p:nvPr/>
            </p:nvSpPr>
            <p:spPr>
              <a:xfrm>
                <a:off x="7058025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79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79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ADCA0728-0809-225E-3A43-54A14361E505}"/>
                  </a:ext>
                </a:extLst>
              </p:cNvPr>
              <p:cNvSpPr/>
              <p:nvPr/>
            </p:nvSpPr>
            <p:spPr>
              <a:xfrm>
                <a:off x="7056293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AF1F8844-05D5-909B-DE04-30F8647BE36C}"/>
                  </a:ext>
                </a:extLst>
              </p:cNvPr>
              <p:cNvSpPr/>
              <p:nvPr/>
            </p:nvSpPr>
            <p:spPr>
              <a:xfrm>
                <a:off x="3726006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80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80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670EF5C0-EFED-D2FD-EAFD-BB2B357BD174}"/>
                  </a:ext>
                </a:extLst>
              </p:cNvPr>
              <p:cNvSpPr/>
              <p:nvPr/>
            </p:nvSpPr>
            <p:spPr>
              <a:xfrm>
                <a:off x="3726006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A5B89D84-9175-18DD-CD24-916309E53309}"/>
                  </a:ext>
                </a:extLst>
              </p:cNvPr>
              <p:cNvSpPr/>
              <p:nvPr/>
            </p:nvSpPr>
            <p:spPr>
              <a:xfrm>
                <a:off x="7827818" y="3172690"/>
                <a:ext cx="639040" cy="514349"/>
              </a:xfrm>
              <a:custGeom>
                <a:avLst/>
                <a:gdLst>
                  <a:gd name="connsiteX0" fmla="*/ 639041 w 639040"/>
                  <a:gd name="connsiteY0" fmla="*/ 129020 h 514349"/>
                  <a:gd name="connsiteX1" fmla="*/ 639041 w 639040"/>
                  <a:gd name="connsiteY1" fmla="*/ 0 h 514349"/>
                  <a:gd name="connsiteX2" fmla="*/ 526473 w 639040"/>
                  <a:gd name="connsiteY2" fmla="*/ 0 h 514349"/>
                  <a:gd name="connsiteX3" fmla="*/ 502227 w 639040"/>
                  <a:gd name="connsiteY3" fmla="*/ 9525 h 514349"/>
                  <a:gd name="connsiteX4" fmla="*/ 302203 w 639040"/>
                  <a:gd name="connsiteY4" fmla="*/ 191366 h 514349"/>
                  <a:gd name="connsiteX5" fmla="*/ 281420 w 639040"/>
                  <a:gd name="connsiteY5" fmla="*/ 200025 h 514349"/>
                  <a:gd name="connsiteX6" fmla="*/ 142009 w 639040"/>
                  <a:gd name="connsiteY6" fmla="*/ 200025 h 514349"/>
                  <a:gd name="connsiteX7" fmla="*/ 126423 w 639040"/>
                  <a:gd name="connsiteY7" fmla="*/ 184439 h 514349"/>
                  <a:gd name="connsiteX8" fmla="*/ 126423 w 639040"/>
                  <a:gd name="connsiteY8" fmla="*/ 866 h 514349"/>
                  <a:gd name="connsiteX9" fmla="*/ 0 w 639040"/>
                  <a:gd name="connsiteY9" fmla="*/ 866 h 514349"/>
                  <a:gd name="connsiteX10" fmla="*/ 0 w 639040"/>
                  <a:gd name="connsiteY10" fmla="*/ 513484 h 514349"/>
                  <a:gd name="connsiteX11" fmla="*/ 126423 w 639040"/>
                  <a:gd name="connsiteY11" fmla="*/ 513484 h 514349"/>
                  <a:gd name="connsiteX12" fmla="*/ 126423 w 639040"/>
                  <a:gd name="connsiteY12" fmla="*/ 329911 h 514349"/>
                  <a:gd name="connsiteX13" fmla="*/ 142009 w 639040"/>
                  <a:gd name="connsiteY13" fmla="*/ 314325 h 514349"/>
                  <a:gd name="connsiteX14" fmla="*/ 281420 w 639040"/>
                  <a:gd name="connsiteY14" fmla="*/ 314325 h 514349"/>
                  <a:gd name="connsiteX15" fmla="*/ 302203 w 639040"/>
                  <a:gd name="connsiteY15" fmla="*/ 322984 h 514349"/>
                  <a:gd name="connsiteX16" fmla="*/ 502227 w 639040"/>
                  <a:gd name="connsiteY16" fmla="*/ 504825 h 514349"/>
                  <a:gd name="connsiteX17" fmla="*/ 526473 w 639040"/>
                  <a:gd name="connsiteY17" fmla="*/ 514350 h 514349"/>
                  <a:gd name="connsiteX18" fmla="*/ 639041 w 639040"/>
                  <a:gd name="connsiteY18" fmla="*/ 514350 h 514349"/>
                  <a:gd name="connsiteX19" fmla="*/ 639041 w 639040"/>
                  <a:gd name="connsiteY19" fmla="*/ 386196 h 514349"/>
                  <a:gd name="connsiteX20" fmla="*/ 577562 w 639040"/>
                  <a:gd name="connsiteY20" fmla="*/ 386196 h 514349"/>
                  <a:gd name="connsiteX21" fmla="*/ 524741 w 639040"/>
                  <a:gd name="connsiteY21" fmla="*/ 367145 h 514349"/>
                  <a:gd name="connsiteX22" fmla="*/ 429491 w 639040"/>
                  <a:gd name="connsiteY22" fmla="*/ 283152 h 514349"/>
                  <a:gd name="connsiteX23" fmla="*/ 429491 w 639040"/>
                  <a:gd name="connsiteY23" fmla="*/ 233795 h 514349"/>
                  <a:gd name="connsiteX24" fmla="*/ 524741 w 639040"/>
                  <a:gd name="connsiteY24" fmla="*/ 149802 h 514349"/>
                  <a:gd name="connsiteX25" fmla="*/ 577562 w 639040"/>
                  <a:gd name="connsiteY25" fmla="*/ 130752 h 514349"/>
                  <a:gd name="connsiteX26" fmla="*/ 639041 w 639040"/>
                  <a:gd name="connsiteY26" fmla="*/ 130752 h 51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39040" h="514349">
                    <a:moveTo>
                      <a:pt x="639041" y="129020"/>
                    </a:moveTo>
                    <a:lnTo>
                      <a:pt x="639041" y="0"/>
                    </a:lnTo>
                    <a:lnTo>
                      <a:pt x="526473" y="0"/>
                    </a:lnTo>
                    <a:cubicBezTo>
                      <a:pt x="517814" y="0"/>
                      <a:pt x="509154" y="3464"/>
                      <a:pt x="502227" y="9525"/>
                    </a:cubicBezTo>
                    <a:lnTo>
                      <a:pt x="302203" y="191366"/>
                    </a:lnTo>
                    <a:cubicBezTo>
                      <a:pt x="296141" y="196561"/>
                      <a:pt x="289214" y="200025"/>
                      <a:pt x="281420" y="200025"/>
                    </a:cubicBezTo>
                    <a:lnTo>
                      <a:pt x="142009" y="200025"/>
                    </a:lnTo>
                    <a:cubicBezTo>
                      <a:pt x="133350" y="200025"/>
                      <a:pt x="126423" y="193098"/>
                      <a:pt x="126423" y="184439"/>
                    </a:cubicBezTo>
                    <a:lnTo>
                      <a:pt x="126423" y="866"/>
                    </a:lnTo>
                    <a:lnTo>
                      <a:pt x="0" y="866"/>
                    </a:lnTo>
                    <a:lnTo>
                      <a:pt x="0" y="513484"/>
                    </a:lnTo>
                    <a:lnTo>
                      <a:pt x="126423" y="513484"/>
                    </a:lnTo>
                    <a:lnTo>
                      <a:pt x="126423" y="329911"/>
                    </a:lnTo>
                    <a:cubicBezTo>
                      <a:pt x="126423" y="321252"/>
                      <a:pt x="133350" y="314325"/>
                      <a:pt x="142009" y="314325"/>
                    </a:cubicBezTo>
                    <a:lnTo>
                      <a:pt x="281420" y="314325"/>
                    </a:lnTo>
                    <a:cubicBezTo>
                      <a:pt x="289214" y="314325"/>
                      <a:pt x="296141" y="316923"/>
                      <a:pt x="302203" y="322984"/>
                    </a:cubicBezTo>
                    <a:lnTo>
                      <a:pt x="502227" y="504825"/>
                    </a:lnTo>
                    <a:cubicBezTo>
                      <a:pt x="509154" y="510886"/>
                      <a:pt x="517814" y="514350"/>
                      <a:pt x="526473" y="514350"/>
                    </a:cubicBezTo>
                    <a:lnTo>
                      <a:pt x="639041" y="514350"/>
                    </a:lnTo>
                    <a:lnTo>
                      <a:pt x="639041" y="386196"/>
                    </a:lnTo>
                    <a:lnTo>
                      <a:pt x="577562" y="386196"/>
                    </a:lnTo>
                    <a:cubicBezTo>
                      <a:pt x="558511" y="386196"/>
                      <a:pt x="539461" y="379268"/>
                      <a:pt x="524741" y="367145"/>
                    </a:cubicBezTo>
                    <a:lnTo>
                      <a:pt x="429491" y="283152"/>
                    </a:lnTo>
                    <a:cubicBezTo>
                      <a:pt x="414771" y="270164"/>
                      <a:pt x="414771" y="247650"/>
                      <a:pt x="429491" y="233795"/>
                    </a:cubicBezTo>
                    <a:lnTo>
                      <a:pt x="524741" y="149802"/>
                    </a:lnTo>
                    <a:cubicBezTo>
                      <a:pt x="539461" y="137680"/>
                      <a:pt x="557646" y="131618"/>
                      <a:pt x="577562" y="130752"/>
                    </a:cubicBezTo>
                    <a:lnTo>
                      <a:pt x="639041" y="130752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1437241D-C591-478D-2C51-86F4500684FF}"/>
                  </a:ext>
                </a:extLst>
              </p:cNvPr>
              <p:cNvSpPr/>
              <p:nvPr/>
            </p:nvSpPr>
            <p:spPr>
              <a:xfrm>
                <a:off x="4441247" y="3172690"/>
                <a:ext cx="692727" cy="513484"/>
              </a:xfrm>
              <a:custGeom>
                <a:avLst/>
                <a:gdLst>
                  <a:gd name="connsiteX0" fmla="*/ 497898 w 692727"/>
                  <a:gd name="connsiteY0" fmla="*/ 0 h 513484"/>
                  <a:gd name="connsiteX1" fmla="*/ 351559 w 692727"/>
                  <a:gd name="connsiteY1" fmla="*/ 72736 h 513484"/>
                  <a:gd name="connsiteX2" fmla="*/ 0 w 692727"/>
                  <a:gd name="connsiteY2" fmla="*/ 512618 h 513484"/>
                  <a:gd name="connsiteX3" fmla="*/ 178377 w 692727"/>
                  <a:gd name="connsiteY3" fmla="*/ 512618 h 513484"/>
                  <a:gd name="connsiteX4" fmla="*/ 468457 w 692727"/>
                  <a:gd name="connsiteY4" fmla="*/ 155864 h 513484"/>
                  <a:gd name="connsiteX5" fmla="*/ 516082 w 692727"/>
                  <a:gd name="connsiteY5" fmla="*/ 129886 h 513484"/>
                  <a:gd name="connsiteX6" fmla="*/ 564573 w 692727"/>
                  <a:gd name="connsiteY6" fmla="*/ 184439 h 513484"/>
                  <a:gd name="connsiteX7" fmla="*/ 564573 w 692727"/>
                  <a:gd name="connsiteY7" fmla="*/ 339436 h 513484"/>
                  <a:gd name="connsiteX8" fmla="*/ 528205 w 692727"/>
                  <a:gd name="connsiteY8" fmla="*/ 385330 h 513484"/>
                  <a:gd name="connsiteX9" fmla="*/ 492702 w 692727"/>
                  <a:gd name="connsiteY9" fmla="*/ 385330 h 513484"/>
                  <a:gd name="connsiteX10" fmla="*/ 492702 w 692727"/>
                  <a:gd name="connsiteY10" fmla="*/ 513484 h 513484"/>
                  <a:gd name="connsiteX11" fmla="*/ 692727 w 692727"/>
                  <a:gd name="connsiteY11" fmla="*/ 513484 h 513484"/>
                  <a:gd name="connsiteX12" fmla="*/ 692727 w 692727"/>
                  <a:gd name="connsiteY12" fmla="*/ 192232 h 513484"/>
                  <a:gd name="connsiteX13" fmla="*/ 497898 w 692727"/>
                  <a:gd name="connsiteY13" fmla="*/ 866 h 513484"/>
                  <a:gd name="connsiteX14" fmla="*/ 497898 w 692727"/>
                  <a:gd name="connsiteY14" fmla="*/ 866 h 513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2727" h="513484">
                    <a:moveTo>
                      <a:pt x="497898" y="0"/>
                    </a:moveTo>
                    <a:cubicBezTo>
                      <a:pt x="440748" y="866"/>
                      <a:pt x="387061" y="27709"/>
                      <a:pt x="351559" y="72736"/>
                    </a:cubicBezTo>
                    <a:lnTo>
                      <a:pt x="0" y="512618"/>
                    </a:lnTo>
                    <a:lnTo>
                      <a:pt x="178377" y="512618"/>
                    </a:lnTo>
                    <a:lnTo>
                      <a:pt x="468457" y="155864"/>
                    </a:lnTo>
                    <a:cubicBezTo>
                      <a:pt x="483177" y="138545"/>
                      <a:pt x="493568" y="129886"/>
                      <a:pt x="516082" y="129886"/>
                    </a:cubicBezTo>
                    <a:cubicBezTo>
                      <a:pt x="538596" y="129886"/>
                      <a:pt x="564573" y="154998"/>
                      <a:pt x="564573" y="184439"/>
                    </a:cubicBezTo>
                    <a:lnTo>
                      <a:pt x="564573" y="339436"/>
                    </a:lnTo>
                    <a:cubicBezTo>
                      <a:pt x="564573" y="364548"/>
                      <a:pt x="551584" y="385330"/>
                      <a:pt x="528205" y="385330"/>
                    </a:cubicBezTo>
                    <a:lnTo>
                      <a:pt x="492702" y="385330"/>
                    </a:lnTo>
                    <a:lnTo>
                      <a:pt x="492702" y="513484"/>
                    </a:lnTo>
                    <a:lnTo>
                      <a:pt x="692727" y="513484"/>
                    </a:lnTo>
                    <a:lnTo>
                      <a:pt x="692727" y="192232"/>
                    </a:lnTo>
                    <a:cubicBezTo>
                      <a:pt x="692727" y="166255"/>
                      <a:pt x="692727" y="866"/>
                      <a:pt x="497898" y="866"/>
                    </a:cubicBezTo>
                    <a:lnTo>
                      <a:pt x="497898" y="866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19F4A28-1DF4-169F-801A-19A39A82D071}"/>
                </a:ext>
              </a:extLst>
            </p:cNvPr>
            <p:cNvGrpSpPr/>
            <p:nvPr userDrawn="1"/>
          </p:nvGrpSpPr>
          <p:grpSpPr>
            <a:xfrm>
              <a:off x="11237775" y="5428812"/>
              <a:ext cx="644881" cy="280035"/>
              <a:chOff x="11237775" y="5428812"/>
              <a:chExt cx="644881" cy="280035"/>
            </a:xfrm>
            <a:grpFill/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98679A0D-E8F8-29E0-DEA4-D89CAE8873C1}"/>
                  </a:ext>
                </a:extLst>
              </p:cNvPr>
              <p:cNvSpPr/>
              <p:nvPr/>
            </p:nvSpPr>
            <p:spPr>
              <a:xfrm>
                <a:off x="11237775" y="5428812"/>
                <a:ext cx="245631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245631" h="280035">
                    <a:moveTo>
                      <a:pt x="0" y="0"/>
                    </a:moveTo>
                    <a:lnTo>
                      <a:pt x="245631" y="0"/>
                    </a:lnTo>
                    <a:lnTo>
                      <a:pt x="245631" y="50407"/>
                    </a:lnTo>
                    <a:lnTo>
                      <a:pt x="151219" y="50407"/>
                    </a:lnTo>
                    <a:lnTo>
                      <a:pt x="151219" y="280035"/>
                    </a:lnTo>
                    <a:lnTo>
                      <a:pt x="93612" y="280035"/>
                    </a:lnTo>
                    <a:lnTo>
                      <a:pt x="93612" y="50407"/>
                    </a:lnTo>
                    <a:lnTo>
                      <a:pt x="0" y="504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AECA805D-144D-D54F-A8F5-BA1EDF4CC9C1}"/>
                  </a:ext>
                </a:extLst>
              </p:cNvPr>
              <p:cNvSpPr/>
              <p:nvPr/>
            </p:nvSpPr>
            <p:spPr>
              <a:xfrm>
                <a:off x="11521011" y="5428812"/>
                <a:ext cx="361645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361645" h="280035">
                    <a:moveTo>
                      <a:pt x="0" y="0"/>
                    </a:moveTo>
                    <a:lnTo>
                      <a:pt x="100012" y="0"/>
                    </a:lnTo>
                    <a:lnTo>
                      <a:pt x="181622" y="210427"/>
                    </a:lnTo>
                    <a:lnTo>
                      <a:pt x="185623" y="210427"/>
                    </a:lnTo>
                    <a:lnTo>
                      <a:pt x="268033" y="0"/>
                    </a:lnTo>
                    <a:lnTo>
                      <a:pt x="361645" y="0"/>
                    </a:lnTo>
                    <a:lnTo>
                      <a:pt x="361645" y="280035"/>
                    </a:lnTo>
                    <a:lnTo>
                      <a:pt x="305638" y="280035"/>
                    </a:lnTo>
                    <a:lnTo>
                      <a:pt x="305638" y="48006"/>
                    </a:lnTo>
                    <a:lnTo>
                      <a:pt x="301637" y="48006"/>
                    </a:lnTo>
                    <a:lnTo>
                      <a:pt x="211226" y="280035"/>
                    </a:lnTo>
                    <a:lnTo>
                      <a:pt x="150418" y="280035"/>
                    </a:lnTo>
                    <a:lnTo>
                      <a:pt x="60007" y="48006"/>
                    </a:lnTo>
                    <a:lnTo>
                      <a:pt x="56807" y="48006"/>
                    </a:lnTo>
                    <a:lnTo>
                      <a:pt x="56807" y="280035"/>
                    </a:lnTo>
                    <a:lnTo>
                      <a:pt x="0" y="28003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1" name="name_2024 sandisk or its affiliates All rights reserved">
            <a:extLst>
              <a:ext uri="{FF2B5EF4-FFF2-40B4-BE49-F238E27FC236}">
                <a16:creationId xmlns:a16="http://schemas.microsoft.com/office/drawing/2014/main" id="{343BD00A-FBA8-EC0F-13C8-8F67F77FBC2E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</p:spTree>
    <p:extLst>
      <p:ext uri="{BB962C8B-B14F-4D97-AF65-F5344CB8AC3E}">
        <p14:creationId xmlns:p14="http://schemas.microsoft.com/office/powerpoint/2010/main" val="3958860181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C36C0-CE6B-4206-49A3-414060065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A1E6D8-29A1-1B87-91D9-BDAF5AC142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D39F0-105C-05A6-63F3-8F13ED4CC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E78D-A284-48DE-AE62-DF438C121011}" type="datetimeFigureOut">
              <a:rPr lang="en-MY" smtClean="0"/>
              <a:t>22/5/2025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2E36D-D213-51A7-1974-1873D67A9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A3B93-DC7B-3674-D7DA-F719D53B1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B01F1-A246-4D9E-8EE9-572BBD7A4D2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67680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and Subtitl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33C628C-D29E-A044-B2EB-3DC2477C6A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1" y="5014684"/>
            <a:ext cx="5791200" cy="155448"/>
          </a:xfrm>
          <a:prstGeom prst="rect">
            <a:avLst/>
          </a:prstGeom>
        </p:spPr>
        <p:txBody>
          <a:bodyPr wrap="square" lIns="45720" tIns="0" rIns="0" bIns="0" anchor="t">
            <a:sp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1000" b="0" i="0" spc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  <a:lvl2pPr marL="457173" indent="0">
              <a:buNone/>
              <a:defRPr sz="2400">
                <a:solidFill>
                  <a:schemeClr val="bg1"/>
                </a:solidFill>
              </a:defRPr>
            </a:lvl2pPr>
            <a:lvl3pPr marL="914346" indent="0">
              <a:buNone/>
              <a:defRPr sz="2400">
                <a:solidFill>
                  <a:schemeClr val="bg1"/>
                </a:solidFill>
              </a:defRPr>
            </a:lvl3pPr>
            <a:lvl4pPr marL="1371519" indent="0">
              <a:buNone/>
              <a:defRPr sz="2400">
                <a:solidFill>
                  <a:schemeClr val="bg1"/>
                </a:solidFill>
              </a:defRPr>
            </a:lvl4pPr>
            <a:lvl5pPr marL="1828693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NAME, TITLE</a:t>
            </a:r>
          </a:p>
        </p:txBody>
      </p:sp>
      <p:sp>
        <p:nvSpPr>
          <p:cNvPr id="24" name="name_2024 sandisk or its affiliates All rights reserved">
            <a:extLst>
              <a:ext uri="{FF2B5EF4-FFF2-40B4-BE49-F238E27FC236}">
                <a16:creationId xmlns:a16="http://schemas.microsoft.com/office/drawing/2014/main" id="{6D8CD1FC-8805-8BD2-8CBE-E0CCBB790C5D}"/>
              </a:ext>
            </a:extLst>
          </p:cNvPr>
          <p:cNvSpPr txBox="1"/>
          <p:nvPr/>
        </p:nvSpPr>
        <p:spPr>
          <a:xfrm>
            <a:off x="301625" y="5014684"/>
            <a:ext cx="14478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40" name="Title 2">
            <a:extLst>
              <a:ext uri="{FF2B5EF4-FFF2-40B4-BE49-F238E27FC236}">
                <a16:creationId xmlns:a16="http://schemas.microsoft.com/office/drawing/2014/main" id="{34F3AA0F-AE20-56C9-A000-E9EE240A3F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208998"/>
            <a:ext cx="10871200" cy="4023804"/>
          </a:xfrm>
          <a:prstGeom prst="rect">
            <a:avLst/>
          </a:prstGeom>
        </p:spPr>
        <p:txBody>
          <a:bodyPr wrap="square" lIns="0" tIns="0" anchor="t">
            <a:noAutofit/>
          </a:bodyPr>
          <a:lstStyle>
            <a:lvl1pPr marL="0" indent="0">
              <a:lnSpc>
                <a:spcPct val="88000"/>
              </a:lnSpc>
              <a:defRPr sz="8000" b="0" spc="-2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6A692BC-3C6C-56BD-8B34-32B6817D15D4}"/>
              </a:ext>
            </a:extLst>
          </p:cNvPr>
          <p:cNvGrpSpPr/>
          <p:nvPr/>
        </p:nvGrpSpPr>
        <p:grpSpPr>
          <a:xfrm>
            <a:off x="297005" y="5411270"/>
            <a:ext cx="11602895" cy="1158371"/>
            <a:chOff x="297005" y="5421618"/>
            <a:chExt cx="11585651" cy="1156649"/>
          </a:xfrm>
          <a:solidFill>
            <a:schemeClr val="accent3"/>
          </a:solidFill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0FD88E0-3A7B-F830-D901-1BE0676304ED}"/>
                </a:ext>
              </a:extLst>
            </p:cNvPr>
            <p:cNvGrpSpPr/>
            <p:nvPr userDrawn="1"/>
          </p:nvGrpSpPr>
          <p:grpSpPr>
            <a:xfrm>
              <a:off x="297005" y="5421618"/>
              <a:ext cx="10643138" cy="1156649"/>
              <a:chOff x="3726006" y="3171824"/>
              <a:chExt cx="4740852" cy="515215"/>
            </a:xfrm>
            <a:grpFill/>
          </p:grpSpPr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BF52D899-1363-DEA1-6063-C8949655B805}"/>
                  </a:ext>
                </a:extLst>
              </p:cNvPr>
              <p:cNvSpPr/>
              <p:nvPr/>
            </p:nvSpPr>
            <p:spPr>
              <a:xfrm>
                <a:off x="5262995" y="3173556"/>
                <a:ext cx="639906" cy="512618"/>
              </a:xfrm>
              <a:custGeom>
                <a:avLst/>
                <a:gdLst>
                  <a:gd name="connsiteX0" fmla="*/ 512618 w 639906"/>
                  <a:gd name="connsiteY0" fmla="*/ 348961 h 512618"/>
                  <a:gd name="connsiteX1" fmla="*/ 482311 w 639906"/>
                  <a:gd name="connsiteY1" fmla="*/ 383598 h 512618"/>
                  <a:gd name="connsiteX2" fmla="*/ 446809 w 639906"/>
                  <a:gd name="connsiteY2" fmla="*/ 361950 h 512618"/>
                  <a:gd name="connsiteX3" fmla="*/ 329911 w 639906"/>
                  <a:gd name="connsiteY3" fmla="*/ 40698 h 512618"/>
                  <a:gd name="connsiteX4" fmla="*/ 274493 w 639906"/>
                  <a:gd name="connsiteY4" fmla="*/ 0 h 512618"/>
                  <a:gd name="connsiteX5" fmla="*/ 0 w 639906"/>
                  <a:gd name="connsiteY5" fmla="*/ 0 h 512618"/>
                  <a:gd name="connsiteX6" fmla="*/ 0 w 639906"/>
                  <a:gd name="connsiteY6" fmla="*/ 512618 h 512618"/>
                  <a:gd name="connsiteX7" fmla="*/ 200891 w 639906"/>
                  <a:gd name="connsiteY7" fmla="*/ 512618 h 512618"/>
                  <a:gd name="connsiteX8" fmla="*/ 200891 w 639906"/>
                  <a:gd name="connsiteY8" fmla="*/ 384464 h 512618"/>
                  <a:gd name="connsiteX9" fmla="*/ 165389 w 639906"/>
                  <a:gd name="connsiteY9" fmla="*/ 384464 h 512618"/>
                  <a:gd name="connsiteX10" fmla="*/ 128155 w 639906"/>
                  <a:gd name="connsiteY10" fmla="*/ 338571 h 512618"/>
                  <a:gd name="connsiteX11" fmla="*/ 128155 w 639906"/>
                  <a:gd name="connsiteY11" fmla="*/ 184439 h 512618"/>
                  <a:gd name="connsiteX12" fmla="*/ 200025 w 639906"/>
                  <a:gd name="connsiteY12" fmla="*/ 133350 h 512618"/>
                  <a:gd name="connsiteX13" fmla="*/ 228600 w 639906"/>
                  <a:gd name="connsiteY13" fmla="*/ 164523 h 512618"/>
                  <a:gd name="connsiteX14" fmla="*/ 322118 w 639906"/>
                  <a:gd name="connsiteY14" fmla="*/ 407843 h 512618"/>
                  <a:gd name="connsiteX15" fmla="*/ 475384 w 639906"/>
                  <a:gd name="connsiteY15" fmla="*/ 512618 h 512618"/>
                  <a:gd name="connsiteX16" fmla="*/ 478848 w 639906"/>
                  <a:gd name="connsiteY16" fmla="*/ 512618 h 512618"/>
                  <a:gd name="connsiteX17" fmla="*/ 639907 w 639906"/>
                  <a:gd name="connsiteY17" fmla="*/ 353291 h 512618"/>
                  <a:gd name="connsiteX18" fmla="*/ 639907 w 639906"/>
                  <a:gd name="connsiteY18" fmla="*/ 0 h 512618"/>
                  <a:gd name="connsiteX19" fmla="*/ 511752 w 639906"/>
                  <a:gd name="connsiteY19" fmla="*/ 0 h 512618"/>
                  <a:gd name="connsiteX20" fmla="*/ 511752 w 639906"/>
                  <a:gd name="connsiteY20" fmla="*/ 34982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9906" h="512618">
                    <a:moveTo>
                      <a:pt x="512618" y="348961"/>
                    </a:moveTo>
                    <a:cubicBezTo>
                      <a:pt x="512618" y="366279"/>
                      <a:pt x="499630" y="381000"/>
                      <a:pt x="482311" y="383598"/>
                    </a:cubicBezTo>
                    <a:cubicBezTo>
                      <a:pt x="466725" y="385330"/>
                      <a:pt x="452005" y="375805"/>
                      <a:pt x="446809" y="361950"/>
                    </a:cubicBezTo>
                    <a:lnTo>
                      <a:pt x="329911" y="40698"/>
                    </a:lnTo>
                    <a:cubicBezTo>
                      <a:pt x="321252" y="14721"/>
                      <a:pt x="299605" y="0"/>
                      <a:pt x="274493" y="0"/>
                    </a:cubicBezTo>
                    <a:lnTo>
                      <a:pt x="0" y="0"/>
                    </a:lnTo>
                    <a:lnTo>
                      <a:pt x="0" y="512618"/>
                    </a:lnTo>
                    <a:lnTo>
                      <a:pt x="200891" y="512618"/>
                    </a:lnTo>
                    <a:lnTo>
                      <a:pt x="200891" y="384464"/>
                    </a:lnTo>
                    <a:lnTo>
                      <a:pt x="165389" y="384464"/>
                    </a:lnTo>
                    <a:cubicBezTo>
                      <a:pt x="142009" y="384464"/>
                      <a:pt x="128155" y="363682"/>
                      <a:pt x="128155" y="338571"/>
                    </a:cubicBezTo>
                    <a:lnTo>
                      <a:pt x="128155" y="184439"/>
                    </a:lnTo>
                    <a:cubicBezTo>
                      <a:pt x="128155" y="146339"/>
                      <a:pt x="165389" y="118630"/>
                      <a:pt x="200025" y="133350"/>
                    </a:cubicBezTo>
                    <a:cubicBezTo>
                      <a:pt x="213014" y="139411"/>
                      <a:pt x="223405" y="150668"/>
                      <a:pt x="228600" y="164523"/>
                    </a:cubicBezTo>
                    <a:lnTo>
                      <a:pt x="322118" y="407843"/>
                    </a:lnTo>
                    <a:cubicBezTo>
                      <a:pt x="346364" y="471920"/>
                      <a:pt x="406977" y="512618"/>
                      <a:pt x="475384" y="512618"/>
                    </a:cubicBezTo>
                    <a:lnTo>
                      <a:pt x="478848" y="512618"/>
                    </a:lnTo>
                    <a:cubicBezTo>
                      <a:pt x="567170" y="512618"/>
                      <a:pt x="639907" y="442480"/>
                      <a:pt x="639907" y="353291"/>
                    </a:cubicBezTo>
                    <a:lnTo>
                      <a:pt x="639907" y="0"/>
                    </a:lnTo>
                    <a:lnTo>
                      <a:pt x="511752" y="0"/>
                    </a:lnTo>
                    <a:lnTo>
                      <a:pt x="511752" y="349827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4D5E0007-2AC5-2685-4C2D-CF96C07C7ED0}"/>
                  </a:ext>
                </a:extLst>
              </p:cNvPr>
              <p:cNvSpPr/>
              <p:nvPr/>
            </p:nvSpPr>
            <p:spPr>
              <a:xfrm>
                <a:off x="6031922" y="3172690"/>
                <a:ext cx="640772" cy="512618"/>
              </a:xfrm>
              <a:custGeom>
                <a:avLst/>
                <a:gdLst>
                  <a:gd name="connsiteX0" fmla="*/ 384464 w 640772"/>
                  <a:gd name="connsiteY0" fmla="*/ 0 h 512618"/>
                  <a:gd name="connsiteX1" fmla="*/ 0 w 640772"/>
                  <a:gd name="connsiteY1" fmla="*/ 0 h 512618"/>
                  <a:gd name="connsiteX2" fmla="*/ 0 w 640772"/>
                  <a:gd name="connsiteY2" fmla="*/ 129020 h 512618"/>
                  <a:gd name="connsiteX3" fmla="*/ 384464 w 640772"/>
                  <a:gd name="connsiteY3" fmla="*/ 129020 h 512618"/>
                  <a:gd name="connsiteX4" fmla="*/ 511752 w 640772"/>
                  <a:gd name="connsiteY4" fmla="*/ 256309 h 512618"/>
                  <a:gd name="connsiteX5" fmla="*/ 384464 w 640772"/>
                  <a:gd name="connsiteY5" fmla="*/ 383598 h 512618"/>
                  <a:gd name="connsiteX6" fmla="*/ 0 w 640772"/>
                  <a:gd name="connsiteY6" fmla="*/ 383598 h 512618"/>
                  <a:gd name="connsiteX7" fmla="*/ 0 w 640772"/>
                  <a:gd name="connsiteY7" fmla="*/ 512618 h 512618"/>
                  <a:gd name="connsiteX8" fmla="*/ 384464 w 640772"/>
                  <a:gd name="connsiteY8" fmla="*/ 512618 h 512618"/>
                  <a:gd name="connsiteX9" fmla="*/ 609600 w 640772"/>
                  <a:gd name="connsiteY9" fmla="*/ 380134 h 512618"/>
                  <a:gd name="connsiteX10" fmla="*/ 640773 w 640772"/>
                  <a:gd name="connsiteY10" fmla="*/ 256309 h 512618"/>
                  <a:gd name="connsiteX11" fmla="*/ 609600 w 640772"/>
                  <a:gd name="connsiteY11" fmla="*/ 132484 h 512618"/>
                  <a:gd name="connsiteX12" fmla="*/ 384464 w 640772"/>
                  <a:gd name="connsiteY12" fmla="*/ 0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0772" h="512618">
                    <a:moveTo>
                      <a:pt x="384464" y="0"/>
                    </a:moveTo>
                    <a:lnTo>
                      <a:pt x="0" y="0"/>
                    </a:lnTo>
                    <a:lnTo>
                      <a:pt x="0" y="129020"/>
                    </a:lnTo>
                    <a:lnTo>
                      <a:pt x="384464" y="129020"/>
                    </a:lnTo>
                    <a:cubicBezTo>
                      <a:pt x="452004" y="129020"/>
                      <a:pt x="511752" y="188768"/>
                      <a:pt x="511752" y="256309"/>
                    </a:cubicBezTo>
                    <a:cubicBezTo>
                      <a:pt x="511752" y="323850"/>
                      <a:pt x="452004" y="383598"/>
                      <a:pt x="384464" y="383598"/>
                    </a:cubicBezTo>
                    <a:lnTo>
                      <a:pt x="0" y="383598"/>
                    </a:lnTo>
                    <a:lnTo>
                      <a:pt x="0" y="512618"/>
                    </a:lnTo>
                    <a:lnTo>
                      <a:pt x="384464" y="512618"/>
                    </a:lnTo>
                    <a:cubicBezTo>
                      <a:pt x="481446" y="512618"/>
                      <a:pt x="565439" y="458932"/>
                      <a:pt x="609600" y="380134"/>
                    </a:cubicBezTo>
                    <a:cubicBezTo>
                      <a:pt x="629516" y="343766"/>
                      <a:pt x="640773" y="301337"/>
                      <a:pt x="640773" y="256309"/>
                    </a:cubicBezTo>
                    <a:cubicBezTo>
                      <a:pt x="640773" y="211282"/>
                      <a:pt x="629516" y="169718"/>
                      <a:pt x="609600" y="132484"/>
                    </a:cubicBezTo>
                    <a:cubicBezTo>
                      <a:pt x="566305" y="52821"/>
                      <a:pt x="482311" y="0"/>
                      <a:pt x="384464" y="0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9164FD13-1646-7FD2-5414-F5FB8722267D}"/>
                  </a:ext>
                </a:extLst>
              </p:cNvPr>
              <p:cNvSpPr/>
              <p:nvPr/>
            </p:nvSpPr>
            <p:spPr>
              <a:xfrm>
                <a:off x="6726381" y="3171824"/>
                <a:ext cx="202622" cy="512618"/>
              </a:xfrm>
              <a:custGeom>
                <a:avLst/>
                <a:gdLst>
                  <a:gd name="connsiteX0" fmla="*/ 25977 w 202622"/>
                  <a:gd name="connsiteY0" fmla="*/ 129021 h 512618"/>
                  <a:gd name="connsiteX1" fmla="*/ 36368 w 202622"/>
                  <a:gd name="connsiteY1" fmla="*/ 129021 h 512618"/>
                  <a:gd name="connsiteX2" fmla="*/ 74468 w 202622"/>
                  <a:gd name="connsiteY2" fmla="*/ 176646 h 512618"/>
                  <a:gd name="connsiteX3" fmla="*/ 74468 w 202622"/>
                  <a:gd name="connsiteY3" fmla="*/ 512618 h 512618"/>
                  <a:gd name="connsiteX4" fmla="*/ 202623 w 202622"/>
                  <a:gd name="connsiteY4" fmla="*/ 512618 h 512618"/>
                  <a:gd name="connsiteX5" fmla="*/ 202623 w 202622"/>
                  <a:gd name="connsiteY5" fmla="*/ 0 h 512618"/>
                  <a:gd name="connsiteX6" fmla="*/ 0 w 202622"/>
                  <a:gd name="connsiteY6" fmla="*/ 0 h 512618"/>
                  <a:gd name="connsiteX7" fmla="*/ 0 w 202622"/>
                  <a:gd name="connsiteY7" fmla="*/ 128155 h 512618"/>
                  <a:gd name="connsiteX8" fmla="*/ 26843 w 202622"/>
                  <a:gd name="connsiteY8" fmla="*/ 128155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622" h="512618">
                    <a:moveTo>
                      <a:pt x="25977" y="129021"/>
                    </a:moveTo>
                    <a:cubicBezTo>
                      <a:pt x="29441" y="129021"/>
                      <a:pt x="32039" y="129021"/>
                      <a:pt x="36368" y="129021"/>
                    </a:cubicBezTo>
                    <a:cubicBezTo>
                      <a:pt x="59748" y="132484"/>
                      <a:pt x="74468" y="151534"/>
                      <a:pt x="74468" y="176646"/>
                    </a:cubicBezTo>
                    <a:lnTo>
                      <a:pt x="74468" y="512618"/>
                    </a:lnTo>
                    <a:lnTo>
                      <a:pt x="202623" y="512618"/>
                    </a:lnTo>
                    <a:lnTo>
                      <a:pt x="202623" y="0"/>
                    </a:lnTo>
                    <a:lnTo>
                      <a:pt x="0" y="0"/>
                    </a:lnTo>
                    <a:lnTo>
                      <a:pt x="0" y="128155"/>
                    </a:lnTo>
                    <a:lnTo>
                      <a:pt x="26843" y="128155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3CEC4686-88E3-A390-9C59-C52AEAD5DDB6}"/>
                  </a:ext>
                </a:extLst>
              </p:cNvPr>
              <p:cNvSpPr/>
              <p:nvPr/>
            </p:nvSpPr>
            <p:spPr>
              <a:xfrm>
                <a:off x="7058025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79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79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3DA57102-8664-4537-0C96-1D776169644E}"/>
                  </a:ext>
                </a:extLst>
              </p:cNvPr>
              <p:cNvSpPr/>
              <p:nvPr/>
            </p:nvSpPr>
            <p:spPr>
              <a:xfrm>
                <a:off x="7056293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5A49FBDA-20CE-D350-85F4-D7B8C67413BE}"/>
                  </a:ext>
                </a:extLst>
              </p:cNvPr>
              <p:cNvSpPr/>
              <p:nvPr/>
            </p:nvSpPr>
            <p:spPr>
              <a:xfrm>
                <a:off x="3726006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80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80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6A87A37E-58CF-CB04-6B8E-B4B9738F218D}"/>
                  </a:ext>
                </a:extLst>
              </p:cNvPr>
              <p:cNvSpPr/>
              <p:nvPr/>
            </p:nvSpPr>
            <p:spPr>
              <a:xfrm>
                <a:off x="3726006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D6B4B94F-9063-7C67-5801-B3828727A687}"/>
                  </a:ext>
                </a:extLst>
              </p:cNvPr>
              <p:cNvSpPr/>
              <p:nvPr/>
            </p:nvSpPr>
            <p:spPr>
              <a:xfrm>
                <a:off x="7827818" y="3172690"/>
                <a:ext cx="639040" cy="514349"/>
              </a:xfrm>
              <a:custGeom>
                <a:avLst/>
                <a:gdLst>
                  <a:gd name="connsiteX0" fmla="*/ 639041 w 639040"/>
                  <a:gd name="connsiteY0" fmla="*/ 129020 h 514349"/>
                  <a:gd name="connsiteX1" fmla="*/ 639041 w 639040"/>
                  <a:gd name="connsiteY1" fmla="*/ 0 h 514349"/>
                  <a:gd name="connsiteX2" fmla="*/ 526473 w 639040"/>
                  <a:gd name="connsiteY2" fmla="*/ 0 h 514349"/>
                  <a:gd name="connsiteX3" fmla="*/ 502227 w 639040"/>
                  <a:gd name="connsiteY3" fmla="*/ 9525 h 514349"/>
                  <a:gd name="connsiteX4" fmla="*/ 302203 w 639040"/>
                  <a:gd name="connsiteY4" fmla="*/ 191366 h 514349"/>
                  <a:gd name="connsiteX5" fmla="*/ 281420 w 639040"/>
                  <a:gd name="connsiteY5" fmla="*/ 200025 h 514349"/>
                  <a:gd name="connsiteX6" fmla="*/ 142009 w 639040"/>
                  <a:gd name="connsiteY6" fmla="*/ 200025 h 514349"/>
                  <a:gd name="connsiteX7" fmla="*/ 126423 w 639040"/>
                  <a:gd name="connsiteY7" fmla="*/ 184439 h 514349"/>
                  <a:gd name="connsiteX8" fmla="*/ 126423 w 639040"/>
                  <a:gd name="connsiteY8" fmla="*/ 866 h 514349"/>
                  <a:gd name="connsiteX9" fmla="*/ 0 w 639040"/>
                  <a:gd name="connsiteY9" fmla="*/ 866 h 514349"/>
                  <a:gd name="connsiteX10" fmla="*/ 0 w 639040"/>
                  <a:gd name="connsiteY10" fmla="*/ 513484 h 514349"/>
                  <a:gd name="connsiteX11" fmla="*/ 126423 w 639040"/>
                  <a:gd name="connsiteY11" fmla="*/ 513484 h 514349"/>
                  <a:gd name="connsiteX12" fmla="*/ 126423 w 639040"/>
                  <a:gd name="connsiteY12" fmla="*/ 329911 h 514349"/>
                  <a:gd name="connsiteX13" fmla="*/ 142009 w 639040"/>
                  <a:gd name="connsiteY13" fmla="*/ 314325 h 514349"/>
                  <a:gd name="connsiteX14" fmla="*/ 281420 w 639040"/>
                  <a:gd name="connsiteY14" fmla="*/ 314325 h 514349"/>
                  <a:gd name="connsiteX15" fmla="*/ 302203 w 639040"/>
                  <a:gd name="connsiteY15" fmla="*/ 322984 h 514349"/>
                  <a:gd name="connsiteX16" fmla="*/ 502227 w 639040"/>
                  <a:gd name="connsiteY16" fmla="*/ 504825 h 514349"/>
                  <a:gd name="connsiteX17" fmla="*/ 526473 w 639040"/>
                  <a:gd name="connsiteY17" fmla="*/ 514350 h 514349"/>
                  <a:gd name="connsiteX18" fmla="*/ 639041 w 639040"/>
                  <a:gd name="connsiteY18" fmla="*/ 514350 h 514349"/>
                  <a:gd name="connsiteX19" fmla="*/ 639041 w 639040"/>
                  <a:gd name="connsiteY19" fmla="*/ 386196 h 514349"/>
                  <a:gd name="connsiteX20" fmla="*/ 577562 w 639040"/>
                  <a:gd name="connsiteY20" fmla="*/ 386196 h 514349"/>
                  <a:gd name="connsiteX21" fmla="*/ 524741 w 639040"/>
                  <a:gd name="connsiteY21" fmla="*/ 367145 h 514349"/>
                  <a:gd name="connsiteX22" fmla="*/ 429491 w 639040"/>
                  <a:gd name="connsiteY22" fmla="*/ 283152 h 514349"/>
                  <a:gd name="connsiteX23" fmla="*/ 429491 w 639040"/>
                  <a:gd name="connsiteY23" fmla="*/ 233795 h 514349"/>
                  <a:gd name="connsiteX24" fmla="*/ 524741 w 639040"/>
                  <a:gd name="connsiteY24" fmla="*/ 149802 h 514349"/>
                  <a:gd name="connsiteX25" fmla="*/ 577562 w 639040"/>
                  <a:gd name="connsiteY25" fmla="*/ 130752 h 514349"/>
                  <a:gd name="connsiteX26" fmla="*/ 639041 w 639040"/>
                  <a:gd name="connsiteY26" fmla="*/ 130752 h 51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39040" h="514349">
                    <a:moveTo>
                      <a:pt x="639041" y="129020"/>
                    </a:moveTo>
                    <a:lnTo>
                      <a:pt x="639041" y="0"/>
                    </a:lnTo>
                    <a:lnTo>
                      <a:pt x="526473" y="0"/>
                    </a:lnTo>
                    <a:cubicBezTo>
                      <a:pt x="517814" y="0"/>
                      <a:pt x="509154" y="3464"/>
                      <a:pt x="502227" y="9525"/>
                    </a:cubicBezTo>
                    <a:lnTo>
                      <a:pt x="302203" y="191366"/>
                    </a:lnTo>
                    <a:cubicBezTo>
                      <a:pt x="296141" y="196561"/>
                      <a:pt x="289214" y="200025"/>
                      <a:pt x="281420" y="200025"/>
                    </a:cubicBezTo>
                    <a:lnTo>
                      <a:pt x="142009" y="200025"/>
                    </a:lnTo>
                    <a:cubicBezTo>
                      <a:pt x="133350" y="200025"/>
                      <a:pt x="126423" y="193098"/>
                      <a:pt x="126423" y="184439"/>
                    </a:cubicBezTo>
                    <a:lnTo>
                      <a:pt x="126423" y="866"/>
                    </a:lnTo>
                    <a:lnTo>
                      <a:pt x="0" y="866"/>
                    </a:lnTo>
                    <a:lnTo>
                      <a:pt x="0" y="513484"/>
                    </a:lnTo>
                    <a:lnTo>
                      <a:pt x="126423" y="513484"/>
                    </a:lnTo>
                    <a:lnTo>
                      <a:pt x="126423" y="329911"/>
                    </a:lnTo>
                    <a:cubicBezTo>
                      <a:pt x="126423" y="321252"/>
                      <a:pt x="133350" y="314325"/>
                      <a:pt x="142009" y="314325"/>
                    </a:cubicBezTo>
                    <a:lnTo>
                      <a:pt x="281420" y="314325"/>
                    </a:lnTo>
                    <a:cubicBezTo>
                      <a:pt x="289214" y="314325"/>
                      <a:pt x="296141" y="316923"/>
                      <a:pt x="302203" y="322984"/>
                    </a:cubicBezTo>
                    <a:lnTo>
                      <a:pt x="502227" y="504825"/>
                    </a:lnTo>
                    <a:cubicBezTo>
                      <a:pt x="509154" y="510886"/>
                      <a:pt x="517814" y="514350"/>
                      <a:pt x="526473" y="514350"/>
                    </a:cubicBezTo>
                    <a:lnTo>
                      <a:pt x="639041" y="514350"/>
                    </a:lnTo>
                    <a:lnTo>
                      <a:pt x="639041" y="386196"/>
                    </a:lnTo>
                    <a:lnTo>
                      <a:pt x="577562" y="386196"/>
                    </a:lnTo>
                    <a:cubicBezTo>
                      <a:pt x="558511" y="386196"/>
                      <a:pt x="539461" y="379268"/>
                      <a:pt x="524741" y="367145"/>
                    </a:cubicBezTo>
                    <a:lnTo>
                      <a:pt x="429491" y="283152"/>
                    </a:lnTo>
                    <a:cubicBezTo>
                      <a:pt x="414771" y="270164"/>
                      <a:pt x="414771" y="247650"/>
                      <a:pt x="429491" y="233795"/>
                    </a:cubicBezTo>
                    <a:lnTo>
                      <a:pt x="524741" y="149802"/>
                    </a:lnTo>
                    <a:cubicBezTo>
                      <a:pt x="539461" y="137680"/>
                      <a:pt x="557646" y="131618"/>
                      <a:pt x="577562" y="130752"/>
                    </a:cubicBezTo>
                    <a:lnTo>
                      <a:pt x="639041" y="130752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D10C90D8-745C-4517-452F-8D9398F858A1}"/>
                  </a:ext>
                </a:extLst>
              </p:cNvPr>
              <p:cNvSpPr/>
              <p:nvPr/>
            </p:nvSpPr>
            <p:spPr>
              <a:xfrm>
                <a:off x="4441247" y="3172690"/>
                <a:ext cx="692727" cy="513484"/>
              </a:xfrm>
              <a:custGeom>
                <a:avLst/>
                <a:gdLst>
                  <a:gd name="connsiteX0" fmla="*/ 497898 w 692727"/>
                  <a:gd name="connsiteY0" fmla="*/ 0 h 513484"/>
                  <a:gd name="connsiteX1" fmla="*/ 351559 w 692727"/>
                  <a:gd name="connsiteY1" fmla="*/ 72736 h 513484"/>
                  <a:gd name="connsiteX2" fmla="*/ 0 w 692727"/>
                  <a:gd name="connsiteY2" fmla="*/ 512618 h 513484"/>
                  <a:gd name="connsiteX3" fmla="*/ 178377 w 692727"/>
                  <a:gd name="connsiteY3" fmla="*/ 512618 h 513484"/>
                  <a:gd name="connsiteX4" fmla="*/ 468457 w 692727"/>
                  <a:gd name="connsiteY4" fmla="*/ 155864 h 513484"/>
                  <a:gd name="connsiteX5" fmla="*/ 516082 w 692727"/>
                  <a:gd name="connsiteY5" fmla="*/ 129886 h 513484"/>
                  <a:gd name="connsiteX6" fmla="*/ 564573 w 692727"/>
                  <a:gd name="connsiteY6" fmla="*/ 184439 h 513484"/>
                  <a:gd name="connsiteX7" fmla="*/ 564573 w 692727"/>
                  <a:gd name="connsiteY7" fmla="*/ 339436 h 513484"/>
                  <a:gd name="connsiteX8" fmla="*/ 528205 w 692727"/>
                  <a:gd name="connsiteY8" fmla="*/ 385330 h 513484"/>
                  <a:gd name="connsiteX9" fmla="*/ 492702 w 692727"/>
                  <a:gd name="connsiteY9" fmla="*/ 385330 h 513484"/>
                  <a:gd name="connsiteX10" fmla="*/ 492702 w 692727"/>
                  <a:gd name="connsiteY10" fmla="*/ 513484 h 513484"/>
                  <a:gd name="connsiteX11" fmla="*/ 692727 w 692727"/>
                  <a:gd name="connsiteY11" fmla="*/ 513484 h 513484"/>
                  <a:gd name="connsiteX12" fmla="*/ 692727 w 692727"/>
                  <a:gd name="connsiteY12" fmla="*/ 192232 h 513484"/>
                  <a:gd name="connsiteX13" fmla="*/ 497898 w 692727"/>
                  <a:gd name="connsiteY13" fmla="*/ 866 h 513484"/>
                  <a:gd name="connsiteX14" fmla="*/ 497898 w 692727"/>
                  <a:gd name="connsiteY14" fmla="*/ 866 h 513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2727" h="513484">
                    <a:moveTo>
                      <a:pt x="497898" y="0"/>
                    </a:moveTo>
                    <a:cubicBezTo>
                      <a:pt x="440748" y="866"/>
                      <a:pt x="387061" y="27709"/>
                      <a:pt x="351559" y="72736"/>
                    </a:cubicBezTo>
                    <a:lnTo>
                      <a:pt x="0" y="512618"/>
                    </a:lnTo>
                    <a:lnTo>
                      <a:pt x="178377" y="512618"/>
                    </a:lnTo>
                    <a:lnTo>
                      <a:pt x="468457" y="155864"/>
                    </a:lnTo>
                    <a:cubicBezTo>
                      <a:pt x="483177" y="138545"/>
                      <a:pt x="493568" y="129886"/>
                      <a:pt x="516082" y="129886"/>
                    </a:cubicBezTo>
                    <a:cubicBezTo>
                      <a:pt x="538596" y="129886"/>
                      <a:pt x="564573" y="154998"/>
                      <a:pt x="564573" y="184439"/>
                    </a:cubicBezTo>
                    <a:lnTo>
                      <a:pt x="564573" y="339436"/>
                    </a:lnTo>
                    <a:cubicBezTo>
                      <a:pt x="564573" y="364548"/>
                      <a:pt x="551584" y="385330"/>
                      <a:pt x="528205" y="385330"/>
                    </a:cubicBezTo>
                    <a:lnTo>
                      <a:pt x="492702" y="385330"/>
                    </a:lnTo>
                    <a:lnTo>
                      <a:pt x="492702" y="513484"/>
                    </a:lnTo>
                    <a:lnTo>
                      <a:pt x="692727" y="513484"/>
                    </a:lnTo>
                    <a:lnTo>
                      <a:pt x="692727" y="192232"/>
                    </a:lnTo>
                    <a:cubicBezTo>
                      <a:pt x="692727" y="166255"/>
                      <a:pt x="692727" y="866"/>
                      <a:pt x="497898" y="866"/>
                    </a:cubicBezTo>
                    <a:lnTo>
                      <a:pt x="497898" y="866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486611C-7296-3F16-EE92-FF3602ECC95B}"/>
                </a:ext>
              </a:extLst>
            </p:cNvPr>
            <p:cNvGrpSpPr/>
            <p:nvPr userDrawn="1"/>
          </p:nvGrpSpPr>
          <p:grpSpPr>
            <a:xfrm>
              <a:off x="11237775" y="5428812"/>
              <a:ext cx="644881" cy="280035"/>
              <a:chOff x="11237775" y="5428812"/>
              <a:chExt cx="644881" cy="280035"/>
            </a:xfrm>
            <a:grpFill/>
          </p:grpSpPr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B0C1A2A3-93DA-837F-A5A0-B25E09D76DE0}"/>
                  </a:ext>
                </a:extLst>
              </p:cNvPr>
              <p:cNvSpPr/>
              <p:nvPr/>
            </p:nvSpPr>
            <p:spPr>
              <a:xfrm>
                <a:off x="11237775" y="5428812"/>
                <a:ext cx="245631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245631" h="280035">
                    <a:moveTo>
                      <a:pt x="0" y="0"/>
                    </a:moveTo>
                    <a:lnTo>
                      <a:pt x="245631" y="0"/>
                    </a:lnTo>
                    <a:lnTo>
                      <a:pt x="245631" y="50407"/>
                    </a:lnTo>
                    <a:lnTo>
                      <a:pt x="151219" y="50407"/>
                    </a:lnTo>
                    <a:lnTo>
                      <a:pt x="151219" y="280035"/>
                    </a:lnTo>
                    <a:lnTo>
                      <a:pt x="93612" y="280035"/>
                    </a:lnTo>
                    <a:lnTo>
                      <a:pt x="93612" y="50407"/>
                    </a:lnTo>
                    <a:lnTo>
                      <a:pt x="0" y="504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BAD87224-DE76-7FF9-D1D4-86623728FE01}"/>
                  </a:ext>
                </a:extLst>
              </p:cNvPr>
              <p:cNvSpPr/>
              <p:nvPr/>
            </p:nvSpPr>
            <p:spPr>
              <a:xfrm>
                <a:off x="11521011" y="5428812"/>
                <a:ext cx="361645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361645" h="280035">
                    <a:moveTo>
                      <a:pt x="0" y="0"/>
                    </a:moveTo>
                    <a:lnTo>
                      <a:pt x="100012" y="0"/>
                    </a:lnTo>
                    <a:lnTo>
                      <a:pt x="181622" y="210427"/>
                    </a:lnTo>
                    <a:lnTo>
                      <a:pt x="185623" y="210427"/>
                    </a:lnTo>
                    <a:lnTo>
                      <a:pt x="268033" y="0"/>
                    </a:lnTo>
                    <a:lnTo>
                      <a:pt x="361645" y="0"/>
                    </a:lnTo>
                    <a:lnTo>
                      <a:pt x="361645" y="280035"/>
                    </a:lnTo>
                    <a:lnTo>
                      <a:pt x="305638" y="280035"/>
                    </a:lnTo>
                    <a:lnTo>
                      <a:pt x="305638" y="48006"/>
                    </a:lnTo>
                    <a:lnTo>
                      <a:pt x="301637" y="48006"/>
                    </a:lnTo>
                    <a:lnTo>
                      <a:pt x="211226" y="280035"/>
                    </a:lnTo>
                    <a:lnTo>
                      <a:pt x="150418" y="280035"/>
                    </a:lnTo>
                    <a:lnTo>
                      <a:pt x="60007" y="48006"/>
                    </a:lnTo>
                    <a:lnTo>
                      <a:pt x="56807" y="48006"/>
                    </a:lnTo>
                    <a:lnTo>
                      <a:pt x="56807" y="280035"/>
                    </a:lnTo>
                    <a:lnTo>
                      <a:pt x="0" y="28003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D58DA466-A993-04AF-B67A-65B6194E07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94050" y="5014684"/>
            <a:ext cx="2901950" cy="155448"/>
          </a:xfrm>
        </p:spPr>
        <p:txBody>
          <a:bodyPr lIns="0"/>
          <a:lstStyle>
            <a:lvl1pPr marL="0" indent="0">
              <a:buNone/>
              <a:defRPr sz="1000" b="0" i="0">
                <a:solidFill>
                  <a:schemeClr val="tx1"/>
                </a:solidFill>
                <a:latin typeface="NB Architekt Pro Neue" panose="02010509020201040001" pitchFamily="49" charset="77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E6C6FE-813E-0703-F35F-82EA88599430}"/>
              </a:ext>
            </a:extLst>
          </p:cNvPr>
          <p:cNvSpPr/>
          <p:nvPr/>
        </p:nvSpPr>
        <p:spPr>
          <a:xfrm>
            <a:off x="11563470" y="293688"/>
            <a:ext cx="336430" cy="3364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8457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2468A4-BC3E-6353-E1E0-2E13F959C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9" y="242175"/>
            <a:ext cx="10137775" cy="2859204"/>
          </a:xfrm>
          <a:prstGeom prst="rect">
            <a:avLst/>
          </a:prstGeom>
        </p:spPr>
        <p:txBody>
          <a:bodyPr wrap="square" lIns="0" tIns="0" anchor="t">
            <a:noAutofit/>
          </a:bodyPr>
          <a:lstStyle>
            <a:lvl1pPr>
              <a:lnSpc>
                <a:spcPct val="86000"/>
              </a:lnSpc>
              <a:defRPr sz="6000" b="0" spc="-22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SEGUE TITLE</a:t>
            </a:r>
          </a:p>
        </p:txBody>
      </p:sp>
      <p:sp>
        <p:nvSpPr>
          <p:cNvPr id="60" name="name_2024 sandisk or its affiliates All rights reserved">
            <a:extLst>
              <a:ext uri="{FF2B5EF4-FFF2-40B4-BE49-F238E27FC236}">
                <a16:creationId xmlns:a16="http://schemas.microsoft.com/office/drawing/2014/main" id="{8D1C0E07-2F4E-EA81-8A81-D9EB71265DB8}"/>
              </a:ext>
            </a:extLst>
          </p:cNvPr>
          <p:cNvSpPr txBox="1"/>
          <p:nvPr/>
        </p:nvSpPr>
        <p:spPr>
          <a:xfrm>
            <a:off x="292100" y="3207243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068CE0-26CF-02FD-7ADE-CE8EE6F27D0E}"/>
              </a:ext>
            </a:extLst>
          </p:cNvPr>
          <p:cNvSpPr/>
          <p:nvPr/>
        </p:nvSpPr>
        <p:spPr>
          <a:xfrm>
            <a:off x="11607292" y="293688"/>
            <a:ext cx="292608" cy="2926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464B26F-BE41-ACE2-CA93-AAF45AD7C8A8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69C89F2-06E1-5AAF-3773-78E6E0D321ED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7D40853-56E5-F107-0819-EB5328356B1A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800836D-3118-CA60-E5B9-EE45B08AAA44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758703C-0681-AFE6-0AC2-669C53AFC187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BFA7605-CC98-D2F3-7109-BE1FF08EF864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8D9CFF1-FEBC-3C0B-7462-B62B483AE229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5294F85E-C762-5200-8253-138354CA2227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1061EB08-6C5B-A9C7-B0AF-3729FB4DCE04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E3F0016F-0CB3-7080-3BC4-4C1F78F36CBB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A9664395-59B4-F182-99D7-707F30DA657F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74C3101-8FD3-E028-3D78-74D6B16FCDBF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0" name="name_2024 sandisk or its affiliates All rights reserved">
            <a:extLst>
              <a:ext uri="{FF2B5EF4-FFF2-40B4-BE49-F238E27FC236}">
                <a16:creationId xmlns:a16="http://schemas.microsoft.com/office/drawing/2014/main" id="{EB03C76D-E757-381A-B49E-0D13A9F30663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33272030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2468A4-BC3E-6353-E1E0-2E13F959C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9" y="242175"/>
            <a:ext cx="10137775" cy="2859204"/>
          </a:xfrm>
          <a:prstGeom prst="rect">
            <a:avLst/>
          </a:prstGeom>
        </p:spPr>
        <p:txBody>
          <a:bodyPr wrap="square" lIns="0" tIns="0" anchor="t">
            <a:noAutofit/>
          </a:bodyPr>
          <a:lstStyle>
            <a:lvl1pPr>
              <a:lnSpc>
                <a:spcPct val="86000"/>
              </a:lnSpc>
              <a:defRPr sz="6000" b="0" spc="-2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SEGUE TITLE</a:t>
            </a:r>
          </a:p>
        </p:txBody>
      </p:sp>
      <p:sp>
        <p:nvSpPr>
          <p:cNvPr id="60" name="name_2024 sandisk or its affiliates All rights reserved">
            <a:extLst>
              <a:ext uri="{FF2B5EF4-FFF2-40B4-BE49-F238E27FC236}">
                <a16:creationId xmlns:a16="http://schemas.microsoft.com/office/drawing/2014/main" id="{8D1C0E07-2F4E-EA81-8A81-D9EB71265DB8}"/>
              </a:ext>
            </a:extLst>
          </p:cNvPr>
          <p:cNvSpPr txBox="1"/>
          <p:nvPr/>
        </p:nvSpPr>
        <p:spPr>
          <a:xfrm>
            <a:off x="292100" y="3207243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9A95309-574A-2C41-2F2D-805220801FF6}"/>
              </a:ext>
            </a:extLst>
          </p:cNvPr>
          <p:cNvSpPr/>
          <p:nvPr/>
        </p:nvSpPr>
        <p:spPr>
          <a:xfrm>
            <a:off x="11607292" y="293688"/>
            <a:ext cx="292608" cy="2926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E339ACF-C1D7-28B4-AB2C-71D8975E22B0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DCFEF2E-507D-D3DC-160D-3A0004BDD970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E958F26-D8CA-C561-3E02-72F9F3661781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936B439-5B9F-172C-B0E8-CD8D5975186F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E2479D3-25E0-5AEE-CCAD-0FE77C96951D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84C24E5-9D24-77E4-470C-A8CFC1013706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284EDC3-E6EC-3368-9C47-9E30223C8216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B111A04-15A3-B682-ADFE-0C53B36118C6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97E07BE-77E9-2244-8A13-8522EF1181B4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1687D2AD-D031-8A4E-8C0D-3636C9361A41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7F47B21F-1FD0-7FB1-D233-9530D4DD84B1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077A5AB2-2E52-B877-44E0-838E8B17B5B1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29" name="name_2024 sandisk or its affiliates All rights reserved">
            <a:extLst>
              <a:ext uri="{FF2B5EF4-FFF2-40B4-BE49-F238E27FC236}">
                <a16:creationId xmlns:a16="http://schemas.microsoft.com/office/drawing/2014/main" id="{01F63028-2AAA-E3B3-F9D5-53E45AC79227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9847005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2468A4-BC3E-6353-E1E0-2E13F959C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9" y="242175"/>
            <a:ext cx="10137775" cy="2859204"/>
          </a:xfrm>
          <a:prstGeom prst="rect">
            <a:avLst/>
          </a:prstGeom>
        </p:spPr>
        <p:txBody>
          <a:bodyPr wrap="square" lIns="0" tIns="0" anchor="t">
            <a:noAutofit/>
          </a:bodyPr>
          <a:lstStyle>
            <a:lvl1pPr>
              <a:lnSpc>
                <a:spcPct val="86000"/>
              </a:lnSpc>
              <a:defRPr sz="6000" b="0" spc="-2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SEGUE TITLE</a:t>
            </a:r>
          </a:p>
        </p:txBody>
      </p:sp>
      <p:sp>
        <p:nvSpPr>
          <p:cNvPr id="60" name="name_2024 sandisk or its affiliates All rights reserved">
            <a:extLst>
              <a:ext uri="{FF2B5EF4-FFF2-40B4-BE49-F238E27FC236}">
                <a16:creationId xmlns:a16="http://schemas.microsoft.com/office/drawing/2014/main" id="{8D1C0E07-2F4E-EA81-8A81-D9EB71265DB8}"/>
              </a:ext>
            </a:extLst>
          </p:cNvPr>
          <p:cNvSpPr txBox="1"/>
          <p:nvPr/>
        </p:nvSpPr>
        <p:spPr>
          <a:xfrm>
            <a:off x="292100" y="3207243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9A95309-574A-2C41-2F2D-805220801FF6}"/>
              </a:ext>
            </a:extLst>
          </p:cNvPr>
          <p:cNvSpPr/>
          <p:nvPr/>
        </p:nvSpPr>
        <p:spPr>
          <a:xfrm>
            <a:off x="11607292" y="293688"/>
            <a:ext cx="292608" cy="2926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7A2ECAB-A990-05E8-7F90-AD5E628FE43F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D458CD1-1083-C311-61DC-B73B5981CCBE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45CA5DB-3336-4F40-8ACB-4C84732848B1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A404315-CE56-3B06-7393-E82FC9BDACFD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05A253D-D6E9-ADF9-C515-492F2434252F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844107C-6004-B1CD-1490-B62B260EAD47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AECDA4C-9789-07FE-1F48-5AF47F22AA29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FCFC7229-36AE-4655-EEFF-89D440E38679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FC0B2E28-AA20-5B6C-AE72-2D6BB558CFEB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1F233A51-48A4-B89C-5C6F-DFDF556F5803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C74F9271-3631-6865-D2F7-E351D3F925F7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233B5A73-7298-BCB6-4FC2-B66FC2889B5B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29" name="name_2024 sandisk or its affiliates All rights reserved">
            <a:extLst>
              <a:ext uri="{FF2B5EF4-FFF2-40B4-BE49-F238E27FC236}">
                <a16:creationId xmlns:a16="http://schemas.microsoft.com/office/drawing/2014/main" id="{C55FD18D-6EF3-EFC4-7808-616EB60CDA44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64681777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name_2024 sandisk or its affiliates All rights reserved">
            <a:extLst>
              <a:ext uri="{FF2B5EF4-FFF2-40B4-BE49-F238E27FC236}">
                <a16:creationId xmlns:a16="http://schemas.microsoft.com/office/drawing/2014/main" id="{F1C30B8C-09B7-CB1F-882E-B241F15B0D76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7EC5504-A4FE-358D-16CC-2AB47CBBF1A3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0" name="Slide Number Placeholder 5">
            <a:extLst>
              <a:ext uri="{FF2B5EF4-FFF2-40B4-BE49-F238E27FC236}">
                <a16:creationId xmlns:a16="http://schemas.microsoft.com/office/drawing/2014/main" id="{7C3FB967-F059-B832-9329-449B18F9D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26AB01F1-A246-4D9E-8EE9-572BBD7A4D28}" type="slidenum">
              <a:rPr lang="en-MY" smtClean="0"/>
              <a:t>‹#›</a:t>
            </a:fld>
            <a:endParaRPr lang="en-MY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76A3CD95-5E94-5493-1AC6-2262A0D82CF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92099" y="2284930"/>
            <a:ext cx="11607801" cy="3885745"/>
          </a:xfrm>
          <a:prstGeom prst="rect">
            <a:avLst/>
          </a:prstGeom>
        </p:spPr>
        <p:txBody>
          <a:bodyPr lIns="0" bIns="0">
            <a:noAutofit/>
          </a:bodyPr>
          <a:lstStyle>
            <a:lvl1pPr marL="292608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1pPr>
            <a:lvl2pPr marL="585216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2pPr>
            <a:lvl3pPr marL="877824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3pPr>
            <a:lvl4pPr marL="1170432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4pPr>
            <a:lvl5pPr marL="1463040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name_2024 sandisk or its affiliates All rights reserved">
            <a:extLst>
              <a:ext uri="{FF2B5EF4-FFF2-40B4-BE49-F238E27FC236}">
                <a16:creationId xmlns:a16="http://schemas.microsoft.com/office/drawing/2014/main" id="{F581B636-B459-2929-A363-54D06D37B58B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F44B77-C5A1-C494-9BFB-EB17CDA4CCC2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CC996D1-71B7-72A7-6032-4AA0A32FC339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4C1E13-DBE3-A4BC-F252-4465BF7F2AED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EAC372B-7725-9E31-9B0D-6433A96793DC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3FF67A0-AE2F-990E-27F7-E9C81F2B3C0D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F628014-89E0-F9A4-662F-C8354423B061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C2C86CD2-4F4D-C6A9-7142-E1C777C90A35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E0AD7FA-45FE-1405-0EB6-406C8414558B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CB2B4A3-8B6C-7475-644B-7A5E557BF3F9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C099F52-DF08-E095-4332-B4644235F9D4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17E2A5E-8FD6-2E82-E9A2-9A001192DD48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34323E2E-A29C-F82F-F092-D2FFEAEB4C4E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3" name="Title 1">
            <a:extLst>
              <a:ext uri="{FF2B5EF4-FFF2-40B4-BE49-F238E27FC236}">
                <a16:creationId xmlns:a16="http://schemas.microsoft.com/office/drawing/2014/main" id="{F7A36997-65DD-9532-1913-1D7219A56C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9" y="442939"/>
            <a:ext cx="11607801" cy="964579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A7A04BEA-0593-482E-F83E-0FEAA84F8B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099" y="1407519"/>
            <a:ext cx="11607801" cy="496143"/>
          </a:xfrm>
          <a:prstGeom prst="rect">
            <a:avLst/>
          </a:prstGeom>
        </p:spPr>
        <p:txBody>
          <a:bodyPr wrap="none" l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000" b="0" spc="0" baseline="0">
                <a:solidFill>
                  <a:schemeClr val="accent1"/>
                </a:solidFill>
                <a:latin typeface="+mj-lt"/>
              </a:defRPr>
            </a:lvl1pPr>
            <a:lvl2pPr marL="274304" indent="0">
              <a:buNone/>
              <a:defRPr/>
            </a:lvl2pPr>
            <a:lvl3pPr marL="914346" indent="0">
              <a:buNone/>
              <a:defRPr/>
            </a:lvl3pPr>
            <a:lvl4pPr marL="1371519" indent="0">
              <a:buNone/>
              <a:defRPr/>
            </a:lvl4pPr>
            <a:lvl5pPr marL="1828693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5" name="name_2024 sandisk or its affiliates All rights reserved">
            <a:extLst>
              <a:ext uri="{FF2B5EF4-FFF2-40B4-BE49-F238E27FC236}">
                <a16:creationId xmlns:a16="http://schemas.microsoft.com/office/drawing/2014/main" id="{1E7D2844-81DB-3E5D-8F3C-06C6583FE6EA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26914582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5">
            <a:extLst>
              <a:ext uri="{FF2B5EF4-FFF2-40B4-BE49-F238E27FC236}">
                <a16:creationId xmlns:a16="http://schemas.microsoft.com/office/drawing/2014/main" id="{7C3FB967-F059-B832-9329-449B18F9D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2106" y="6455472"/>
            <a:ext cx="857165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26AB01F1-A246-4D9E-8EE9-572BBD7A4D28}" type="slidenum">
              <a:rPr lang="en-MY" smtClean="0"/>
              <a:t>‹#›</a:t>
            </a:fld>
            <a:endParaRPr lang="en-MY"/>
          </a:p>
        </p:txBody>
      </p:sp>
      <p:sp>
        <p:nvSpPr>
          <p:cNvPr id="5" name="name_2024 sandisk or its affiliates All rights reserved">
            <a:extLst>
              <a:ext uri="{FF2B5EF4-FFF2-40B4-BE49-F238E27FC236}">
                <a16:creationId xmlns:a16="http://schemas.microsoft.com/office/drawing/2014/main" id="{F581B636-B459-2929-A363-54D06D37B58B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9DB8322-B918-681E-793A-AFE314021B40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E7A9D8A-AA87-3F82-C668-CC6CDC266079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677187A-6C75-2A23-8318-05DE9913EE2F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E00691B-025E-E1DC-3E99-C7EAD36953D7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1F84499-EFC6-C957-CB2C-D8CFEF93ABD3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A6A83C5-405D-825A-1897-EFD4E5882913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FDF2FC7-F404-8F1B-AFDF-28D314374476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E4BA22C-356C-E626-557E-8CBC050A792E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6B502A8-6E11-321A-0F10-40F980E9C9BE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9103140-5C44-612B-7CD8-63C114C33515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403B555-C522-5078-27B1-10160B3345C7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83022858-FA76-60FE-6FBE-30E403926B74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3A72C64C-E798-2E76-8937-2877A80536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8" y="442939"/>
            <a:ext cx="11607291" cy="960120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629C00BF-5540-0DB7-CDD1-F2D046742D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099" y="1407519"/>
            <a:ext cx="11607801" cy="496143"/>
          </a:xfrm>
          <a:prstGeom prst="rect">
            <a:avLst/>
          </a:prstGeom>
        </p:spPr>
        <p:txBody>
          <a:bodyPr wrap="none" l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000" b="0" spc="0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 marL="274304" indent="0">
              <a:buNone/>
              <a:defRPr/>
            </a:lvl2pPr>
            <a:lvl3pPr marL="914346" indent="0">
              <a:buNone/>
              <a:defRPr/>
            </a:lvl3pPr>
            <a:lvl4pPr marL="1371519" indent="0">
              <a:buNone/>
              <a:defRPr/>
            </a:lvl4pPr>
            <a:lvl5pPr marL="1828693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6" name="name_2024 sandisk or its affiliates All rights reserved">
            <a:extLst>
              <a:ext uri="{FF2B5EF4-FFF2-40B4-BE49-F238E27FC236}">
                <a16:creationId xmlns:a16="http://schemas.microsoft.com/office/drawing/2014/main" id="{0C30DF5A-D960-5BD0-14CE-BCA47A83BA6B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7" name="name_2024 sandisk or its affiliates All rights reserved">
            <a:extLst>
              <a:ext uri="{FF2B5EF4-FFF2-40B4-BE49-F238E27FC236}">
                <a16:creationId xmlns:a16="http://schemas.microsoft.com/office/drawing/2014/main" id="{C94F3B7A-5EF9-24F0-EAE4-DDD05E4E3D0E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ysClr val="windowText" lastClr="000000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71936D5-702E-682A-9AEA-0B0940E9A4F3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0" name="Content Placeholder 8">
            <a:extLst>
              <a:ext uri="{FF2B5EF4-FFF2-40B4-BE49-F238E27FC236}">
                <a16:creationId xmlns:a16="http://schemas.microsoft.com/office/drawing/2014/main" id="{05675490-9492-7CD1-95DD-1A7C2174542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92099" y="2284930"/>
            <a:ext cx="11607801" cy="3885745"/>
          </a:xfrm>
          <a:prstGeom prst="rect">
            <a:avLst/>
          </a:prstGeom>
        </p:spPr>
        <p:txBody>
          <a:bodyPr lIns="0" bIns="0">
            <a:noAutofit/>
          </a:bodyPr>
          <a:lstStyle>
            <a:lvl1pPr marL="292608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1pPr>
            <a:lvl2pPr marL="585216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2pPr>
            <a:lvl3pPr marL="877824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3pPr>
            <a:lvl4pPr marL="1170432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4pPr>
            <a:lvl5pPr marL="1463040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916929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5">
            <a:extLst>
              <a:ext uri="{FF2B5EF4-FFF2-40B4-BE49-F238E27FC236}">
                <a16:creationId xmlns:a16="http://schemas.microsoft.com/office/drawing/2014/main" id="{7C3FB967-F059-B832-9329-449B18F9D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26AB01F1-A246-4D9E-8EE9-572BBD7A4D28}" type="slidenum">
              <a:rPr lang="en-MY" smtClean="0"/>
              <a:t>‹#›</a:t>
            </a:fld>
            <a:endParaRPr lang="en-MY"/>
          </a:p>
        </p:txBody>
      </p:sp>
      <p:sp>
        <p:nvSpPr>
          <p:cNvPr id="5" name="name_2024 sandisk or its affiliates All rights reserved">
            <a:extLst>
              <a:ext uri="{FF2B5EF4-FFF2-40B4-BE49-F238E27FC236}">
                <a16:creationId xmlns:a16="http://schemas.microsoft.com/office/drawing/2014/main" id="{F581B636-B459-2929-A363-54D06D37B58B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2F0FF31-B07D-ED98-3D60-0E8842F49DED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F799128-7B9C-8255-5D51-5DD9CC646DCA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F791B30-3B60-6B1D-EE7B-B10138035EF2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19E6ACB-6570-1A4C-D6D0-D4880E84942D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2F0DBE7-1AA3-1D77-818E-655707A7A4D1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773F0CB-E558-2654-48D4-37A6121FAB7D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788DC7D-D83D-D150-FA94-C3825AB73878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A1B8FEB-5047-C266-DED9-9C7C249A117A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A28410E-E52B-0205-2DB2-1186795728CC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50DF4B3-93D1-2890-10D6-A3012E685754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460BAFC-E4E4-EAA6-70B5-71D6F786DA05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044CEE59-9DC5-3F05-311A-36DA10537F80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C4DFF970-9E2C-FEF7-38ED-FDDBF80175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9" y="442939"/>
            <a:ext cx="11607801" cy="960120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61817AE3-6D4F-1951-DB2F-C9FD0AB604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099" y="1407519"/>
            <a:ext cx="11607801" cy="496143"/>
          </a:xfrm>
          <a:prstGeom prst="rect">
            <a:avLst/>
          </a:prstGeom>
        </p:spPr>
        <p:txBody>
          <a:bodyPr wrap="none" l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000" b="0" spc="0" baseline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274304" indent="0">
              <a:buNone/>
              <a:defRPr/>
            </a:lvl2pPr>
            <a:lvl3pPr marL="914346" indent="0">
              <a:buNone/>
              <a:defRPr/>
            </a:lvl3pPr>
            <a:lvl4pPr marL="1371519" indent="0">
              <a:buNone/>
              <a:defRPr/>
            </a:lvl4pPr>
            <a:lvl5pPr marL="1828693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6" name="name_2024 sandisk or its affiliates All rights reserved">
            <a:extLst>
              <a:ext uri="{FF2B5EF4-FFF2-40B4-BE49-F238E27FC236}">
                <a16:creationId xmlns:a16="http://schemas.microsoft.com/office/drawing/2014/main" id="{C0349B19-74A8-2BA4-C454-99E1B90E52D7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7" name="name_2024 sandisk or its affiliates All rights reserved">
            <a:extLst>
              <a:ext uri="{FF2B5EF4-FFF2-40B4-BE49-F238E27FC236}">
                <a16:creationId xmlns:a16="http://schemas.microsoft.com/office/drawing/2014/main" id="{C201CB10-31EE-857F-EB82-9121DFC97799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43DDDCE-1011-E237-1B5F-5219B04D7505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0" name="Content Placeholder 8">
            <a:extLst>
              <a:ext uri="{FF2B5EF4-FFF2-40B4-BE49-F238E27FC236}">
                <a16:creationId xmlns:a16="http://schemas.microsoft.com/office/drawing/2014/main" id="{70F7847F-B361-D8CC-63C3-57A37D82554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92099" y="2284930"/>
            <a:ext cx="11607801" cy="3885745"/>
          </a:xfrm>
          <a:prstGeom prst="rect">
            <a:avLst/>
          </a:prstGeom>
        </p:spPr>
        <p:txBody>
          <a:bodyPr lIns="0" bIns="0">
            <a:noAutofit/>
          </a:bodyPr>
          <a:lstStyle>
            <a:lvl1pPr marL="292608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1pPr>
            <a:lvl2pPr marL="585216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2pPr>
            <a:lvl3pPr marL="877824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3pPr>
            <a:lvl4pPr marL="1170432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4pPr>
            <a:lvl5pPr marL="1463040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894681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Placeholder 1">
            <a:extLst>
              <a:ext uri="{FF2B5EF4-FFF2-40B4-BE49-F238E27FC236}">
                <a16:creationId xmlns:a16="http://schemas.microsoft.com/office/drawing/2014/main" id="{1FDC8262-8DF2-1640-BFF9-41E3C7903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438200"/>
            <a:ext cx="11607799" cy="142639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E1E62C54-3B91-7A43-B1C6-5766DA4F8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2100" y="2084388"/>
            <a:ext cx="11595101" cy="40358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19443" marR="0" lvl="0" indent="-219443" algn="l" defTabSz="9143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ilat Book"/>
                <a:ea typeface="+mn-ea"/>
                <a:cs typeface="+mn-cs"/>
              </a:rPr>
              <a:t>Click to add text</a:t>
            </a:r>
          </a:p>
          <a:p>
            <a:pPr marL="438887" marR="0" lvl="1" indent="-219443" algn="l" defTabSz="914346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ilat Book"/>
                <a:ea typeface="+mn-ea"/>
                <a:cs typeface="+mn-cs"/>
              </a:rPr>
              <a:t>Second level</a:t>
            </a:r>
          </a:p>
          <a:p>
            <a:pPr marL="658330" marR="0" lvl="2" indent="-219443" algn="l" defTabSz="914346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ilat Book"/>
                <a:ea typeface="+mn-ea"/>
                <a:cs typeface="+mn-cs"/>
              </a:rPr>
              <a:t>Third level</a:t>
            </a:r>
          </a:p>
          <a:p>
            <a:pPr marL="877772" marR="0" lvl="3" indent="-219443" algn="l" defTabSz="914346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ilat Book"/>
                <a:ea typeface="+mn-ea"/>
                <a:cs typeface="+mn-cs"/>
              </a:rPr>
              <a:t>Fourth level</a:t>
            </a:r>
          </a:p>
          <a:p>
            <a:pPr marL="1097216" marR="0" lvl="4" indent="-219443" algn="l" defTabSz="914346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ilat Book"/>
                <a:ea typeface="+mn-ea"/>
                <a:cs typeface="+mn-cs"/>
                <a:sym typeface="Wingdings" pitchFamily="2" charset="2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3207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46" rtl="0" eaLnBrk="1" latinLnBrk="0" hangingPunct="1">
        <a:lnSpc>
          <a:spcPct val="100000"/>
        </a:lnSpc>
        <a:spcBef>
          <a:spcPct val="0"/>
        </a:spcBef>
        <a:buNone/>
        <a:defRPr sz="3000" b="0" i="0" kern="1200" spc="0" baseline="0">
          <a:ln w="19050">
            <a:noFill/>
            <a:miter lim="800000"/>
          </a:ln>
          <a:solidFill>
            <a:schemeClr val="tx1"/>
          </a:solidFill>
          <a:latin typeface="+mj-lt"/>
          <a:ea typeface="+mj-ea"/>
          <a:cs typeface="Pilat Regular" panose="020B0604020202020204" pitchFamily="34" charset="0"/>
        </a:defRPr>
      </a:lvl1pPr>
    </p:titleStyle>
    <p:bodyStyle>
      <a:lvl1pPr marL="274320" indent="-274320" algn="l" defTabSz="914346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Tx/>
        <a:buSzPct val="100000"/>
        <a:buFont typeface="Pilat Regular" panose="020B0604020202020204" pitchFamily="34" charset="0"/>
        <a:buChar char="•"/>
        <a:defRPr sz="20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914346" rtl="0" eaLnBrk="1" latinLnBrk="0" hangingPunct="1">
        <a:lnSpc>
          <a:spcPts val="2400"/>
        </a:lnSpc>
        <a:spcBef>
          <a:spcPts val="0"/>
        </a:spcBef>
        <a:spcAft>
          <a:spcPts val="1000"/>
        </a:spcAft>
        <a:buClrTx/>
        <a:buSzPct val="100000"/>
        <a:buFont typeface="Pilat Regular" panose="020B0604020202020204" pitchFamily="34" charset="0"/>
        <a:buChar char="•"/>
        <a:defRPr sz="20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74320" algn="l" defTabSz="914346" rtl="0" eaLnBrk="1" latinLnBrk="0" hangingPunct="1">
        <a:lnSpc>
          <a:spcPts val="2400"/>
        </a:lnSpc>
        <a:spcBef>
          <a:spcPts val="0"/>
        </a:spcBef>
        <a:spcAft>
          <a:spcPts val="1000"/>
        </a:spcAft>
        <a:buClrTx/>
        <a:buSzPct val="100000"/>
        <a:buFont typeface="Pilat Regular" panose="020B0604020202020204" pitchFamily="34" charset="0"/>
        <a:buChar char="•"/>
        <a:defRPr sz="20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274320" algn="l" defTabSz="914346" rtl="0" eaLnBrk="1" latinLnBrk="0" hangingPunct="1">
        <a:lnSpc>
          <a:spcPts val="2400"/>
        </a:lnSpc>
        <a:spcBef>
          <a:spcPts val="0"/>
        </a:spcBef>
        <a:spcAft>
          <a:spcPts val="1000"/>
        </a:spcAft>
        <a:buClrTx/>
        <a:buSzPct val="100000"/>
        <a:buFont typeface="Pilat Regular" panose="020B0604020202020204" pitchFamily="34" charset="0"/>
        <a:buChar char="•"/>
        <a:defRPr sz="20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-274320" algn="l" defTabSz="914346" rtl="0" eaLnBrk="1" latinLnBrk="0" hangingPunct="1">
        <a:lnSpc>
          <a:spcPts val="2400"/>
        </a:lnSpc>
        <a:spcBef>
          <a:spcPts val="0"/>
        </a:spcBef>
        <a:spcAft>
          <a:spcPts val="1000"/>
        </a:spcAft>
        <a:buClrTx/>
        <a:buSzPct val="100000"/>
        <a:buFont typeface="Pilat Regular" panose="020B0604020202020204" pitchFamily="34" charset="0"/>
        <a:buChar char="•"/>
        <a:defRPr sz="2000" b="0" i="0" kern="1200" spc="0" baseline="0">
          <a:solidFill>
            <a:schemeClr val="tx1"/>
          </a:solidFill>
          <a:latin typeface="+mn-lt"/>
          <a:ea typeface="+mn-ea"/>
          <a:cs typeface="+mn-cs"/>
          <a:sym typeface="Wingdings" pitchFamily="2" charset="2"/>
        </a:defRPr>
      </a:lvl5pPr>
      <a:lvl6pPr marL="2514453" indent="-228586" algn="l" defTabSz="914346" rtl="0" eaLnBrk="1" latinLnBrk="0" hangingPunct="1">
        <a:lnSpc>
          <a:spcPct val="90000"/>
        </a:lnSpc>
        <a:spcBef>
          <a:spcPts val="500"/>
        </a:spcBef>
        <a:buFont typeface="Pilat Regular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6" algn="l" defTabSz="914346" rtl="0" eaLnBrk="1" latinLnBrk="0" hangingPunct="1">
        <a:lnSpc>
          <a:spcPct val="90000"/>
        </a:lnSpc>
        <a:spcBef>
          <a:spcPts val="500"/>
        </a:spcBef>
        <a:buFont typeface="Pilat Regular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99" indent="-228586" algn="l" defTabSz="914346" rtl="0" eaLnBrk="1" latinLnBrk="0" hangingPunct="1">
        <a:lnSpc>
          <a:spcPct val="90000"/>
        </a:lnSpc>
        <a:spcBef>
          <a:spcPts val="500"/>
        </a:spcBef>
        <a:buFont typeface="Pilat Regular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6" algn="l" defTabSz="914346" rtl="0" eaLnBrk="1" latinLnBrk="0" hangingPunct="1">
        <a:lnSpc>
          <a:spcPct val="90000"/>
        </a:lnSpc>
        <a:spcBef>
          <a:spcPts val="500"/>
        </a:spcBef>
        <a:buFont typeface="Pilat Regular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6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39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84">
          <p15:clr>
            <a:srgbClr val="C35EA4"/>
          </p15:clr>
        </p15:guide>
        <p15:guide id="13" pos="7496">
          <p15:clr>
            <a:srgbClr val="C35EA4"/>
          </p15:clr>
        </p15:guide>
        <p15:guide id="18" orient="horz" pos="185">
          <p15:clr>
            <a:srgbClr val="C35EA4"/>
          </p15:clr>
        </p15:guide>
        <p15:guide id="22" orient="horz" pos="4133">
          <p15:clr>
            <a:srgbClr val="C35EA4"/>
          </p15:clr>
        </p15:guide>
        <p15:guide id="55" pos="2012">
          <p15:clr>
            <a:srgbClr val="5ACBF0"/>
          </p15:clr>
        </p15:guide>
        <p15:guide id="61" pos="5668">
          <p15:clr>
            <a:srgbClr val="5ACBF0"/>
          </p15:clr>
        </p15:guide>
        <p15:guide id="85" pos="3840">
          <p15:clr>
            <a:srgbClr val="5ACBF0"/>
          </p15:clr>
        </p15:guide>
        <p15:guide id="88" pos="5059">
          <p15:clr>
            <a:srgbClr val="9FCC3B"/>
          </p15:clr>
        </p15:guide>
        <p15:guide id="89" pos="2620">
          <p15:clr>
            <a:srgbClr val="9FCC3B"/>
          </p15:clr>
        </p15:guide>
        <p15:guide id="90" pos="1099">
          <p15:clr>
            <a:srgbClr val="5ACBF0"/>
          </p15:clr>
        </p15:guide>
        <p15:guide id="91" pos="2926">
          <p15:clr>
            <a:srgbClr val="5ACBF0"/>
          </p15:clr>
        </p15:guide>
        <p15:guide id="92" pos="4754">
          <p15:clr>
            <a:srgbClr val="5ACBF0"/>
          </p15:clr>
        </p15:guide>
        <p15:guide id="93" pos="658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52.xml"/><Relationship Id="rId7" Type="http://schemas.openxmlformats.org/officeDocument/2006/relationships/slideLayout" Target="../slideLayouts/slideLayout2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58.xml"/><Relationship Id="rId7" Type="http://schemas.openxmlformats.org/officeDocument/2006/relationships/slideLayout" Target="../slideLayouts/slideLayout21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7" Type="http://schemas.openxmlformats.org/officeDocument/2006/relationships/image" Target="../media/image14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slideLayout" Target="../slideLayouts/slideLayout21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69.xml"/><Relationship Id="rId7" Type="http://schemas.openxmlformats.org/officeDocument/2006/relationships/image" Target="../media/image14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slideLayout" Target="../slideLayouts/slideLayout21.xml"/><Relationship Id="rId5" Type="http://schemas.openxmlformats.org/officeDocument/2006/relationships/tags" Target="../tags/tag71.xml"/><Relationship Id="rId4" Type="http://schemas.openxmlformats.org/officeDocument/2006/relationships/tags" Target="../tags/tag7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7" Type="http://schemas.openxmlformats.org/officeDocument/2006/relationships/image" Target="../media/image16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slideLayout" Target="../slideLayouts/slideLayout21.xml"/><Relationship Id="rId5" Type="http://schemas.openxmlformats.org/officeDocument/2006/relationships/tags" Target="../tags/tag76.xml"/><Relationship Id="rId4" Type="http://schemas.openxmlformats.org/officeDocument/2006/relationships/tags" Target="../tags/tag7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7" Type="http://schemas.openxmlformats.org/officeDocument/2006/relationships/image" Target="../media/image17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slideLayout" Target="../slideLayouts/slideLayout21.xml"/><Relationship Id="rId5" Type="http://schemas.openxmlformats.org/officeDocument/2006/relationships/tags" Target="../tags/tag81.xml"/><Relationship Id="rId4" Type="http://schemas.openxmlformats.org/officeDocument/2006/relationships/tags" Target="../tags/tag8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tags" Target="../tags/tag9.xml"/><Relationship Id="rId7" Type="http://schemas.openxmlformats.org/officeDocument/2006/relationships/slideLayout" Target="../slideLayouts/slideLayout2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tags" Target="../tags/tag15.xml"/><Relationship Id="rId7" Type="http://schemas.openxmlformats.org/officeDocument/2006/relationships/slideLayout" Target="../slideLayouts/slideLayout2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1.xml"/><Relationship Id="rId7" Type="http://schemas.openxmlformats.org/officeDocument/2006/relationships/slideLayout" Target="../slideLayouts/slideLayout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7.xml"/><Relationship Id="rId7" Type="http://schemas.openxmlformats.org/officeDocument/2006/relationships/slideLayout" Target="../slideLayouts/slideLayout2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33.xml"/><Relationship Id="rId7" Type="http://schemas.openxmlformats.org/officeDocument/2006/relationships/slideLayout" Target="../slideLayouts/slideLayout21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39.xml"/><Relationship Id="rId7" Type="http://schemas.openxmlformats.org/officeDocument/2006/relationships/slideLayout" Target="../slideLayouts/slideLayout21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BBEC5D-8500-EFFB-9944-377EE3A8C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RESPONDING TO AUCTION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14367314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 txBox="1">
            <a:spLocks/>
          </p:cNvSpPr>
          <p:nvPr/>
        </p:nvSpPr>
        <p:spPr>
          <a:xfrm>
            <a:off x="472440" y="653858"/>
            <a:ext cx="11247120" cy="487680"/>
          </a:xfrm>
          <a:prstGeom prst="rect">
            <a:avLst/>
          </a:prstGeom>
        </p:spPr>
        <p:txBody>
          <a:bodyPr/>
          <a:lstStyle>
            <a:lvl1pPr algn="l" defTabSz="91434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0" i="0" kern="1200" spc="0" baseline="0">
                <a:ln w="19050">
                  <a:noFill/>
                  <a:miter lim="800000"/>
                </a:ln>
                <a:solidFill>
                  <a:schemeClr val="tx1"/>
                </a:solidFill>
                <a:latin typeface="+mj-lt"/>
                <a:ea typeface="+mj-ea"/>
                <a:cs typeface="Pilat Regular" panose="020B0604020202020204" pitchFamily="34" charset="0"/>
              </a:defRPr>
            </a:lvl1pPr>
          </a:lstStyle>
          <a:p>
            <a:r>
              <a:rPr lang="en-US" sz="3600"/>
              <a:t>Respond to Auctions</a:t>
            </a:r>
            <a:endParaRPr lang="en-US" sz="3600" dirty="0"/>
          </a:p>
        </p:txBody>
      </p:sp>
      <p:sp>
        <p:nvSpPr>
          <p:cNvPr id="4" name="Subtitle 3"/>
          <p:cNvSpPr txBox="1">
            <a:spLocks/>
          </p:cNvSpPr>
          <p:nvPr/>
        </p:nvSpPr>
        <p:spPr>
          <a:xfrm>
            <a:off x="472440" y="1177098"/>
            <a:ext cx="11247120" cy="487680"/>
          </a:xfrm>
          <a:prstGeom prst="rect">
            <a:avLst/>
          </a:prstGeom>
        </p:spPr>
        <p:txBody>
          <a:bodyPr/>
          <a:lstStyle>
            <a:lvl1pPr marL="274320" indent="-274320" algn="l" defTabSz="9143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defRPr>
            </a:lvl5pPr>
            <a:lvl6pPr marL="251445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6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99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i="1" dirty="0"/>
              <a:t>Let’s view the steps to enter information under the </a:t>
            </a:r>
            <a:r>
              <a:rPr lang="en-US" b="1" i="1" dirty="0"/>
              <a:t>Requirements</a:t>
            </a:r>
            <a:r>
              <a:rPr lang="en-US" i="1" dirty="0"/>
              <a:t> train stop.</a:t>
            </a:r>
          </a:p>
        </p:txBody>
      </p:sp>
      <p:sp>
        <p:nvSpPr>
          <p:cNvPr id="27" name="Slide Number Placeholder 8">
            <a:extLst>
              <a:ext uri="{FF2B5EF4-FFF2-40B4-BE49-F238E27FC236}">
                <a16:creationId xmlns:a16="http://schemas.microsoft.com/office/drawing/2014/main" id="{D787AEBC-2D76-494E-A474-7B5FD87DAB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0480" y="6823080"/>
            <a:ext cx="243840" cy="182880"/>
          </a:xfrm>
        </p:spPr>
        <p:txBody>
          <a:bodyPr/>
          <a:lstStyle/>
          <a:p>
            <a:r>
              <a:rPr lang="en-US" sz="1100" dirty="0"/>
              <a:t>20</a:t>
            </a:r>
          </a:p>
        </p:txBody>
      </p:sp>
      <p:sp>
        <p:nvSpPr>
          <p:cNvPr id="16" name="TextBox 15"/>
          <p:cNvSpPr txBox="1"/>
          <p:nvPr>
            <p:custDataLst>
              <p:tags r:id="rId1"/>
            </p:custDataLst>
          </p:nvPr>
        </p:nvSpPr>
        <p:spPr>
          <a:xfrm>
            <a:off x="810210" y="2074440"/>
            <a:ext cx="1924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30188" indent="-230188"/>
            <a:r>
              <a:rPr lang="en-US" sz="1400" dirty="0"/>
              <a:t>6. Confirm</a:t>
            </a:r>
            <a:r>
              <a:rPr lang="en-US" sz="1400" b="1" dirty="0"/>
              <a:t>     </a:t>
            </a:r>
            <a:r>
              <a:rPr lang="en-US" sz="1400" dirty="0"/>
              <a:t>Participation</a:t>
            </a:r>
          </a:p>
        </p:txBody>
      </p:sp>
      <p:sp>
        <p:nvSpPr>
          <p:cNvPr id="17" name="TextBox 16"/>
          <p:cNvSpPr txBox="1"/>
          <p:nvPr>
            <p:custDataLst>
              <p:tags r:id="rId2"/>
            </p:custDataLst>
          </p:nvPr>
        </p:nvSpPr>
        <p:spPr>
          <a:xfrm>
            <a:off x="810210" y="3100497"/>
            <a:ext cx="181340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7. Create Response</a:t>
            </a:r>
          </a:p>
        </p:txBody>
      </p:sp>
      <p:sp>
        <p:nvSpPr>
          <p:cNvPr id="18" name="TextBox 17"/>
          <p:cNvSpPr txBox="1"/>
          <p:nvPr>
            <p:custDataLst>
              <p:tags r:id="rId3"/>
            </p:custDataLst>
          </p:nvPr>
        </p:nvSpPr>
        <p:spPr>
          <a:xfrm>
            <a:off x="810210" y="4027758"/>
            <a:ext cx="192424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8. Overview Train stop</a:t>
            </a:r>
          </a:p>
        </p:txBody>
      </p:sp>
      <p:sp>
        <p:nvSpPr>
          <p:cNvPr id="19" name="TextBox 18"/>
          <p:cNvSpPr txBox="1"/>
          <p:nvPr>
            <p:custDataLst>
              <p:tags r:id="rId4"/>
            </p:custDataLst>
          </p:nvPr>
        </p:nvSpPr>
        <p:spPr>
          <a:xfrm>
            <a:off x="810210" y="4819628"/>
            <a:ext cx="1924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33363" indent="-233363"/>
            <a:r>
              <a:rPr lang="en-US" sz="1400" b="1" dirty="0"/>
              <a:t>9. Requirements Train stop</a:t>
            </a:r>
          </a:p>
        </p:txBody>
      </p:sp>
      <p:sp>
        <p:nvSpPr>
          <p:cNvPr id="20" name="TextBox 19"/>
          <p:cNvSpPr txBox="1"/>
          <p:nvPr>
            <p:custDataLst>
              <p:tags r:id="rId5"/>
            </p:custDataLst>
          </p:nvPr>
        </p:nvSpPr>
        <p:spPr>
          <a:xfrm>
            <a:off x="782994" y="5873821"/>
            <a:ext cx="192424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10. Lines Train stop</a:t>
            </a:r>
          </a:p>
        </p:txBody>
      </p:sp>
      <p:sp>
        <p:nvSpPr>
          <p:cNvPr id="23" name="TextBox 22"/>
          <p:cNvSpPr txBox="1"/>
          <p:nvPr>
            <p:custDataLst>
              <p:tags r:id="rId6"/>
            </p:custDataLst>
          </p:nvPr>
        </p:nvSpPr>
        <p:spPr>
          <a:xfrm>
            <a:off x="3032678" y="2599698"/>
            <a:ext cx="17722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From the </a:t>
            </a:r>
            <a:r>
              <a:rPr lang="en-US" b="1" dirty="0"/>
              <a:t>Create Response </a:t>
            </a:r>
            <a:r>
              <a:rPr lang="en-US" dirty="0"/>
              <a:t>page, enter the response to the question. Click the </a:t>
            </a:r>
            <a:r>
              <a:rPr lang="en-US" b="1" dirty="0"/>
              <a:t>Next </a:t>
            </a:r>
            <a:r>
              <a:rPr lang="en-US" dirty="0"/>
              <a:t>button.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5F5444-910C-4E1B-B39A-CD37A0E20DA3}"/>
              </a:ext>
            </a:extLst>
          </p:cNvPr>
          <p:cNvSpPr/>
          <p:nvPr/>
        </p:nvSpPr>
        <p:spPr>
          <a:xfrm flipH="1">
            <a:off x="4804951" y="3498659"/>
            <a:ext cx="1714381" cy="6835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80CE36-79E6-40B1-A55E-E2B846E78D1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2881" b="25445"/>
          <a:stretch/>
        </p:blipFill>
        <p:spPr>
          <a:xfrm>
            <a:off x="4800600" y="2561398"/>
            <a:ext cx="6545851" cy="2295424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DFE1B2E-B91A-4E97-A4BD-477D3A36A3F9}"/>
              </a:ext>
            </a:extLst>
          </p:cNvPr>
          <p:cNvSpPr/>
          <p:nvPr/>
        </p:nvSpPr>
        <p:spPr>
          <a:xfrm flipH="1">
            <a:off x="11068151" y="3094866"/>
            <a:ext cx="205293" cy="10980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1981A12-1771-48D7-A7F5-D78470C0D3F1}"/>
              </a:ext>
            </a:extLst>
          </p:cNvPr>
          <p:cNvSpPr/>
          <p:nvPr/>
        </p:nvSpPr>
        <p:spPr>
          <a:xfrm flipH="1" flipV="1">
            <a:off x="7821504" y="2740183"/>
            <a:ext cx="807446" cy="27403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37B060E-EFD0-4D26-8B1A-7DBA174C4A8D}"/>
              </a:ext>
            </a:extLst>
          </p:cNvPr>
          <p:cNvGrpSpPr/>
          <p:nvPr/>
        </p:nvGrpSpPr>
        <p:grpSpPr>
          <a:xfrm>
            <a:off x="6539788" y="4455159"/>
            <a:ext cx="3606464" cy="1700939"/>
            <a:chOff x="6809143" y="3333838"/>
            <a:chExt cx="2705579" cy="1276049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AC24446-90E4-4827-8071-3703A2E1DA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" t="37055" r="74419" b="29345"/>
            <a:stretch/>
          </p:blipFill>
          <p:spPr>
            <a:xfrm>
              <a:off x="6809143" y="3333838"/>
              <a:ext cx="2705579" cy="1276049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E3C9893-39B1-4BF6-9780-D7E5267A1E71}"/>
                </a:ext>
              </a:extLst>
            </p:cNvPr>
            <p:cNvSpPr/>
            <p:nvPr/>
          </p:nvSpPr>
          <p:spPr>
            <a:xfrm flipH="1">
              <a:off x="6823830" y="3388880"/>
              <a:ext cx="2685052" cy="1126066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2F80FB88-E8C9-4A0C-9C1A-33C2DA0C09AD}"/>
              </a:ext>
            </a:extLst>
          </p:cNvPr>
          <p:cNvSpPr/>
          <p:nvPr/>
        </p:nvSpPr>
        <p:spPr>
          <a:xfrm flipH="1" flipV="1">
            <a:off x="4874483" y="3594691"/>
            <a:ext cx="1411298" cy="111013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8" name="Arrow: Curved Down 37">
            <a:extLst>
              <a:ext uri="{FF2B5EF4-FFF2-40B4-BE49-F238E27FC236}">
                <a16:creationId xmlns:a16="http://schemas.microsoft.com/office/drawing/2014/main" id="{1691CDCC-E0E1-4099-9BB4-A236F3176DF3}"/>
              </a:ext>
            </a:extLst>
          </p:cNvPr>
          <p:cNvSpPr/>
          <p:nvPr/>
        </p:nvSpPr>
        <p:spPr>
          <a:xfrm rot="1482782">
            <a:off x="6538192" y="3173705"/>
            <a:ext cx="1594194" cy="848189"/>
          </a:xfrm>
          <a:prstGeom prst="curved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9554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31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 txBox="1">
            <a:spLocks/>
          </p:cNvSpPr>
          <p:nvPr/>
        </p:nvSpPr>
        <p:spPr>
          <a:xfrm>
            <a:off x="472440" y="365760"/>
            <a:ext cx="11247120" cy="487680"/>
          </a:xfrm>
          <a:prstGeom prst="rect">
            <a:avLst/>
          </a:prstGeom>
        </p:spPr>
        <p:txBody>
          <a:bodyPr/>
          <a:lstStyle>
            <a:lvl1pPr algn="l" defTabSz="91434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0" i="0" kern="1200" spc="0" baseline="0">
                <a:ln w="19050">
                  <a:noFill/>
                  <a:miter lim="800000"/>
                </a:ln>
                <a:solidFill>
                  <a:schemeClr val="tx1"/>
                </a:solidFill>
                <a:latin typeface="+mj-lt"/>
                <a:ea typeface="+mj-ea"/>
                <a:cs typeface="Pilat Regular" panose="020B0604020202020204" pitchFamily="34" charset="0"/>
              </a:defRPr>
            </a:lvl1pPr>
          </a:lstStyle>
          <a:p>
            <a:r>
              <a:rPr lang="en-US" sz="3600" dirty="0"/>
              <a:t>Respond to Auctions</a:t>
            </a:r>
          </a:p>
        </p:txBody>
      </p:sp>
      <p:sp>
        <p:nvSpPr>
          <p:cNvPr id="4" name="Subtitle 3"/>
          <p:cNvSpPr txBox="1">
            <a:spLocks/>
          </p:cNvSpPr>
          <p:nvPr/>
        </p:nvSpPr>
        <p:spPr>
          <a:xfrm>
            <a:off x="472440" y="889000"/>
            <a:ext cx="11247120" cy="487680"/>
          </a:xfrm>
          <a:prstGeom prst="rect">
            <a:avLst/>
          </a:prstGeom>
        </p:spPr>
        <p:txBody>
          <a:bodyPr/>
          <a:lstStyle>
            <a:lvl1pPr marL="274320" indent="-274320" algn="l" defTabSz="9143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defRPr>
            </a:lvl5pPr>
            <a:lvl6pPr marL="251445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6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99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i="1" dirty="0"/>
              <a:t>Let’s view the steps to enter information under the </a:t>
            </a:r>
            <a:r>
              <a:rPr lang="en-US" b="1" i="1" dirty="0"/>
              <a:t>Lines </a:t>
            </a:r>
            <a:r>
              <a:rPr lang="en-US" i="1" dirty="0"/>
              <a:t>train stop.</a:t>
            </a:r>
          </a:p>
        </p:txBody>
      </p:sp>
      <p:sp>
        <p:nvSpPr>
          <p:cNvPr id="26" name="Slide Number Placeholder 8">
            <a:extLst>
              <a:ext uri="{FF2B5EF4-FFF2-40B4-BE49-F238E27FC236}">
                <a16:creationId xmlns:a16="http://schemas.microsoft.com/office/drawing/2014/main" id="{D787AEBC-2D76-494E-A474-7B5FD87DAB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0480" y="6534982"/>
            <a:ext cx="243840" cy="182880"/>
          </a:xfrm>
        </p:spPr>
        <p:txBody>
          <a:bodyPr/>
          <a:lstStyle/>
          <a:p>
            <a:r>
              <a:rPr lang="en-US" sz="1100" dirty="0"/>
              <a:t>21</a:t>
            </a:r>
          </a:p>
        </p:txBody>
      </p:sp>
      <p:sp>
        <p:nvSpPr>
          <p:cNvPr id="16" name="TextBox 15"/>
          <p:cNvSpPr txBox="1"/>
          <p:nvPr>
            <p:custDataLst>
              <p:tags r:id="rId1"/>
            </p:custDataLst>
          </p:nvPr>
        </p:nvSpPr>
        <p:spPr>
          <a:xfrm>
            <a:off x="810210" y="1786342"/>
            <a:ext cx="1924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30188" indent="-230188"/>
            <a:r>
              <a:rPr lang="en-US" sz="1400" dirty="0"/>
              <a:t>6. Confirm</a:t>
            </a:r>
            <a:r>
              <a:rPr lang="en-US" sz="1400" b="1" dirty="0"/>
              <a:t>     </a:t>
            </a:r>
            <a:r>
              <a:rPr lang="en-US" sz="1400" dirty="0"/>
              <a:t>Participation</a:t>
            </a:r>
          </a:p>
        </p:txBody>
      </p:sp>
      <p:sp>
        <p:nvSpPr>
          <p:cNvPr id="17" name="TextBox 16"/>
          <p:cNvSpPr txBox="1"/>
          <p:nvPr>
            <p:custDataLst>
              <p:tags r:id="rId2"/>
            </p:custDataLst>
          </p:nvPr>
        </p:nvSpPr>
        <p:spPr>
          <a:xfrm>
            <a:off x="810210" y="2812399"/>
            <a:ext cx="181340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7. Create Response</a:t>
            </a:r>
          </a:p>
        </p:txBody>
      </p:sp>
      <p:sp>
        <p:nvSpPr>
          <p:cNvPr id="18" name="TextBox 17"/>
          <p:cNvSpPr txBox="1"/>
          <p:nvPr>
            <p:custDataLst>
              <p:tags r:id="rId3"/>
            </p:custDataLst>
          </p:nvPr>
        </p:nvSpPr>
        <p:spPr>
          <a:xfrm>
            <a:off x="810210" y="3739660"/>
            <a:ext cx="192424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8. Overview Train stop</a:t>
            </a:r>
          </a:p>
        </p:txBody>
      </p:sp>
      <p:sp>
        <p:nvSpPr>
          <p:cNvPr id="19" name="TextBox 18"/>
          <p:cNvSpPr txBox="1"/>
          <p:nvPr>
            <p:custDataLst>
              <p:tags r:id="rId4"/>
            </p:custDataLst>
          </p:nvPr>
        </p:nvSpPr>
        <p:spPr>
          <a:xfrm>
            <a:off x="810210" y="4531530"/>
            <a:ext cx="1924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9. Requirements</a:t>
            </a:r>
          </a:p>
          <a:p>
            <a:pPr marL="230188"/>
            <a:r>
              <a:rPr lang="en-US" sz="1400" dirty="0"/>
              <a:t>Train stop</a:t>
            </a:r>
          </a:p>
        </p:txBody>
      </p:sp>
      <p:sp>
        <p:nvSpPr>
          <p:cNvPr id="20" name="TextBox 19"/>
          <p:cNvSpPr txBox="1"/>
          <p:nvPr>
            <p:custDataLst>
              <p:tags r:id="rId5"/>
            </p:custDataLst>
          </p:nvPr>
        </p:nvSpPr>
        <p:spPr>
          <a:xfrm>
            <a:off x="782994" y="5585723"/>
            <a:ext cx="192424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b="1" dirty="0"/>
              <a:t>10. Lines Train stop</a:t>
            </a:r>
          </a:p>
        </p:txBody>
      </p:sp>
      <p:sp>
        <p:nvSpPr>
          <p:cNvPr id="23" name="TextBox 22"/>
          <p:cNvSpPr txBox="1"/>
          <p:nvPr>
            <p:custDataLst>
              <p:tags r:id="rId6"/>
            </p:custDataLst>
          </p:nvPr>
        </p:nvSpPr>
        <p:spPr>
          <a:xfrm>
            <a:off x="3032678" y="2268058"/>
            <a:ext cx="17722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Enter information in the </a:t>
            </a:r>
            <a:r>
              <a:rPr lang="en-US" b="1" dirty="0"/>
              <a:t>Response Price</a:t>
            </a:r>
            <a:r>
              <a:rPr lang="en-US" dirty="0"/>
              <a:t> field.</a:t>
            </a:r>
          </a:p>
          <a:p>
            <a:pPr lvl="0"/>
            <a:r>
              <a:rPr lang="en-US" dirty="0"/>
              <a:t>Click the </a:t>
            </a:r>
            <a:r>
              <a:rPr lang="en-US" b="1" dirty="0"/>
              <a:t>Next </a:t>
            </a:r>
            <a:r>
              <a:rPr lang="en-US" dirty="0"/>
              <a:t>button.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057BFB-9220-4828-8A7A-4FA0BE52D74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" r="13004" b="18551"/>
          <a:stretch/>
        </p:blipFill>
        <p:spPr>
          <a:xfrm>
            <a:off x="4864100" y="2400300"/>
            <a:ext cx="6472751" cy="253051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13692F0-2FD1-4CD3-9B5D-D41588ED3966}"/>
              </a:ext>
            </a:extLst>
          </p:cNvPr>
          <p:cNvSpPr/>
          <p:nvPr/>
        </p:nvSpPr>
        <p:spPr>
          <a:xfrm flipH="1">
            <a:off x="11079060" y="2930947"/>
            <a:ext cx="189267" cy="11821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016741D-C76F-486A-B40F-AC32AA9C51A6}"/>
              </a:ext>
            </a:extLst>
          </p:cNvPr>
          <p:cNvSpPr/>
          <p:nvPr/>
        </p:nvSpPr>
        <p:spPr>
          <a:xfrm flipH="1" flipV="1">
            <a:off x="8566216" y="2633226"/>
            <a:ext cx="668512" cy="21962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E06584F-6C5D-497B-BD3C-2EBE5972BAA2}"/>
              </a:ext>
            </a:extLst>
          </p:cNvPr>
          <p:cNvSpPr/>
          <p:nvPr/>
        </p:nvSpPr>
        <p:spPr>
          <a:xfrm flipH="1">
            <a:off x="9231122" y="3654846"/>
            <a:ext cx="534111" cy="37335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69850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 txBox="1">
            <a:spLocks/>
          </p:cNvSpPr>
          <p:nvPr/>
        </p:nvSpPr>
        <p:spPr>
          <a:xfrm>
            <a:off x="472440" y="365760"/>
            <a:ext cx="11247120" cy="487680"/>
          </a:xfrm>
          <a:prstGeom prst="rect">
            <a:avLst/>
          </a:prstGeom>
        </p:spPr>
        <p:txBody>
          <a:bodyPr/>
          <a:lstStyle>
            <a:lvl1pPr algn="l" defTabSz="91434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0" i="0" kern="1200" spc="0" baseline="0">
                <a:ln w="19050">
                  <a:noFill/>
                  <a:miter lim="800000"/>
                </a:ln>
                <a:solidFill>
                  <a:schemeClr val="tx1"/>
                </a:solidFill>
                <a:latin typeface="+mj-lt"/>
                <a:ea typeface="+mj-ea"/>
                <a:cs typeface="Pilat Regular" panose="020B0604020202020204" pitchFamily="34" charset="0"/>
              </a:defRPr>
            </a:lvl1pPr>
          </a:lstStyle>
          <a:p>
            <a:r>
              <a:rPr lang="en-US" sz="3600"/>
              <a:t>Respond to Auctions</a:t>
            </a:r>
            <a:endParaRPr lang="en-US" sz="3600" dirty="0"/>
          </a:p>
        </p:txBody>
      </p:sp>
      <p:sp>
        <p:nvSpPr>
          <p:cNvPr id="4" name="Subtitle 3"/>
          <p:cNvSpPr txBox="1">
            <a:spLocks/>
          </p:cNvSpPr>
          <p:nvPr/>
        </p:nvSpPr>
        <p:spPr>
          <a:xfrm>
            <a:off x="472440" y="889000"/>
            <a:ext cx="11247120" cy="487680"/>
          </a:xfrm>
          <a:prstGeom prst="rect">
            <a:avLst/>
          </a:prstGeom>
        </p:spPr>
        <p:txBody>
          <a:bodyPr/>
          <a:lstStyle>
            <a:lvl1pPr marL="274320" indent="-274320" algn="l" defTabSz="9143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defRPr>
            </a:lvl5pPr>
            <a:lvl6pPr marL="251445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6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99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i="1" dirty="0"/>
              <a:t>Let’s view the steps to review details under the </a:t>
            </a:r>
            <a:r>
              <a:rPr lang="en-US" b="1" i="1" dirty="0"/>
              <a:t>Review </a:t>
            </a:r>
            <a:r>
              <a:rPr lang="en-US" i="1" dirty="0"/>
              <a:t>train stop.</a:t>
            </a:r>
          </a:p>
        </p:txBody>
      </p:sp>
      <p:sp>
        <p:nvSpPr>
          <p:cNvPr id="23" name="Slide Number Placeholder 8">
            <a:extLst>
              <a:ext uri="{FF2B5EF4-FFF2-40B4-BE49-F238E27FC236}">
                <a16:creationId xmlns:a16="http://schemas.microsoft.com/office/drawing/2014/main" id="{D787AEBC-2D76-494E-A474-7B5FD87DAB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0480" y="6534982"/>
            <a:ext cx="243840" cy="182880"/>
          </a:xfrm>
        </p:spPr>
        <p:txBody>
          <a:bodyPr/>
          <a:lstStyle/>
          <a:p>
            <a:r>
              <a:rPr lang="en-US" sz="1100" dirty="0"/>
              <a:t>22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10209" y="1889601"/>
            <a:ext cx="2063620" cy="3057427"/>
            <a:chOff x="810209" y="2175926"/>
            <a:chExt cx="2063620" cy="3057427"/>
          </a:xfrm>
        </p:grpSpPr>
        <p:sp>
          <p:nvSpPr>
            <p:cNvPr id="11" name="TextBox 10"/>
            <p:cNvSpPr txBox="1"/>
            <p:nvPr>
              <p:custDataLst>
                <p:tags r:id="rId2"/>
              </p:custDataLst>
            </p:nvPr>
          </p:nvSpPr>
          <p:spPr>
            <a:xfrm>
              <a:off x="810209" y="2175926"/>
              <a:ext cx="198677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400" b="1" dirty="0"/>
                <a:t>11. Review Train stop</a:t>
              </a:r>
            </a:p>
          </p:txBody>
        </p:sp>
        <p:sp>
          <p:nvSpPr>
            <p:cNvPr id="13" name="TextBox 12"/>
            <p:cNvSpPr txBox="1"/>
            <p:nvPr>
              <p:custDataLst>
                <p:tags r:id="rId3"/>
              </p:custDataLst>
            </p:nvPr>
          </p:nvSpPr>
          <p:spPr>
            <a:xfrm>
              <a:off x="810210" y="3098724"/>
              <a:ext cx="206361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400" dirty="0"/>
                <a:t>12. Submit Responses</a:t>
              </a:r>
            </a:p>
          </p:txBody>
        </p:sp>
        <p:sp>
          <p:nvSpPr>
            <p:cNvPr id="15" name="TextBox 14"/>
            <p:cNvSpPr txBox="1"/>
            <p:nvPr>
              <p:custDataLst>
                <p:tags r:id="rId4"/>
              </p:custDataLst>
            </p:nvPr>
          </p:nvSpPr>
          <p:spPr>
            <a:xfrm>
              <a:off x="810209" y="4025985"/>
              <a:ext cx="206361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400" dirty="0"/>
                <a:t>13. Confirm Submission</a:t>
              </a:r>
            </a:p>
          </p:txBody>
        </p:sp>
        <p:sp>
          <p:nvSpPr>
            <p:cNvPr id="12" name="TextBox 11"/>
            <p:cNvSpPr txBox="1"/>
            <p:nvPr>
              <p:custDataLst>
                <p:tags r:id="rId5"/>
              </p:custDataLst>
            </p:nvPr>
          </p:nvSpPr>
          <p:spPr>
            <a:xfrm>
              <a:off x="810210" y="4925576"/>
              <a:ext cx="192424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400" dirty="0"/>
                <a:t>14. View Confirmation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A0E8EDB-DB1B-4656-9683-6766EB183DE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032678" y="2268058"/>
            <a:ext cx="14430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Review the information under </a:t>
            </a:r>
            <a:r>
              <a:rPr lang="en-US" b="1" dirty="0"/>
              <a:t>Review </a:t>
            </a:r>
            <a:r>
              <a:rPr lang="en-US" dirty="0"/>
              <a:t>train stop.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957670-CCB6-475A-8456-00EB7FF672D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2941" b="12780"/>
          <a:stretch/>
        </p:blipFill>
        <p:spPr>
          <a:xfrm>
            <a:off x="4572000" y="2133600"/>
            <a:ext cx="6708161" cy="349001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F78B8C2-F555-4F94-95B1-D80DC26420EB}"/>
              </a:ext>
            </a:extLst>
          </p:cNvPr>
          <p:cNvSpPr/>
          <p:nvPr/>
        </p:nvSpPr>
        <p:spPr>
          <a:xfrm flipH="1">
            <a:off x="10343099" y="2411850"/>
            <a:ext cx="706399" cy="32500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79580D1-F2DD-4398-8E27-4774518B0D41}"/>
              </a:ext>
            </a:extLst>
          </p:cNvPr>
          <p:cNvSpPr/>
          <p:nvPr/>
        </p:nvSpPr>
        <p:spPr>
          <a:xfrm flipH="1">
            <a:off x="4725680" y="4080389"/>
            <a:ext cx="5716922" cy="139879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29938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 txBox="1">
            <a:spLocks/>
          </p:cNvSpPr>
          <p:nvPr/>
        </p:nvSpPr>
        <p:spPr>
          <a:xfrm>
            <a:off x="472440" y="365760"/>
            <a:ext cx="11247120" cy="487680"/>
          </a:xfrm>
          <a:prstGeom prst="rect">
            <a:avLst/>
          </a:prstGeom>
        </p:spPr>
        <p:txBody>
          <a:bodyPr/>
          <a:lstStyle>
            <a:lvl1pPr algn="l" defTabSz="91434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0" i="0" kern="1200" spc="0" baseline="0">
                <a:ln w="19050">
                  <a:noFill/>
                  <a:miter lim="800000"/>
                </a:ln>
                <a:solidFill>
                  <a:schemeClr val="tx1"/>
                </a:solidFill>
                <a:latin typeface="+mj-lt"/>
                <a:ea typeface="+mj-ea"/>
                <a:cs typeface="Pilat Regular" panose="020B0604020202020204" pitchFamily="34" charset="0"/>
              </a:defRPr>
            </a:lvl1pPr>
          </a:lstStyle>
          <a:p>
            <a:r>
              <a:rPr lang="en-US" sz="3600"/>
              <a:t>Respond to Auctions</a:t>
            </a:r>
            <a:endParaRPr lang="en-US" sz="3600" dirty="0"/>
          </a:p>
        </p:txBody>
      </p:sp>
      <p:sp>
        <p:nvSpPr>
          <p:cNvPr id="4" name="Subtitle 3"/>
          <p:cNvSpPr txBox="1">
            <a:spLocks/>
          </p:cNvSpPr>
          <p:nvPr/>
        </p:nvSpPr>
        <p:spPr>
          <a:xfrm>
            <a:off x="472440" y="889000"/>
            <a:ext cx="11247120" cy="487680"/>
          </a:xfrm>
          <a:prstGeom prst="rect">
            <a:avLst/>
          </a:prstGeom>
        </p:spPr>
        <p:txBody>
          <a:bodyPr/>
          <a:lstStyle>
            <a:lvl1pPr marL="274320" indent="-274320" algn="l" defTabSz="9143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defRPr>
            </a:lvl5pPr>
            <a:lvl6pPr marL="251445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6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99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i="1" dirty="0"/>
              <a:t>Let’s view the steps to submit the supplier response.</a:t>
            </a:r>
          </a:p>
          <a:p>
            <a:pPr>
              <a:defRPr/>
            </a:pPr>
            <a:endParaRPr lang="en-US" i="1" dirty="0"/>
          </a:p>
        </p:txBody>
      </p:sp>
      <p:sp>
        <p:nvSpPr>
          <p:cNvPr id="27" name="Slide Number Placeholder 8">
            <a:extLst>
              <a:ext uri="{FF2B5EF4-FFF2-40B4-BE49-F238E27FC236}">
                <a16:creationId xmlns:a16="http://schemas.microsoft.com/office/drawing/2014/main" id="{D787AEBC-2D76-494E-A474-7B5FD87DAB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0480" y="6534982"/>
            <a:ext cx="243840" cy="182880"/>
          </a:xfrm>
        </p:spPr>
        <p:txBody>
          <a:bodyPr/>
          <a:lstStyle/>
          <a:p>
            <a:r>
              <a:rPr lang="en-US" sz="1100" dirty="0"/>
              <a:t>23</a:t>
            </a:r>
          </a:p>
        </p:txBody>
      </p:sp>
      <p:sp>
        <p:nvSpPr>
          <p:cNvPr id="16" name="TextBox 15"/>
          <p:cNvSpPr txBox="1"/>
          <p:nvPr>
            <p:custDataLst>
              <p:tags r:id="rId1"/>
            </p:custDataLst>
          </p:nvPr>
        </p:nvSpPr>
        <p:spPr>
          <a:xfrm>
            <a:off x="810210" y="1894064"/>
            <a:ext cx="192424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11. Review Train stop</a:t>
            </a:r>
          </a:p>
        </p:txBody>
      </p:sp>
      <p:sp>
        <p:nvSpPr>
          <p:cNvPr id="17" name="TextBox 16"/>
          <p:cNvSpPr txBox="1"/>
          <p:nvPr>
            <p:custDataLst>
              <p:tags r:id="rId2"/>
            </p:custDataLst>
          </p:nvPr>
        </p:nvSpPr>
        <p:spPr>
          <a:xfrm>
            <a:off x="810210" y="2812399"/>
            <a:ext cx="211933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b="1" dirty="0"/>
              <a:t>12. Submit Responses</a:t>
            </a:r>
          </a:p>
        </p:txBody>
      </p:sp>
      <p:sp>
        <p:nvSpPr>
          <p:cNvPr id="18" name="TextBox 17"/>
          <p:cNvSpPr txBox="1"/>
          <p:nvPr>
            <p:custDataLst>
              <p:tags r:id="rId3"/>
            </p:custDataLst>
          </p:nvPr>
        </p:nvSpPr>
        <p:spPr>
          <a:xfrm>
            <a:off x="810209" y="3739660"/>
            <a:ext cx="211933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13. Confirm Submission</a:t>
            </a:r>
          </a:p>
        </p:txBody>
      </p:sp>
      <p:sp>
        <p:nvSpPr>
          <p:cNvPr id="19" name="TextBox 18"/>
          <p:cNvSpPr txBox="1"/>
          <p:nvPr>
            <p:custDataLst>
              <p:tags r:id="rId4"/>
            </p:custDataLst>
          </p:nvPr>
        </p:nvSpPr>
        <p:spPr>
          <a:xfrm>
            <a:off x="810210" y="4639251"/>
            <a:ext cx="192424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14. View Confirmation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777534-62AF-411F-8F89-76C4B56EBB8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2203"/>
          <a:stretch/>
        </p:blipFill>
        <p:spPr>
          <a:xfrm>
            <a:off x="4914900" y="2514600"/>
            <a:ext cx="6549046" cy="229994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33B6E81-2883-4732-936E-736F980AD3C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0549" t="16643" r="2181" b="77171"/>
          <a:stretch/>
        </p:blipFill>
        <p:spPr>
          <a:xfrm>
            <a:off x="9005432" y="3555964"/>
            <a:ext cx="1838217" cy="62506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CED4366A-4E97-4D00-B1E7-9D40CEAB0C92}"/>
              </a:ext>
            </a:extLst>
          </p:cNvPr>
          <p:cNvSpPr/>
          <p:nvPr/>
        </p:nvSpPr>
        <p:spPr>
          <a:xfrm flipH="1">
            <a:off x="9236210" y="3680048"/>
            <a:ext cx="860609" cy="42322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A92E86D-979F-4DA4-82FF-DD0604931D74}"/>
              </a:ext>
            </a:extLst>
          </p:cNvPr>
          <p:cNvSpPr/>
          <p:nvPr/>
        </p:nvSpPr>
        <p:spPr>
          <a:xfrm flipH="1">
            <a:off x="10898743" y="2971801"/>
            <a:ext cx="225384" cy="11590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1" name="Curved Right Arrow 24">
            <a:extLst>
              <a:ext uri="{FF2B5EF4-FFF2-40B4-BE49-F238E27FC236}">
                <a16:creationId xmlns:a16="http://schemas.microsoft.com/office/drawing/2014/main" id="{7C82CF00-6EC4-4C15-866A-9BBD294939F8}"/>
              </a:ext>
            </a:extLst>
          </p:cNvPr>
          <p:cNvSpPr/>
          <p:nvPr/>
        </p:nvSpPr>
        <p:spPr>
          <a:xfrm rot="14322713" flipH="1" flipV="1">
            <a:off x="9713436" y="2116337"/>
            <a:ext cx="819030" cy="1434396"/>
          </a:xfrm>
          <a:prstGeom prst="curved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6FB5D7B-7103-48A0-AD91-5FC053A9426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032678" y="2268058"/>
            <a:ext cx="1772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Click the </a:t>
            </a:r>
            <a:r>
              <a:rPr lang="en-US" b="1" dirty="0"/>
              <a:t>Submit </a:t>
            </a:r>
            <a:r>
              <a:rPr lang="en-US" dirty="0"/>
              <a:t>button to submit the response.</a:t>
            </a:r>
          </a:p>
        </p:txBody>
      </p:sp>
    </p:spTree>
    <p:extLst>
      <p:ext uri="{BB962C8B-B14F-4D97-AF65-F5344CB8AC3E}">
        <p14:creationId xmlns:p14="http://schemas.microsoft.com/office/powerpoint/2010/main" val="4649317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15BCB-C561-49F6-BEEF-D1FC6733D1C7}"/>
              </a:ext>
            </a:extLst>
          </p:cNvPr>
          <p:cNvSpPr txBox="1">
            <a:spLocks/>
          </p:cNvSpPr>
          <p:nvPr/>
        </p:nvSpPr>
        <p:spPr>
          <a:xfrm>
            <a:off x="472440" y="653858"/>
            <a:ext cx="11247120" cy="487680"/>
          </a:xfrm>
          <a:prstGeom prst="rect">
            <a:avLst/>
          </a:prstGeom>
        </p:spPr>
        <p:txBody>
          <a:bodyPr/>
          <a:lstStyle>
            <a:lvl1pPr algn="l" defTabSz="91434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0" i="0" kern="1200" spc="0" baseline="0">
                <a:ln w="19050">
                  <a:noFill/>
                  <a:miter lim="800000"/>
                </a:ln>
                <a:solidFill>
                  <a:schemeClr val="tx1"/>
                </a:solidFill>
                <a:latin typeface="+mj-lt"/>
                <a:ea typeface="+mj-ea"/>
                <a:cs typeface="Pilat Regular" panose="020B0604020202020204" pitchFamily="34" charset="0"/>
              </a:defRPr>
            </a:lvl1pPr>
          </a:lstStyle>
          <a:p>
            <a:r>
              <a:rPr lang="en-US" sz="3600" dirty="0"/>
              <a:t>Respond to Auctions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A35ABE0-B3B9-4783-A2F3-C74EE21D4EFE}"/>
              </a:ext>
            </a:extLst>
          </p:cNvPr>
          <p:cNvSpPr txBox="1">
            <a:spLocks/>
          </p:cNvSpPr>
          <p:nvPr/>
        </p:nvSpPr>
        <p:spPr>
          <a:xfrm>
            <a:off x="472440" y="1177098"/>
            <a:ext cx="11247120" cy="487680"/>
          </a:xfrm>
          <a:prstGeom prst="rect">
            <a:avLst/>
          </a:prstGeom>
        </p:spPr>
        <p:txBody>
          <a:bodyPr/>
          <a:lstStyle>
            <a:lvl1pPr marL="274320" indent="-274320" algn="l" defTabSz="9143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defRPr>
            </a:lvl5pPr>
            <a:lvl6pPr marL="251445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6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99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i="1" dirty="0"/>
              <a:t>Let’s view the steps to confirm the submission of the response.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7F4737-BAD7-4D04-9735-D17414E54A6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929547" y="2804449"/>
            <a:ext cx="17722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From the </a:t>
            </a:r>
            <a:r>
              <a:rPr lang="en-US" b="1" dirty="0"/>
              <a:t>Warning </a:t>
            </a:r>
            <a:r>
              <a:rPr lang="en-US" dirty="0"/>
              <a:t>pop-up window that appears, click the</a:t>
            </a:r>
            <a:r>
              <a:rPr lang="en-US" b="1" dirty="0"/>
              <a:t> Yes </a:t>
            </a:r>
            <a:r>
              <a:rPr lang="en-US" dirty="0"/>
              <a:t>button.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628C9A-A55F-4C70-933E-9F8A36FC26D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920" t="49123" r="34022" b="29661"/>
          <a:stretch/>
        </p:blipFill>
        <p:spPr>
          <a:xfrm>
            <a:off x="4910683" y="3119733"/>
            <a:ext cx="6549797" cy="169898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2BC1AB8-9026-4C1E-B73D-D6165E879E5B}"/>
              </a:ext>
            </a:extLst>
          </p:cNvPr>
          <p:cNvSpPr/>
          <p:nvPr/>
        </p:nvSpPr>
        <p:spPr>
          <a:xfrm flipH="1">
            <a:off x="10306527" y="4113442"/>
            <a:ext cx="422874" cy="33667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CED4AC-9E69-4443-A8B1-23C811D867E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810210" y="2182162"/>
            <a:ext cx="192424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11. Review Train stop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863E7C-1F6E-451D-A013-AB14EA259F0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10210" y="3100497"/>
            <a:ext cx="211933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12. Submit Responses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D84A95-9842-46FE-9BB1-E67BD3233AC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10209" y="4027758"/>
            <a:ext cx="222246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b="1" dirty="0"/>
              <a:t>13. Confirm Submission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3C1997-AD00-44C1-B719-CB03C781157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810210" y="4927349"/>
            <a:ext cx="192424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14. View Confirmation</a:t>
            </a:r>
          </a:p>
        </p:txBody>
      </p:sp>
    </p:spTree>
    <p:extLst>
      <p:ext uri="{BB962C8B-B14F-4D97-AF65-F5344CB8AC3E}">
        <p14:creationId xmlns:p14="http://schemas.microsoft.com/office/powerpoint/2010/main" val="9206062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289B9F8B-023F-41F6-AE8A-845021EFBD59}"/>
              </a:ext>
            </a:extLst>
          </p:cNvPr>
          <p:cNvSpPr txBox="1">
            <a:spLocks/>
          </p:cNvSpPr>
          <p:nvPr/>
        </p:nvSpPr>
        <p:spPr>
          <a:xfrm>
            <a:off x="472440" y="365760"/>
            <a:ext cx="11247120" cy="487680"/>
          </a:xfrm>
          <a:prstGeom prst="rect">
            <a:avLst/>
          </a:prstGeom>
        </p:spPr>
        <p:txBody>
          <a:bodyPr/>
          <a:lstStyle>
            <a:lvl1pPr algn="l" defTabSz="91434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0" i="0" kern="1200" spc="0" baseline="0">
                <a:ln w="19050">
                  <a:noFill/>
                  <a:miter lim="800000"/>
                </a:ln>
                <a:solidFill>
                  <a:schemeClr val="tx1"/>
                </a:solidFill>
                <a:latin typeface="+mj-lt"/>
                <a:ea typeface="+mj-ea"/>
                <a:cs typeface="Pilat Regular" panose="020B0604020202020204" pitchFamily="34" charset="0"/>
              </a:defRPr>
            </a:lvl1pPr>
          </a:lstStyle>
          <a:p>
            <a:r>
              <a:rPr lang="en-US" sz="3600"/>
              <a:t>Respond to Auctions</a:t>
            </a:r>
            <a:endParaRPr lang="en-US" sz="3600" dirty="0"/>
          </a:p>
        </p:txBody>
      </p:sp>
      <p:sp>
        <p:nvSpPr>
          <p:cNvPr id="18" name="Subtitle 3">
            <a:extLst>
              <a:ext uri="{FF2B5EF4-FFF2-40B4-BE49-F238E27FC236}">
                <a16:creationId xmlns:a16="http://schemas.microsoft.com/office/drawing/2014/main" id="{473DCAD6-2795-4427-B709-B446E67F6DDD}"/>
              </a:ext>
            </a:extLst>
          </p:cNvPr>
          <p:cNvSpPr txBox="1">
            <a:spLocks/>
          </p:cNvSpPr>
          <p:nvPr/>
        </p:nvSpPr>
        <p:spPr>
          <a:xfrm>
            <a:off x="472440" y="889000"/>
            <a:ext cx="11247120" cy="487680"/>
          </a:xfrm>
          <a:prstGeom prst="rect">
            <a:avLst/>
          </a:prstGeom>
        </p:spPr>
        <p:txBody>
          <a:bodyPr/>
          <a:lstStyle>
            <a:lvl1pPr marL="274320" indent="-274320" algn="l" defTabSz="9143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defRPr>
            </a:lvl5pPr>
            <a:lvl6pPr marL="251445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6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99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Let’s view the steps to view the confirmation of the response.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FB66F2-7909-436E-A4DA-8B782DB49E5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832242" y="2190845"/>
            <a:ext cx="18787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The confirmation pop-up window appears. The supplier response has been submitted. Click on the </a:t>
            </a:r>
            <a:r>
              <a:rPr lang="en-US" b="1" dirty="0"/>
              <a:t>OK</a:t>
            </a:r>
            <a:r>
              <a:rPr lang="en-US" dirty="0"/>
              <a:t> button. </a:t>
            </a:r>
          </a:p>
        </p:txBody>
      </p:sp>
      <p:sp>
        <p:nvSpPr>
          <p:cNvPr id="20" name="Rounded Rectangle 3">
            <a:extLst>
              <a:ext uri="{FF2B5EF4-FFF2-40B4-BE49-F238E27FC236}">
                <a16:creationId xmlns:a16="http://schemas.microsoft.com/office/drawing/2014/main" id="{19051AD6-285E-4D01-815A-5BE0608C36BE}"/>
              </a:ext>
            </a:extLst>
          </p:cNvPr>
          <p:cNvSpPr/>
          <p:nvPr/>
        </p:nvSpPr>
        <p:spPr>
          <a:xfrm>
            <a:off x="5291177" y="5200084"/>
            <a:ext cx="5516880" cy="6749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Congratulations! You have successfully submitted the  response! Great job!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8F38BDA-1E97-4C8C-8B2F-91E749E7F8D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810210" y="1894064"/>
            <a:ext cx="192424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11. Review Train stop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3C4CA6-178C-4129-853E-3E63AE5195E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10210" y="2812399"/>
            <a:ext cx="211933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12. Submit Responses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9F33A6-10B4-442F-9444-973790718BD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10209" y="3739660"/>
            <a:ext cx="211933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13. Confirm Submission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E0890D-EEBF-4758-BE34-07E41744D1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810210" y="4639251"/>
            <a:ext cx="211933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b="1" dirty="0"/>
              <a:t>14. View Confirmation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A82F35D-C469-4998-B863-21B6203A6DC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4" t="1449" r="29859" b="35666"/>
          <a:stretch/>
        </p:blipFill>
        <p:spPr>
          <a:xfrm>
            <a:off x="4800600" y="2212736"/>
            <a:ext cx="6659880" cy="233145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44D1AD67-4B99-40ED-AEBC-8F4BB58EE0FD}"/>
              </a:ext>
            </a:extLst>
          </p:cNvPr>
          <p:cNvSpPr/>
          <p:nvPr/>
        </p:nvSpPr>
        <p:spPr>
          <a:xfrm>
            <a:off x="10226601" y="3424030"/>
            <a:ext cx="204899" cy="16820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9" name="Arrow: Curved Down 28">
            <a:extLst>
              <a:ext uri="{FF2B5EF4-FFF2-40B4-BE49-F238E27FC236}">
                <a16:creationId xmlns:a16="http://schemas.microsoft.com/office/drawing/2014/main" id="{5D8F378C-323F-429E-A5D7-D1F1C9B9EFD7}"/>
              </a:ext>
            </a:extLst>
          </p:cNvPr>
          <p:cNvSpPr/>
          <p:nvPr/>
        </p:nvSpPr>
        <p:spPr>
          <a:xfrm rot="19273769" flipH="1">
            <a:off x="7216919" y="2541390"/>
            <a:ext cx="1665396" cy="848189"/>
          </a:xfrm>
          <a:prstGeom prst="curved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05FD3B1-5D2E-4BDF-A8BA-92CABCC2369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666" t="22305" r="39384" b="59709"/>
          <a:stretch/>
        </p:blipFill>
        <p:spPr>
          <a:xfrm>
            <a:off x="6423328" y="3863175"/>
            <a:ext cx="3804656" cy="127198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5BDC3EAB-57C6-4FF6-A6C7-BA468FE12913}"/>
              </a:ext>
            </a:extLst>
          </p:cNvPr>
          <p:cNvSpPr/>
          <p:nvPr/>
        </p:nvSpPr>
        <p:spPr>
          <a:xfrm>
            <a:off x="9617001" y="4699231"/>
            <a:ext cx="380245" cy="31832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94052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8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554843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 txBox="1">
            <a:spLocks/>
          </p:cNvSpPr>
          <p:nvPr/>
        </p:nvSpPr>
        <p:spPr>
          <a:xfrm>
            <a:off x="472440" y="616280"/>
            <a:ext cx="11247120" cy="487680"/>
          </a:xfrm>
          <a:prstGeom prst="rect">
            <a:avLst/>
          </a:prstGeom>
        </p:spPr>
        <p:txBody>
          <a:bodyPr/>
          <a:lstStyle>
            <a:lvl1pPr algn="l" defTabSz="91434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0" i="0" kern="1200" spc="0" baseline="0">
                <a:ln w="19050">
                  <a:noFill/>
                  <a:miter lim="800000"/>
                </a:ln>
                <a:solidFill>
                  <a:schemeClr val="tx1"/>
                </a:solidFill>
                <a:latin typeface="+mj-lt"/>
                <a:ea typeface="+mj-ea"/>
                <a:cs typeface="Pilat Regular" panose="020B0604020202020204" pitchFamily="34" charset="0"/>
              </a:defRPr>
            </a:lvl1pPr>
          </a:lstStyle>
          <a:p>
            <a:r>
              <a:rPr lang="en-US" sz="3600"/>
              <a:t>Respond to Auctions</a:t>
            </a:r>
            <a:endParaRPr lang="en-US" sz="3600" dirty="0"/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472440" y="1139520"/>
            <a:ext cx="11247120" cy="487680"/>
          </a:xfrm>
          <a:prstGeom prst="rect">
            <a:avLst/>
          </a:prstGeom>
        </p:spPr>
        <p:txBody>
          <a:bodyPr/>
          <a:lstStyle>
            <a:lvl1pPr marL="274320" indent="-274320" algn="l" defTabSz="9143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defRPr>
            </a:lvl5pPr>
            <a:lvl6pPr marL="251445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6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99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i="1" dirty="0"/>
              <a:t>Let’s view the transaction steps for performing sourcing negotiations. First, let’s log into Oracle Cloud. </a:t>
            </a:r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D787AEBC-2D76-494E-A474-7B5FD87DAB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0480" y="6785502"/>
            <a:ext cx="243840" cy="182880"/>
          </a:xfrm>
        </p:spPr>
        <p:txBody>
          <a:bodyPr/>
          <a:lstStyle/>
          <a:p>
            <a:r>
              <a:rPr lang="en-US" sz="1100" dirty="0"/>
              <a:t>12</a:t>
            </a:r>
          </a:p>
        </p:txBody>
      </p:sp>
      <p:sp>
        <p:nvSpPr>
          <p:cNvPr id="9" name="TextBox 8"/>
          <p:cNvSpPr txBox="1"/>
          <p:nvPr>
            <p:custDataLst>
              <p:tags r:id="rId1"/>
            </p:custDataLst>
          </p:nvPr>
        </p:nvSpPr>
        <p:spPr>
          <a:xfrm>
            <a:off x="3032678" y="2518578"/>
            <a:ext cx="17722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Enter the specific link for Oracle Cloud in the browser. Then, enter your username and password.</a:t>
            </a:r>
          </a:p>
          <a:p>
            <a:pPr lvl="0"/>
            <a:endParaRPr lang="en-US" b="1" u="sng" dirty="0"/>
          </a:p>
          <a:p>
            <a:pPr lvl="0"/>
            <a:endParaRPr lang="en-US" b="1" u="sng" dirty="0"/>
          </a:p>
          <a:p>
            <a:pPr lvl="0"/>
            <a:r>
              <a:rPr lang="en-US" dirty="0"/>
              <a:t>Click the </a:t>
            </a:r>
            <a:r>
              <a:rPr lang="en-US" b="1" dirty="0"/>
              <a:t>Sign In </a:t>
            </a:r>
            <a:r>
              <a:rPr lang="en-US" dirty="0"/>
              <a:t>button.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82994" y="2144584"/>
            <a:ext cx="1951456" cy="3999436"/>
            <a:chOff x="782994" y="2180389"/>
            <a:chExt cx="1951456" cy="3999436"/>
          </a:xfrm>
        </p:grpSpPr>
        <p:sp>
          <p:nvSpPr>
            <p:cNvPr id="11" name="TextBox 10"/>
            <p:cNvSpPr txBox="1"/>
            <p:nvPr>
              <p:custDataLst>
                <p:tags r:id="rId2"/>
              </p:custDataLst>
            </p:nvPr>
          </p:nvSpPr>
          <p:spPr>
            <a:xfrm>
              <a:off x="810210" y="2180389"/>
              <a:ext cx="192424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400" b="1" dirty="0"/>
                <a:t>1. Access Cloud</a:t>
              </a:r>
            </a:p>
          </p:txBody>
        </p:sp>
        <p:sp>
          <p:nvSpPr>
            <p:cNvPr id="13" name="TextBox 12"/>
            <p:cNvSpPr txBox="1"/>
            <p:nvPr>
              <p:custDataLst>
                <p:tags r:id="rId3"/>
              </p:custDataLst>
            </p:nvPr>
          </p:nvSpPr>
          <p:spPr>
            <a:xfrm>
              <a:off x="810210" y="3098724"/>
              <a:ext cx="181340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400" dirty="0"/>
                <a:t>2. Access Home</a:t>
              </a:r>
            </a:p>
          </p:txBody>
        </p:sp>
        <p:sp>
          <p:nvSpPr>
            <p:cNvPr id="15" name="TextBox 14"/>
            <p:cNvSpPr txBox="1"/>
            <p:nvPr>
              <p:custDataLst>
                <p:tags r:id="rId4"/>
              </p:custDataLst>
            </p:nvPr>
          </p:nvSpPr>
          <p:spPr>
            <a:xfrm>
              <a:off x="810210" y="3918264"/>
              <a:ext cx="192424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400" dirty="0"/>
                <a:t>3. Go to Supplier</a:t>
              </a:r>
            </a:p>
            <a:p>
              <a:r>
                <a:rPr lang="en-US" sz="1400" dirty="0"/>
                <a:t>    Portal</a:t>
              </a:r>
            </a:p>
          </p:txBody>
        </p:sp>
        <p:sp>
          <p:nvSpPr>
            <p:cNvPr id="12" name="TextBox 11"/>
            <p:cNvSpPr txBox="1"/>
            <p:nvPr>
              <p:custDataLst>
                <p:tags r:id="rId5"/>
              </p:custDataLst>
            </p:nvPr>
          </p:nvSpPr>
          <p:spPr>
            <a:xfrm>
              <a:off x="810210" y="4925576"/>
              <a:ext cx="192424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400" dirty="0"/>
                <a:t>4. View Negotiation</a:t>
              </a:r>
            </a:p>
          </p:txBody>
        </p:sp>
        <p:sp>
          <p:nvSpPr>
            <p:cNvPr id="22" name="TextBox 21"/>
            <p:cNvSpPr txBox="1"/>
            <p:nvPr>
              <p:custDataLst>
                <p:tags r:id="rId6"/>
              </p:custDataLst>
            </p:nvPr>
          </p:nvSpPr>
          <p:spPr>
            <a:xfrm>
              <a:off x="782994" y="5872048"/>
              <a:ext cx="192424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400" dirty="0"/>
                <a:t>5. Edit Profile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953" y="2518578"/>
            <a:ext cx="6549811" cy="333812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2955A2B-5C25-4A36-B2CE-116DDF15F88E}"/>
              </a:ext>
            </a:extLst>
          </p:cNvPr>
          <p:cNvSpPr/>
          <p:nvPr/>
        </p:nvSpPr>
        <p:spPr>
          <a:xfrm flipH="1">
            <a:off x="7207621" y="4802348"/>
            <a:ext cx="1713353" cy="48108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955A2B-5C25-4A36-B2CE-116DDF15F88E}"/>
              </a:ext>
            </a:extLst>
          </p:cNvPr>
          <p:cNvSpPr/>
          <p:nvPr/>
        </p:nvSpPr>
        <p:spPr>
          <a:xfrm flipH="1">
            <a:off x="7207623" y="5349664"/>
            <a:ext cx="516454" cy="24606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94524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 txBox="1">
            <a:spLocks/>
          </p:cNvSpPr>
          <p:nvPr/>
        </p:nvSpPr>
        <p:spPr>
          <a:xfrm>
            <a:off x="472440" y="578702"/>
            <a:ext cx="11247120" cy="487680"/>
          </a:xfrm>
          <a:prstGeom prst="rect">
            <a:avLst/>
          </a:prstGeom>
        </p:spPr>
        <p:txBody>
          <a:bodyPr/>
          <a:lstStyle>
            <a:lvl1pPr algn="l" defTabSz="91434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0" i="0" kern="1200" spc="0" baseline="0">
                <a:ln w="19050">
                  <a:noFill/>
                  <a:miter lim="800000"/>
                </a:ln>
                <a:solidFill>
                  <a:schemeClr val="tx1"/>
                </a:solidFill>
                <a:latin typeface="+mj-lt"/>
                <a:ea typeface="+mj-ea"/>
                <a:cs typeface="Pilat Regular" panose="020B0604020202020204" pitchFamily="34" charset="0"/>
              </a:defRPr>
            </a:lvl1pPr>
          </a:lstStyle>
          <a:p>
            <a:r>
              <a:rPr lang="en-US" sz="3600"/>
              <a:t>Respond to Auctions</a:t>
            </a:r>
            <a:endParaRPr lang="en-US" sz="3600" dirty="0"/>
          </a:p>
        </p:txBody>
      </p:sp>
      <p:sp>
        <p:nvSpPr>
          <p:cNvPr id="4" name="Subtitle 3"/>
          <p:cNvSpPr txBox="1">
            <a:spLocks/>
          </p:cNvSpPr>
          <p:nvPr/>
        </p:nvSpPr>
        <p:spPr>
          <a:xfrm>
            <a:off x="472440" y="1101942"/>
            <a:ext cx="11247120" cy="487680"/>
          </a:xfrm>
          <a:prstGeom prst="rect">
            <a:avLst/>
          </a:prstGeom>
        </p:spPr>
        <p:txBody>
          <a:bodyPr/>
          <a:lstStyle>
            <a:lvl1pPr marL="274320" indent="-274320" algn="l" defTabSz="9143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defRPr>
            </a:lvl5pPr>
            <a:lvl6pPr marL="251445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6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99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i="1" dirty="0"/>
              <a:t>Let’s view the steps to navigate to the Oracle Cloud homepage.</a:t>
            </a:r>
          </a:p>
        </p:txBody>
      </p:sp>
      <p:sp>
        <p:nvSpPr>
          <p:cNvPr id="25" name="Slide Number Placeholder 8">
            <a:extLst>
              <a:ext uri="{FF2B5EF4-FFF2-40B4-BE49-F238E27FC236}">
                <a16:creationId xmlns:a16="http://schemas.microsoft.com/office/drawing/2014/main" id="{D787AEBC-2D76-494E-A474-7B5FD87DAB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0480" y="6747924"/>
            <a:ext cx="243840" cy="182880"/>
          </a:xfrm>
        </p:spPr>
        <p:txBody>
          <a:bodyPr/>
          <a:lstStyle/>
          <a:p>
            <a:r>
              <a:rPr lang="en-US" sz="1100" dirty="0"/>
              <a:t>13</a:t>
            </a:r>
          </a:p>
        </p:txBody>
      </p:sp>
      <p:sp>
        <p:nvSpPr>
          <p:cNvPr id="16" name="TextBox 15"/>
          <p:cNvSpPr txBox="1"/>
          <p:nvPr>
            <p:custDataLst>
              <p:tags r:id="rId1"/>
            </p:custDataLst>
          </p:nvPr>
        </p:nvSpPr>
        <p:spPr>
          <a:xfrm>
            <a:off x="810210" y="2107006"/>
            <a:ext cx="192424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1. Access Cloud</a:t>
            </a:r>
          </a:p>
        </p:txBody>
      </p:sp>
      <p:sp>
        <p:nvSpPr>
          <p:cNvPr id="17" name="TextBox 16"/>
          <p:cNvSpPr txBox="1"/>
          <p:nvPr>
            <p:custDataLst>
              <p:tags r:id="rId2"/>
            </p:custDataLst>
          </p:nvPr>
        </p:nvSpPr>
        <p:spPr>
          <a:xfrm>
            <a:off x="810210" y="3025341"/>
            <a:ext cx="181340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b="1" dirty="0"/>
              <a:t>2. Access Home</a:t>
            </a:r>
          </a:p>
        </p:txBody>
      </p:sp>
      <p:sp>
        <p:nvSpPr>
          <p:cNvPr id="18" name="TextBox 17"/>
          <p:cNvSpPr txBox="1"/>
          <p:nvPr>
            <p:custDataLst>
              <p:tags r:id="rId3"/>
            </p:custDataLst>
          </p:nvPr>
        </p:nvSpPr>
        <p:spPr>
          <a:xfrm>
            <a:off x="810210" y="3844881"/>
            <a:ext cx="1924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3. Go to Supplier</a:t>
            </a:r>
          </a:p>
          <a:p>
            <a:r>
              <a:rPr lang="en-US" sz="1400" dirty="0"/>
              <a:t>    Portal</a:t>
            </a:r>
          </a:p>
        </p:txBody>
      </p:sp>
      <p:sp>
        <p:nvSpPr>
          <p:cNvPr id="19" name="TextBox 18"/>
          <p:cNvSpPr txBox="1"/>
          <p:nvPr>
            <p:custDataLst>
              <p:tags r:id="rId4"/>
            </p:custDataLst>
          </p:nvPr>
        </p:nvSpPr>
        <p:spPr>
          <a:xfrm>
            <a:off x="810210" y="4852193"/>
            <a:ext cx="192424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4. View Negotiation</a:t>
            </a:r>
          </a:p>
        </p:txBody>
      </p:sp>
      <p:sp>
        <p:nvSpPr>
          <p:cNvPr id="20" name="TextBox 19"/>
          <p:cNvSpPr txBox="1"/>
          <p:nvPr>
            <p:custDataLst>
              <p:tags r:id="rId5"/>
            </p:custDataLst>
          </p:nvPr>
        </p:nvSpPr>
        <p:spPr>
          <a:xfrm>
            <a:off x="782994" y="5798665"/>
            <a:ext cx="192424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5. Acknowledgement</a:t>
            </a:r>
          </a:p>
        </p:txBody>
      </p:sp>
      <p:sp>
        <p:nvSpPr>
          <p:cNvPr id="23" name="TextBox 22"/>
          <p:cNvSpPr txBox="1"/>
          <p:nvPr>
            <p:custDataLst>
              <p:tags r:id="rId6"/>
            </p:custDataLst>
          </p:nvPr>
        </p:nvSpPr>
        <p:spPr>
          <a:xfrm>
            <a:off x="3032678" y="2481000"/>
            <a:ext cx="17722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From the Oracle Cloud homepage, click the </a:t>
            </a:r>
            <a:r>
              <a:rPr lang="en-US" b="1" dirty="0"/>
              <a:t>Home </a:t>
            </a:r>
            <a:r>
              <a:rPr lang="en-US" dirty="0"/>
              <a:t>icon. This will take you to the Oracle Cloud main page.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953" y="2481000"/>
            <a:ext cx="6549811" cy="297277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2955A2B-5C25-4A36-B2CE-116DDF15F88E}"/>
              </a:ext>
            </a:extLst>
          </p:cNvPr>
          <p:cNvSpPr/>
          <p:nvPr/>
        </p:nvSpPr>
        <p:spPr>
          <a:xfrm flipH="1">
            <a:off x="10446147" y="2480702"/>
            <a:ext cx="187986" cy="20450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6268938" y="3935829"/>
            <a:ext cx="4744820" cy="904040"/>
            <a:chOff x="7455951" y="3056571"/>
            <a:chExt cx="2990196" cy="56972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285" b="92983"/>
            <a:stretch/>
          </p:blipFill>
          <p:spPr>
            <a:xfrm>
              <a:off x="7455951" y="3056571"/>
              <a:ext cx="2990196" cy="569728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2955A2B-5C25-4A36-B2CE-116DDF15F88E}"/>
                </a:ext>
              </a:extLst>
            </p:cNvPr>
            <p:cNvSpPr/>
            <p:nvPr/>
          </p:nvSpPr>
          <p:spPr>
            <a:xfrm flipH="1">
              <a:off x="7895770" y="3056571"/>
              <a:ext cx="624115" cy="569728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7" name="Arrow: Curved Down 26">
            <a:extLst>
              <a:ext uri="{FF2B5EF4-FFF2-40B4-BE49-F238E27FC236}">
                <a16:creationId xmlns:a16="http://schemas.microsoft.com/office/drawing/2014/main" id="{DDA4EDEE-6503-4B5A-A5C5-3BC994C807A9}"/>
              </a:ext>
            </a:extLst>
          </p:cNvPr>
          <p:cNvSpPr/>
          <p:nvPr/>
        </p:nvSpPr>
        <p:spPr>
          <a:xfrm rot="19273769" flipH="1">
            <a:off x="8792651" y="2097116"/>
            <a:ext cx="1665396" cy="848189"/>
          </a:xfrm>
          <a:prstGeom prst="curved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4160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4" r="8160" b="33006"/>
          <a:stretch/>
        </p:blipFill>
        <p:spPr>
          <a:xfrm>
            <a:off x="4804953" y="2481000"/>
            <a:ext cx="6619287" cy="286355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4" name="Title 13"/>
          <p:cNvSpPr txBox="1">
            <a:spLocks/>
          </p:cNvSpPr>
          <p:nvPr/>
        </p:nvSpPr>
        <p:spPr>
          <a:xfrm>
            <a:off x="472440" y="578702"/>
            <a:ext cx="11247120" cy="487680"/>
          </a:xfrm>
          <a:prstGeom prst="rect">
            <a:avLst/>
          </a:prstGeom>
        </p:spPr>
        <p:txBody>
          <a:bodyPr/>
          <a:lstStyle>
            <a:lvl1pPr algn="l" defTabSz="91434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0" i="0" kern="1200" spc="0" baseline="0">
                <a:ln w="19050">
                  <a:noFill/>
                  <a:miter lim="800000"/>
                </a:ln>
                <a:solidFill>
                  <a:schemeClr val="tx1"/>
                </a:solidFill>
                <a:latin typeface="+mj-lt"/>
                <a:ea typeface="+mj-ea"/>
                <a:cs typeface="Pilat Regular" panose="020B0604020202020204" pitchFamily="34" charset="0"/>
              </a:defRPr>
            </a:lvl1pPr>
          </a:lstStyle>
          <a:p>
            <a:r>
              <a:rPr lang="en-US" sz="3600"/>
              <a:t>Respond to Auctions</a:t>
            </a:r>
            <a:endParaRPr lang="en-US" sz="3600" dirty="0"/>
          </a:p>
        </p:txBody>
      </p:sp>
      <p:sp>
        <p:nvSpPr>
          <p:cNvPr id="4" name="Subtitle 3"/>
          <p:cNvSpPr txBox="1">
            <a:spLocks/>
          </p:cNvSpPr>
          <p:nvPr/>
        </p:nvSpPr>
        <p:spPr>
          <a:xfrm>
            <a:off x="472440" y="1101942"/>
            <a:ext cx="11247120" cy="487680"/>
          </a:xfrm>
          <a:prstGeom prst="rect">
            <a:avLst/>
          </a:prstGeom>
        </p:spPr>
        <p:txBody>
          <a:bodyPr/>
          <a:lstStyle>
            <a:lvl1pPr marL="274320" indent="-274320" algn="l" defTabSz="9143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defRPr>
            </a:lvl5pPr>
            <a:lvl6pPr marL="251445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6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99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i="1" dirty="0"/>
              <a:t>Let’s view the steps to access the Supplier Portal.</a:t>
            </a: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D787AEBC-2D76-494E-A474-7B5FD87DAB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0480" y="6747924"/>
            <a:ext cx="243840" cy="182880"/>
          </a:xfrm>
        </p:spPr>
        <p:txBody>
          <a:bodyPr/>
          <a:lstStyle/>
          <a:p>
            <a:r>
              <a:rPr lang="en-US" sz="1100" dirty="0"/>
              <a:t>14</a:t>
            </a:r>
          </a:p>
        </p:txBody>
      </p:sp>
      <p:sp>
        <p:nvSpPr>
          <p:cNvPr id="16" name="TextBox 15"/>
          <p:cNvSpPr txBox="1"/>
          <p:nvPr>
            <p:custDataLst>
              <p:tags r:id="rId1"/>
            </p:custDataLst>
          </p:nvPr>
        </p:nvSpPr>
        <p:spPr>
          <a:xfrm>
            <a:off x="810210" y="2107006"/>
            <a:ext cx="192424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1. Access Cloud</a:t>
            </a:r>
          </a:p>
        </p:txBody>
      </p:sp>
      <p:sp>
        <p:nvSpPr>
          <p:cNvPr id="17" name="TextBox 16"/>
          <p:cNvSpPr txBox="1"/>
          <p:nvPr>
            <p:custDataLst>
              <p:tags r:id="rId2"/>
            </p:custDataLst>
          </p:nvPr>
        </p:nvSpPr>
        <p:spPr>
          <a:xfrm>
            <a:off x="810210" y="3025341"/>
            <a:ext cx="181340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2. Access Home</a:t>
            </a:r>
          </a:p>
        </p:txBody>
      </p:sp>
      <p:sp>
        <p:nvSpPr>
          <p:cNvPr id="18" name="TextBox 17"/>
          <p:cNvSpPr txBox="1"/>
          <p:nvPr>
            <p:custDataLst>
              <p:tags r:id="rId3"/>
            </p:custDataLst>
          </p:nvPr>
        </p:nvSpPr>
        <p:spPr>
          <a:xfrm>
            <a:off x="810210" y="3847068"/>
            <a:ext cx="207077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b="1" dirty="0"/>
              <a:t>3. Go to Supplier</a:t>
            </a:r>
          </a:p>
          <a:p>
            <a:r>
              <a:rPr lang="en-US" sz="1400" b="1" dirty="0"/>
              <a:t>    Portal</a:t>
            </a:r>
          </a:p>
        </p:txBody>
      </p:sp>
      <p:sp>
        <p:nvSpPr>
          <p:cNvPr id="19" name="TextBox 18"/>
          <p:cNvSpPr txBox="1"/>
          <p:nvPr>
            <p:custDataLst>
              <p:tags r:id="rId4"/>
            </p:custDataLst>
          </p:nvPr>
        </p:nvSpPr>
        <p:spPr>
          <a:xfrm>
            <a:off x="810210" y="4852193"/>
            <a:ext cx="192424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4. View Negotiation</a:t>
            </a:r>
          </a:p>
        </p:txBody>
      </p:sp>
      <p:sp>
        <p:nvSpPr>
          <p:cNvPr id="20" name="TextBox 19"/>
          <p:cNvSpPr txBox="1"/>
          <p:nvPr>
            <p:custDataLst>
              <p:tags r:id="rId5"/>
            </p:custDataLst>
          </p:nvPr>
        </p:nvSpPr>
        <p:spPr>
          <a:xfrm>
            <a:off x="782994" y="5798665"/>
            <a:ext cx="192424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5. Acknowledgement</a:t>
            </a:r>
          </a:p>
        </p:txBody>
      </p:sp>
      <p:sp>
        <p:nvSpPr>
          <p:cNvPr id="23" name="TextBox 22"/>
          <p:cNvSpPr txBox="1"/>
          <p:nvPr>
            <p:custDataLst>
              <p:tags r:id="rId6"/>
            </p:custDataLst>
          </p:nvPr>
        </p:nvSpPr>
        <p:spPr>
          <a:xfrm>
            <a:off x="3032678" y="2481000"/>
            <a:ext cx="1882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Click on the </a:t>
            </a:r>
            <a:r>
              <a:rPr lang="en-US" b="1" dirty="0"/>
              <a:t>Supplier Portal </a:t>
            </a:r>
            <a:r>
              <a:rPr lang="en-US" dirty="0"/>
              <a:t>icon.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2955A2B-5C25-4A36-B2CE-116DDF15F88E}"/>
              </a:ext>
            </a:extLst>
          </p:cNvPr>
          <p:cNvSpPr/>
          <p:nvPr/>
        </p:nvSpPr>
        <p:spPr>
          <a:xfrm flipH="1">
            <a:off x="7437262" y="3122659"/>
            <a:ext cx="792337" cy="96780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7617599" y="4286426"/>
            <a:ext cx="3388468" cy="1685176"/>
            <a:chOff x="7617599" y="4073484"/>
            <a:chExt cx="3388468" cy="1685176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29" t="14567" r="27624" b="60249"/>
            <a:stretch/>
          </p:blipFill>
          <p:spPr>
            <a:xfrm>
              <a:off x="7617599" y="4073484"/>
              <a:ext cx="3388468" cy="1685176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2955A2B-5C25-4A36-B2CE-116DDF15F88E}"/>
                </a:ext>
              </a:extLst>
            </p:cNvPr>
            <p:cNvSpPr/>
            <p:nvPr/>
          </p:nvSpPr>
          <p:spPr>
            <a:xfrm flipH="1">
              <a:off x="7644815" y="4118873"/>
              <a:ext cx="1360288" cy="1486086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2" name="Arrow: Curved Down 21">
            <a:extLst>
              <a:ext uri="{FF2B5EF4-FFF2-40B4-BE49-F238E27FC236}">
                <a16:creationId xmlns:a16="http://schemas.microsoft.com/office/drawing/2014/main" id="{18303618-D9F7-4EB3-80CB-10F65CA4CE9D}"/>
              </a:ext>
            </a:extLst>
          </p:cNvPr>
          <p:cNvSpPr/>
          <p:nvPr/>
        </p:nvSpPr>
        <p:spPr>
          <a:xfrm rot="2447603">
            <a:off x="8430367" y="3537884"/>
            <a:ext cx="1413307" cy="848189"/>
          </a:xfrm>
          <a:prstGeom prst="curved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1331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4953" y="2606260"/>
            <a:ext cx="6454063" cy="2975599"/>
          </a:xfrm>
          <a:prstGeom prst="rect">
            <a:avLst/>
          </a:prstGeom>
        </p:spPr>
      </p:pic>
      <p:sp>
        <p:nvSpPr>
          <p:cNvPr id="14" name="Title 13"/>
          <p:cNvSpPr txBox="1">
            <a:spLocks/>
          </p:cNvSpPr>
          <p:nvPr/>
        </p:nvSpPr>
        <p:spPr>
          <a:xfrm>
            <a:off x="472440" y="703962"/>
            <a:ext cx="11247120" cy="487680"/>
          </a:xfrm>
          <a:prstGeom prst="rect">
            <a:avLst/>
          </a:prstGeom>
        </p:spPr>
        <p:txBody>
          <a:bodyPr/>
          <a:lstStyle>
            <a:lvl1pPr algn="l" defTabSz="91434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0" i="0" kern="1200" spc="0" baseline="0">
                <a:ln w="19050">
                  <a:noFill/>
                  <a:miter lim="800000"/>
                </a:ln>
                <a:solidFill>
                  <a:schemeClr val="tx1"/>
                </a:solidFill>
                <a:latin typeface="+mj-lt"/>
                <a:ea typeface="+mj-ea"/>
                <a:cs typeface="Pilat Regular" panose="020B0604020202020204" pitchFamily="34" charset="0"/>
              </a:defRPr>
            </a:lvl1pPr>
          </a:lstStyle>
          <a:p>
            <a:r>
              <a:rPr lang="en-US" sz="3600"/>
              <a:t>Respond to Auctions</a:t>
            </a:r>
            <a:endParaRPr lang="en-US" sz="3600" dirty="0"/>
          </a:p>
        </p:txBody>
      </p:sp>
      <p:sp>
        <p:nvSpPr>
          <p:cNvPr id="4" name="Subtitle 3"/>
          <p:cNvSpPr txBox="1">
            <a:spLocks/>
          </p:cNvSpPr>
          <p:nvPr/>
        </p:nvSpPr>
        <p:spPr>
          <a:xfrm>
            <a:off x="472440" y="1227202"/>
            <a:ext cx="11247120" cy="487680"/>
          </a:xfrm>
          <a:prstGeom prst="rect">
            <a:avLst/>
          </a:prstGeom>
        </p:spPr>
        <p:txBody>
          <a:bodyPr/>
          <a:lstStyle>
            <a:lvl1pPr marL="274320" indent="-274320" algn="l" defTabSz="9143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defRPr>
            </a:lvl5pPr>
            <a:lvl6pPr marL="251445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6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99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i="1" dirty="0"/>
              <a:t>Let’s view the steps to navigate to the View Negotiations page.</a:t>
            </a:r>
          </a:p>
        </p:txBody>
      </p:sp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D787AEBC-2D76-494E-A474-7B5FD87DAB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0480" y="6873184"/>
            <a:ext cx="243840" cy="182880"/>
          </a:xfrm>
        </p:spPr>
        <p:txBody>
          <a:bodyPr/>
          <a:lstStyle/>
          <a:p>
            <a:r>
              <a:rPr lang="en-US" sz="1100" dirty="0"/>
              <a:t>15</a:t>
            </a:r>
          </a:p>
        </p:txBody>
      </p:sp>
      <p:sp>
        <p:nvSpPr>
          <p:cNvPr id="16" name="TextBox 15"/>
          <p:cNvSpPr txBox="1"/>
          <p:nvPr>
            <p:custDataLst>
              <p:tags r:id="rId1"/>
            </p:custDataLst>
          </p:nvPr>
        </p:nvSpPr>
        <p:spPr>
          <a:xfrm>
            <a:off x="810210" y="2232266"/>
            <a:ext cx="192424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1. Access Cloud</a:t>
            </a:r>
          </a:p>
        </p:txBody>
      </p:sp>
      <p:sp>
        <p:nvSpPr>
          <p:cNvPr id="17" name="TextBox 16"/>
          <p:cNvSpPr txBox="1"/>
          <p:nvPr>
            <p:custDataLst>
              <p:tags r:id="rId2"/>
            </p:custDataLst>
          </p:nvPr>
        </p:nvSpPr>
        <p:spPr>
          <a:xfrm>
            <a:off x="810210" y="3150601"/>
            <a:ext cx="181340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2. Access Home</a:t>
            </a:r>
          </a:p>
        </p:txBody>
      </p:sp>
      <p:sp>
        <p:nvSpPr>
          <p:cNvPr id="18" name="TextBox 17"/>
          <p:cNvSpPr txBox="1"/>
          <p:nvPr>
            <p:custDataLst>
              <p:tags r:id="rId3"/>
            </p:custDataLst>
          </p:nvPr>
        </p:nvSpPr>
        <p:spPr>
          <a:xfrm>
            <a:off x="810210" y="3970141"/>
            <a:ext cx="1924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3. Go to Supplier</a:t>
            </a:r>
          </a:p>
          <a:p>
            <a:r>
              <a:rPr lang="en-US" sz="1400" dirty="0"/>
              <a:t>    Portal</a:t>
            </a:r>
          </a:p>
        </p:txBody>
      </p:sp>
      <p:sp>
        <p:nvSpPr>
          <p:cNvPr id="19" name="TextBox 18"/>
          <p:cNvSpPr txBox="1"/>
          <p:nvPr>
            <p:custDataLst>
              <p:tags r:id="rId4"/>
            </p:custDataLst>
          </p:nvPr>
        </p:nvSpPr>
        <p:spPr>
          <a:xfrm>
            <a:off x="810210" y="4977453"/>
            <a:ext cx="192424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b="1" dirty="0"/>
              <a:t>4. View Negotiation</a:t>
            </a:r>
          </a:p>
        </p:txBody>
      </p:sp>
      <p:sp>
        <p:nvSpPr>
          <p:cNvPr id="20" name="TextBox 19"/>
          <p:cNvSpPr txBox="1"/>
          <p:nvPr>
            <p:custDataLst>
              <p:tags r:id="rId5"/>
            </p:custDataLst>
          </p:nvPr>
        </p:nvSpPr>
        <p:spPr>
          <a:xfrm>
            <a:off x="782994" y="5923925"/>
            <a:ext cx="192424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5. Acknowledgement</a:t>
            </a:r>
          </a:p>
        </p:txBody>
      </p:sp>
      <p:sp>
        <p:nvSpPr>
          <p:cNvPr id="23" name="TextBox 22"/>
          <p:cNvSpPr txBox="1"/>
          <p:nvPr>
            <p:custDataLst>
              <p:tags r:id="rId6"/>
            </p:custDataLst>
          </p:nvPr>
        </p:nvSpPr>
        <p:spPr>
          <a:xfrm>
            <a:off x="3032678" y="2606260"/>
            <a:ext cx="17722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From the </a:t>
            </a:r>
            <a:r>
              <a:rPr lang="en-US" b="1" dirty="0"/>
              <a:t>Supplier Portal </a:t>
            </a:r>
            <a:r>
              <a:rPr lang="en-US" dirty="0"/>
              <a:t>page that appears, click the </a:t>
            </a:r>
            <a:r>
              <a:rPr lang="en-US" b="1" dirty="0"/>
              <a:t>View Active Negotiations </a:t>
            </a:r>
            <a:r>
              <a:rPr lang="en-US" dirty="0"/>
              <a:t>link.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2955A2B-5C25-4A36-B2CE-116DDF15F88E}"/>
              </a:ext>
            </a:extLst>
          </p:cNvPr>
          <p:cNvSpPr/>
          <p:nvPr/>
        </p:nvSpPr>
        <p:spPr>
          <a:xfrm flipH="1">
            <a:off x="4804952" y="5392345"/>
            <a:ext cx="1521889" cy="13155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Curved Right Arrow 12"/>
          <p:cNvSpPr/>
          <p:nvPr/>
        </p:nvSpPr>
        <p:spPr>
          <a:xfrm rot="13832162">
            <a:off x="5688515" y="4109183"/>
            <a:ext cx="45720" cy="1568068"/>
          </a:xfrm>
          <a:prstGeom prst="curved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326841" y="3180611"/>
            <a:ext cx="2531466" cy="2102277"/>
            <a:chOff x="6326841" y="2842409"/>
            <a:chExt cx="2531466" cy="210227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8"/>
            <a:srcRect t="74898" r="86064"/>
            <a:stretch/>
          </p:blipFill>
          <p:spPr>
            <a:xfrm>
              <a:off x="6326841" y="2842409"/>
              <a:ext cx="2531466" cy="2102277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2955A2B-5C25-4A36-B2CE-116DDF15F88E}"/>
                </a:ext>
              </a:extLst>
            </p:cNvPr>
            <p:cNvSpPr/>
            <p:nvPr/>
          </p:nvSpPr>
          <p:spPr>
            <a:xfrm flipH="1">
              <a:off x="6345476" y="4433104"/>
              <a:ext cx="2512829" cy="312516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5" name="Arrow: Curved Down 24">
            <a:extLst>
              <a:ext uri="{FF2B5EF4-FFF2-40B4-BE49-F238E27FC236}">
                <a16:creationId xmlns:a16="http://schemas.microsoft.com/office/drawing/2014/main" id="{592F0165-25A6-4EAA-8343-E655DCF7C209}"/>
              </a:ext>
            </a:extLst>
          </p:cNvPr>
          <p:cNvSpPr/>
          <p:nvPr/>
        </p:nvSpPr>
        <p:spPr>
          <a:xfrm rot="19273769">
            <a:off x="5133161" y="4016600"/>
            <a:ext cx="1514616" cy="848189"/>
          </a:xfrm>
          <a:prstGeom prst="curved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3447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 txBox="1">
            <a:spLocks/>
          </p:cNvSpPr>
          <p:nvPr/>
        </p:nvSpPr>
        <p:spPr>
          <a:xfrm>
            <a:off x="472440" y="541124"/>
            <a:ext cx="11247120" cy="487680"/>
          </a:xfrm>
          <a:prstGeom prst="rect">
            <a:avLst/>
          </a:prstGeom>
        </p:spPr>
        <p:txBody>
          <a:bodyPr/>
          <a:lstStyle>
            <a:lvl1pPr algn="l" defTabSz="91434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0" i="0" kern="1200" spc="0" baseline="0">
                <a:ln w="19050">
                  <a:noFill/>
                  <a:miter lim="800000"/>
                </a:ln>
                <a:solidFill>
                  <a:schemeClr val="tx1"/>
                </a:solidFill>
                <a:latin typeface="+mj-lt"/>
                <a:ea typeface="+mj-ea"/>
                <a:cs typeface="Pilat Regular" panose="020B0604020202020204" pitchFamily="34" charset="0"/>
              </a:defRPr>
            </a:lvl1pPr>
          </a:lstStyle>
          <a:p>
            <a:r>
              <a:rPr lang="en-US" sz="3600"/>
              <a:t>Respond to Auctions</a:t>
            </a:r>
            <a:endParaRPr lang="en-US" sz="3600" dirty="0"/>
          </a:p>
        </p:txBody>
      </p:sp>
      <p:sp>
        <p:nvSpPr>
          <p:cNvPr id="4" name="Subtitle 3"/>
          <p:cNvSpPr txBox="1">
            <a:spLocks/>
          </p:cNvSpPr>
          <p:nvPr/>
        </p:nvSpPr>
        <p:spPr>
          <a:xfrm>
            <a:off x="472440" y="1064364"/>
            <a:ext cx="11247120" cy="487680"/>
          </a:xfrm>
          <a:prstGeom prst="rect">
            <a:avLst/>
          </a:prstGeom>
        </p:spPr>
        <p:txBody>
          <a:bodyPr/>
          <a:lstStyle>
            <a:lvl1pPr marL="274320" indent="-274320" algn="l" defTabSz="9143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defRPr>
            </a:lvl5pPr>
            <a:lvl6pPr marL="251445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6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99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i="1" dirty="0"/>
              <a:t>Let’s view the steps to acknowledge participation.</a:t>
            </a:r>
          </a:p>
        </p:txBody>
      </p:sp>
      <p:sp>
        <p:nvSpPr>
          <p:cNvPr id="26" name="Slide Number Placeholder 8">
            <a:extLst>
              <a:ext uri="{FF2B5EF4-FFF2-40B4-BE49-F238E27FC236}">
                <a16:creationId xmlns:a16="http://schemas.microsoft.com/office/drawing/2014/main" id="{D787AEBC-2D76-494E-A474-7B5FD87DAB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0480" y="6710346"/>
            <a:ext cx="243840" cy="182880"/>
          </a:xfrm>
        </p:spPr>
        <p:txBody>
          <a:bodyPr/>
          <a:lstStyle/>
          <a:p>
            <a:r>
              <a:rPr lang="en-US" sz="1100" dirty="0"/>
              <a:t>16</a:t>
            </a:r>
          </a:p>
        </p:txBody>
      </p:sp>
      <p:sp>
        <p:nvSpPr>
          <p:cNvPr id="16" name="TextBox 15"/>
          <p:cNvSpPr txBox="1"/>
          <p:nvPr>
            <p:custDataLst>
              <p:tags r:id="rId1"/>
            </p:custDataLst>
          </p:nvPr>
        </p:nvSpPr>
        <p:spPr>
          <a:xfrm>
            <a:off x="810210" y="2069428"/>
            <a:ext cx="192424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1. Access Cloud</a:t>
            </a:r>
          </a:p>
        </p:txBody>
      </p:sp>
      <p:sp>
        <p:nvSpPr>
          <p:cNvPr id="17" name="TextBox 16"/>
          <p:cNvSpPr txBox="1"/>
          <p:nvPr>
            <p:custDataLst>
              <p:tags r:id="rId2"/>
            </p:custDataLst>
          </p:nvPr>
        </p:nvSpPr>
        <p:spPr>
          <a:xfrm>
            <a:off x="810210" y="2987763"/>
            <a:ext cx="181340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2. Access Home</a:t>
            </a:r>
          </a:p>
        </p:txBody>
      </p:sp>
      <p:sp>
        <p:nvSpPr>
          <p:cNvPr id="18" name="TextBox 17"/>
          <p:cNvSpPr txBox="1"/>
          <p:nvPr>
            <p:custDataLst>
              <p:tags r:id="rId3"/>
            </p:custDataLst>
          </p:nvPr>
        </p:nvSpPr>
        <p:spPr>
          <a:xfrm>
            <a:off x="810210" y="3807303"/>
            <a:ext cx="1924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3. Go to Supplier</a:t>
            </a:r>
          </a:p>
          <a:p>
            <a:r>
              <a:rPr lang="en-US" sz="1400" dirty="0"/>
              <a:t>    Portal</a:t>
            </a:r>
          </a:p>
        </p:txBody>
      </p:sp>
      <p:sp>
        <p:nvSpPr>
          <p:cNvPr id="19" name="TextBox 18"/>
          <p:cNvSpPr txBox="1"/>
          <p:nvPr>
            <p:custDataLst>
              <p:tags r:id="rId4"/>
            </p:custDataLst>
          </p:nvPr>
        </p:nvSpPr>
        <p:spPr>
          <a:xfrm>
            <a:off x="810210" y="4814615"/>
            <a:ext cx="192424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4. View Negotiation</a:t>
            </a:r>
          </a:p>
        </p:txBody>
      </p:sp>
      <p:sp>
        <p:nvSpPr>
          <p:cNvPr id="20" name="TextBox 19"/>
          <p:cNvSpPr txBox="1"/>
          <p:nvPr>
            <p:custDataLst>
              <p:tags r:id="rId5"/>
            </p:custDataLst>
          </p:nvPr>
        </p:nvSpPr>
        <p:spPr>
          <a:xfrm>
            <a:off x="782994" y="5761087"/>
            <a:ext cx="192424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b="1" dirty="0"/>
              <a:t>5. Acknowledgement</a:t>
            </a:r>
          </a:p>
        </p:txBody>
      </p:sp>
      <p:sp>
        <p:nvSpPr>
          <p:cNvPr id="23" name="TextBox 22"/>
          <p:cNvSpPr txBox="1"/>
          <p:nvPr>
            <p:custDataLst>
              <p:tags r:id="rId6"/>
            </p:custDataLst>
          </p:nvPr>
        </p:nvSpPr>
        <p:spPr>
          <a:xfrm>
            <a:off x="3032678" y="2443422"/>
            <a:ext cx="16739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From the </a:t>
            </a:r>
            <a:r>
              <a:rPr lang="en-US" b="1" dirty="0"/>
              <a:t>Active Negotiations </a:t>
            </a:r>
            <a:r>
              <a:rPr lang="en-US" dirty="0"/>
              <a:t>page, select the negotiation line item. Click </a:t>
            </a:r>
            <a:r>
              <a:rPr lang="en-US" b="1" dirty="0"/>
              <a:t>Acknowledge Participation.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4EE8B3-1EF7-49F4-B77C-0E092553561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" r="12141" b="8337"/>
          <a:stretch/>
        </p:blipFill>
        <p:spPr>
          <a:xfrm>
            <a:off x="4800600" y="2448664"/>
            <a:ext cx="6557602" cy="295839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53E87D6A-4137-4C85-8822-23EF18999AEF}"/>
              </a:ext>
            </a:extLst>
          </p:cNvPr>
          <p:cNvSpPr/>
          <p:nvPr/>
        </p:nvSpPr>
        <p:spPr>
          <a:xfrm flipH="1">
            <a:off x="6799807" y="4134993"/>
            <a:ext cx="739835" cy="10252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009ACAC-2FA4-4B4D-8BEC-A28F142F0B53}"/>
              </a:ext>
            </a:extLst>
          </p:cNvPr>
          <p:cNvGrpSpPr/>
          <p:nvPr/>
        </p:nvGrpSpPr>
        <p:grpSpPr>
          <a:xfrm>
            <a:off x="7450033" y="2640607"/>
            <a:ext cx="3908168" cy="732780"/>
            <a:chOff x="7446596" y="2465243"/>
            <a:chExt cx="3908168" cy="73278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F548CEF-7743-49D4-880F-4072708B9B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51" t="53264" r="51730" b="36714"/>
            <a:stretch/>
          </p:blipFill>
          <p:spPr>
            <a:xfrm>
              <a:off x="7446596" y="2465243"/>
              <a:ext cx="3908168" cy="73278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62B87C1-7CE8-4DCA-8683-E54130E168BC}"/>
                </a:ext>
              </a:extLst>
            </p:cNvPr>
            <p:cNvSpPr/>
            <p:nvPr/>
          </p:nvSpPr>
          <p:spPr>
            <a:xfrm flipH="1">
              <a:off x="7565309" y="2659503"/>
              <a:ext cx="1816685" cy="321692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33" name="Arrow: Curved Down 32">
            <a:extLst>
              <a:ext uri="{FF2B5EF4-FFF2-40B4-BE49-F238E27FC236}">
                <a16:creationId xmlns:a16="http://schemas.microsoft.com/office/drawing/2014/main" id="{84C1A9B0-6AB1-4A59-8E1D-D9013DB0DCE7}"/>
              </a:ext>
            </a:extLst>
          </p:cNvPr>
          <p:cNvSpPr/>
          <p:nvPr/>
        </p:nvSpPr>
        <p:spPr>
          <a:xfrm rot="17717949">
            <a:off x="5934455" y="2730498"/>
            <a:ext cx="1629802" cy="848189"/>
          </a:xfrm>
          <a:prstGeom prst="curved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1898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 txBox="1">
            <a:spLocks/>
          </p:cNvSpPr>
          <p:nvPr/>
        </p:nvSpPr>
        <p:spPr>
          <a:xfrm>
            <a:off x="472440" y="428390"/>
            <a:ext cx="11247120" cy="487680"/>
          </a:xfrm>
          <a:prstGeom prst="rect">
            <a:avLst/>
          </a:prstGeom>
        </p:spPr>
        <p:txBody>
          <a:bodyPr/>
          <a:lstStyle>
            <a:lvl1pPr algn="l" defTabSz="91434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0" i="0" kern="1200" spc="0" baseline="0">
                <a:ln w="19050">
                  <a:noFill/>
                  <a:miter lim="800000"/>
                </a:ln>
                <a:solidFill>
                  <a:schemeClr val="tx1"/>
                </a:solidFill>
                <a:latin typeface="+mj-lt"/>
                <a:ea typeface="+mj-ea"/>
                <a:cs typeface="Pilat Regular" panose="020B0604020202020204" pitchFamily="34" charset="0"/>
              </a:defRPr>
            </a:lvl1pPr>
          </a:lstStyle>
          <a:p>
            <a:r>
              <a:rPr lang="en-US" sz="3600"/>
              <a:t>Respond to Auctions</a:t>
            </a:r>
            <a:endParaRPr lang="en-US" sz="3600" dirty="0"/>
          </a:p>
        </p:txBody>
      </p:sp>
      <p:sp>
        <p:nvSpPr>
          <p:cNvPr id="4" name="Subtitle 3"/>
          <p:cNvSpPr txBox="1">
            <a:spLocks/>
          </p:cNvSpPr>
          <p:nvPr/>
        </p:nvSpPr>
        <p:spPr>
          <a:xfrm>
            <a:off x="472440" y="951630"/>
            <a:ext cx="11247120" cy="487680"/>
          </a:xfrm>
          <a:prstGeom prst="rect">
            <a:avLst/>
          </a:prstGeom>
        </p:spPr>
        <p:txBody>
          <a:bodyPr/>
          <a:lstStyle>
            <a:lvl1pPr marL="274320" indent="-274320" algn="l" defTabSz="9143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defRPr>
            </a:lvl5pPr>
            <a:lvl6pPr marL="251445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6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99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i="1" dirty="0"/>
              <a:t>Let’s view the steps to confirm participation.</a:t>
            </a:r>
          </a:p>
        </p:txBody>
      </p:sp>
      <p:sp>
        <p:nvSpPr>
          <p:cNvPr id="23" name="Slide Number Placeholder 8">
            <a:extLst>
              <a:ext uri="{FF2B5EF4-FFF2-40B4-BE49-F238E27FC236}">
                <a16:creationId xmlns:a16="http://schemas.microsoft.com/office/drawing/2014/main" id="{D787AEBC-2D76-494E-A474-7B5FD87DAB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0480" y="6597612"/>
            <a:ext cx="243840" cy="182880"/>
          </a:xfrm>
        </p:spPr>
        <p:txBody>
          <a:bodyPr/>
          <a:lstStyle/>
          <a:p>
            <a:r>
              <a:rPr lang="en-US" sz="1100" dirty="0"/>
              <a:t>17</a:t>
            </a:r>
          </a:p>
        </p:txBody>
      </p:sp>
      <p:sp>
        <p:nvSpPr>
          <p:cNvPr id="9" name="TextBox 8"/>
          <p:cNvSpPr txBox="1"/>
          <p:nvPr>
            <p:custDataLst>
              <p:tags r:id="rId1"/>
            </p:custDataLst>
          </p:nvPr>
        </p:nvSpPr>
        <p:spPr>
          <a:xfrm>
            <a:off x="3032678" y="2378099"/>
            <a:ext cx="18831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Click the </a:t>
            </a:r>
            <a:r>
              <a:rPr lang="en-US" b="1" dirty="0"/>
              <a:t>Yes </a:t>
            </a:r>
            <a:r>
              <a:rPr lang="en-US" dirty="0"/>
              <a:t>radio button to acknowledge participation in the negotiation.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the </a:t>
            </a:r>
            <a:r>
              <a:rPr lang="en-US" b="1" dirty="0"/>
              <a:t>OK </a:t>
            </a:r>
            <a:r>
              <a:rPr lang="en-US" dirty="0"/>
              <a:t>button to proceed.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82994" y="1848973"/>
            <a:ext cx="1951456" cy="4107157"/>
            <a:chOff x="782994" y="2072668"/>
            <a:chExt cx="1951456" cy="4107157"/>
          </a:xfrm>
        </p:grpSpPr>
        <p:sp>
          <p:nvSpPr>
            <p:cNvPr id="11" name="TextBox 10"/>
            <p:cNvSpPr txBox="1"/>
            <p:nvPr>
              <p:custDataLst>
                <p:tags r:id="rId2"/>
              </p:custDataLst>
            </p:nvPr>
          </p:nvSpPr>
          <p:spPr>
            <a:xfrm>
              <a:off x="810210" y="2072668"/>
              <a:ext cx="192424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30188" indent="-230188"/>
              <a:r>
                <a:rPr lang="en-US" sz="1400" b="1" dirty="0"/>
                <a:t>6. Confirm  Participation</a:t>
              </a:r>
            </a:p>
          </p:txBody>
        </p:sp>
        <p:sp>
          <p:nvSpPr>
            <p:cNvPr id="13" name="TextBox 12"/>
            <p:cNvSpPr txBox="1"/>
            <p:nvPr>
              <p:custDataLst>
                <p:tags r:id="rId3"/>
              </p:custDataLst>
            </p:nvPr>
          </p:nvSpPr>
          <p:spPr>
            <a:xfrm>
              <a:off x="810210" y="3098724"/>
              <a:ext cx="181340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400" dirty="0"/>
                <a:t>7. Create Response</a:t>
              </a:r>
            </a:p>
          </p:txBody>
        </p:sp>
        <p:sp>
          <p:nvSpPr>
            <p:cNvPr id="15" name="TextBox 14"/>
            <p:cNvSpPr txBox="1"/>
            <p:nvPr>
              <p:custDataLst>
                <p:tags r:id="rId4"/>
              </p:custDataLst>
            </p:nvPr>
          </p:nvSpPr>
          <p:spPr>
            <a:xfrm>
              <a:off x="810210" y="4025985"/>
              <a:ext cx="192424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400" dirty="0"/>
                <a:t>8. Overview Train stop</a:t>
              </a:r>
            </a:p>
          </p:txBody>
        </p:sp>
        <p:sp>
          <p:nvSpPr>
            <p:cNvPr id="12" name="TextBox 11"/>
            <p:cNvSpPr txBox="1"/>
            <p:nvPr>
              <p:custDataLst>
                <p:tags r:id="rId5"/>
              </p:custDataLst>
            </p:nvPr>
          </p:nvSpPr>
          <p:spPr>
            <a:xfrm>
              <a:off x="810210" y="4817855"/>
              <a:ext cx="192424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400" dirty="0"/>
                <a:t>9. Requirements</a:t>
              </a:r>
            </a:p>
            <a:p>
              <a:pPr marL="230188"/>
              <a:r>
                <a:rPr lang="en-US" sz="1400" dirty="0"/>
                <a:t>Train stop</a:t>
              </a:r>
            </a:p>
          </p:txBody>
        </p:sp>
        <p:sp>
          <p:nvSpPr>
            <p:cNvPr id="22" name="TextBox 21"/>
            <p:cNvSpPr txBox="1"/>
            <p:nvPr>
              <p:custDataLst>
                <p:tags r:id="rId6"/>
              </p:custDataLst>
            </p:nvPr>
          </p:nvSpPr>
          <p:spPr>
            <a:xfrm>
              <a:off x="782994" y="5872048"/>
              <a:ext cx="192424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400" dirty="0"/>
                <a:t>10. Lines Train stop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A1AA684-1510-441C-9A8B-26BA96234DA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28775" b="23676"/>
          <a:stretch/>
        </p:blipFill>
        <p:spPr>
          <a:xfrm>
            <a:off x="4864100" y="2335930"/>
            <a:ext cx="6549812" cy="332994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B1D8FD0-8046-4B87-B1B1-803124AF1113}"/>
              </a:ext>
            </a:extLst>
          </p:cNvPr>
          <p:cNvSpPr/>
          <p:nvPr/>
        </p:nvSpPr>
        <p:spPr>
          <a:xfrm flipH="1">
            <a:off x="8811216" y="4034510"/>
            <a:ext cx="1525479" cy="26561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3EBF8AC-9545-4B28-9626-093CD4AAE2CD}"/>
              </a:ext>
            </a:extLst>
          </p:cNvPr>
          <p:cNvSpPr/>
          <p:nvPr/>
        </p:nvSpPr>
        <p:spPr>
          <a:xfrm flipH="1">
            <a:off x="9729567" y="5160299"/>
            <a:ext cx="200728" cy="16344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69D2E33-1FF4-4C1C-9C5E-6115434FF11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0284" t="29651" r="40294" b="28706"/>
          <a:stretch/>
        </p:blipFill>
        <p:spPr>
          <a:xfrm>
            <a:off x="5095570" y="3618630"/>
            <a:ext cx="2815827" cy="2886697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C1B6F12-85F0-45BC-9874-4A91C3961952}"/>
              </a:ext>
            </a:extLst>
          </p:cNvPr>
          <p:cNvSpPr/>
          <p:nvPr/>
        </p:nvSpPr>
        <p:spPr>
          <a:xfrm flipH="1">
            <a:off x="6781876" y="5947146"/>
            <a:ext cx="297153" cy="23633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70D1E6-0265-4ACD-8260-09EF31D2BB74}"/>
              </a:ext>
            </a:extLst>
          </p:cNvPr>
          <p:cNvSpPr/>
          <p:nvPr/>
        </p:nvSpPr>
        <p:spPr>
          <a:xfrm flipV="1">
            <a:off x="5336229" y="4171737"/>
            <a:ext cx="2347007" cy="44392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9" name="Arrow: Curved Down 28">
            <a:extLst>
              <a:ext uri="{FF2B5EF4-FFF2-40B4-BE49-F238E27FC236}">
                <a16:creationId xmlns:a16="http://schemas.microsoft.com/office/drawing/2014/main" id="{A949CFB3-BF21-477B-B612-848180D9C594}"/>
              </a:ext>
            </a:extLst>
          </p:cNvPr>
          <p:cNvSpPr/>
          <p:nvPr/>
        </p:nvSpPr>
        <p:spPr>
          <a:xfrm rot="212972" flipH="1">
            <a:off x="7258483" y="2772750"/>
            <a:ext cx="1665396" cy="848189"/>
          </a:xfrm>
          <a:prstGeom prst="curved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8234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 txBox="1">
            <a:spLocks/>
          </p:cNvSpPr>
          <p:nvPr/>
        </p:nvSpPr>
        <p:spPr>
          <a:xfrm>
            <a:off x="472440" y="491020"/>
            <a:ext cx="11247120" cy="487680"/>
          </a:xfrm>
          <a:prstGeom prst="rect">
            <a:avLst/>
          </a:prstGeom>
        </p:spPr>
        <p:txBody>
          <a:bodyPr/>
          <a:lstStyle>
            <a:lvl1pPr algn="l" defTabSz="91434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0" i="0" kern="1200" spc="0" baseline="0">
                <a:ln w="19050">
                  <a:noFill/>
                  <a:miter lim="800000"/>
                </a:ln>
                <a:solidFill>
                  <a:schemeClr val="tx1"/>
                </a:solidFill>
                <a:latin typeface="+mj-lt"/>
                <a:ea typeface="+mj-ea"/>
                <a:cs typeface="Pilat Regular" panose="020B0604020202020204" pitchFamily="34" charset="0"/>
              </a:defRPr>
            </a:lvl1pPr>
          </a:lstStyle>
          <a:p>
            <a:r>
              <a:rPr lang="en-US" sz="3600"/>
              <a:t>Respond to Auctions</a:t>
            </a:r>
            <a:endParaRPr lang="en-US" sz="3600" dirty="0"/>
          </a:p>
        </p:txBody>
      </p:sp>
      <p:sp>
        <p:nvSpPr>
          <p:cNvPr id="4" name="Subtitle 3"/>
          <p:cNvSpPr txBox="1">
            <a:spLocks/>
          </p:cNvSpPr>
          <p:nvPr/>
        </p:nvSpPr>
        <p:spPr>
          <a:xfrm>
            <a:off x="472440" y="1014260"/>
            <a:ext cx="11247120" cy="487680"/>
          </a:xfrm>
          <a:prstGeom prst="rect">
            <a:avLst/>
          </a:prstGeom>
        </p:spPr>
        <p:txBody>
          <a:bodyPr/>
          <a:lstStyle>
            <a:lvl1pPr marL="274320" indent="-274320" algn="l" defTabSz="9143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defRPr>
            </a:lvl5pPr>
            <a:lvl6pPr marL="251445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6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99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i="1" dirty="0"/>
              <a:t>Let’s view the steps to go to the create responses section.</a:t>
            </a:r>
          </a:p>
        </p:txBody>
      </p:sp>
      <p:sp>
        <p:nvSpPr>
          <p:cNvPr id="25" name="Slide Number Placeholder 8">
            <a:extLst>
              <a:ext uri="{FF2B5EF4-FFF2-40B4-BE49-F238E27FC236}">
                <a16:creationId xmlns:a16="http://schemas.microsoft.com/office/drawing/2014/main" id="{D787AEBC-2D76-494E-A474-7B5FD87DAB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0480" y="6660242"/>
            <a:ext cx="243840" cy="182880"/>
          </a:xfrm>
        </p:spPr>
        <p:txBody>
          <a:bodyPr/>
          <a:lstStyle/>
          <a:p>
            <a:r>
              <a:rPr lang="en-US" sz="1100" dirty="0"/>
              <a:t>18</a:t>
            </a:r>
          </a:p>
        </p:txBody>
      </p:sp>
      <p:sp>
        <p:nvSpPr>
          <p:cNvPr id="16" name="TextBox 15"/>
          <p:cNvSpPr txBox="1"/>
          <p:nvPr>
            <p:custDataLst>
              <p:tags r:id="rId1"/>
            </p:custDataLst>
          </p:nvPr>
        </p:nvSpPr>
        <p:spPr>
          <a:xfrm>
            <a:off x="810210" y="1911602"/>
            <a:ext cx="1924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30188" indent="-230188"/>
            <a:r>
              <a:rPr lang="en-US" sz="1400" dirty="0"/>
              <a:t>6. Confirm</a:t>
            </a:r>
            <a:r>
              <a:rPr lang="en-US" sz="1400" b="1" dirty="0"/>
              <a:t>     </a:t>
            </a:r>
            <a:r>
              <a:rPr lang="en-US" sz="1400" dirty="0"/>
              <a:t>Participation</a:t>
            </a:r>
          </a:p>
        </p:txBody>
      </p:sp>
      <p:sp>
        <p:nvSpPr>
          <p:cNvPr id="17" name="TextBox 16"/>
          <p:cNvSpPr txBox="1"/>
          <p:nvPr>
            <p:custDataLst>
              <p:tags r:id="rId2"/>
            </p:custDataLst>
          </p:nvPr>
        </p:nvSpPr>
        <p:spPr>
          <a:xfrm>
            <a:off x="810210" y="2937659"/>
            <a:ext cx="181340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b="1" dirty="0"/>
              <a:t>7. Create Response</a:t>
            </a:r>
          </a:p>
        </p:txBody>
      </p:sp>
      <p:sp>
        <p:nvSpPr>
          <p:cNvPr id="18" name="TextBox 17"/>
          <p:cNvSpPr txBox="1"/>
          <p:nvPr>
            <p:custDataLst>
              <p:tags r:id="rId3"/>
            </p:custDataLst>
          </p:nvPr>
        </p:nvSpPr>
        <p:spPr>
          <a:xfrm>
            <a:off x="810210" y="3864920"/>
            <a:ext cx="192424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8. Overview Train stop</a:t>
            </a:r>
          </a:p>
        </p:txBody>
      </p:sp>
      <p:sp>
        <p:nvSpPr>
          <p:cNvPr id="19" name="TextBox 18"/>
          <p:cNvSpPr txBox="1"/>
          <p:nvPr>
            <p:custDataLst>
              <p:tags r:id="rId4"/>
            </p:custDataLst>
          </p:nvPr>
        </p:nvSpPr>
        <p:spPr>
          <a:xfrm>
            <a:off x="810210" y="4656790"/>
            <a:ext cx="1924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9. Requirements</a:t>
            </a:r>
          </a:p>
          <a:p>
            <a:pPr marL="230188"/>
            <a:r>
              <a:rPr lang="en-US" sz="1400" dirty="0"/>
              <a:t>Train stop</a:t>
            </a:r>
          </a:p>
        </p:txBody>
      </p:sp>
      <p:sp>
        <p:nvSpPr>
          <p:cNvPr id="20" name="TextBox 19"/>
          <p:cNvSpPr txBox="1"/>
          <p:nvPr>
            <p:custDataLst>
              <p:tags r:id="rId5"/>
            </p:custDataLst>
          </p:nvPr>
        </p:nvSpPr>
        <p:spPr>
          <a:xfrm>
            <a:off x="782994" y="5710983"/>
            <a:ext cx="192424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10. Lines Train stop</a:t>
            </a:r>
          </a:p>
        </p:txBody>
      </p:sp>
      <p:sp>
        <p:nvSpPr>
          <p:cNvPr id="23" name="TextBox 22"/>
          <p:cNvSpPr txBox="1"/>
          <p:nvPr>
            <p:custDataLst>
              <p:tags r:id="rId6"/>
            </p:custDataLst>
          </p:nvPr>
        </p:nvSpPr>
        <p:spPr>
          <a:xfrm>
            <a:off x="3032678" y="2393318"/>
            <a:ext cx="17722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Select the specific negotiation line item. Click the </a:t>
            </a:r>
            <a:r>
              <a:rPr lang="en-US" b="1" dirty="0"/>
              <a:t>Create Response </a:t>
            </a:r>
            <a:r>
              <a:rPr lang="en-US" dirty="0"/>
              <a:t>button.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1D24CE-B005-4CEB-98E3-6DED3F884B5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5952" b="20231"/>
          <a:stretch/>
        </p:blipFill>
        <p:spPr>
          <a:xfrm>
            <a:off x="4800600" y="2398560"/>
            <a:ext cx="6648394" cy="2827821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1D935318-2567-4268-AF44-E8EEB3090309}"/>
              </a:ext>
            </a:extLst>
          </p:cNvPr>
          <p:cNvGrpSpPr/>
          <p:nvPr/>
        </p:nvGrpSpPr>
        <p:grpSpPr>
          <a:xfrm>
            <a:off x="8119314" y="2288335"/>
            <a:ext cx="3418672" cy="732780"/>
            <a:chOff x="8173106" y="2465245"/>
            <a:chExt cx="3418672" cy="732780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8865C2F-9FF2-4FD0-8931-29051E522B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51" t="53264" r="54413" b="36714"/>
            <a:stretch/>
          </p:blipFill>
          <p:spPr>
            <a:xfrm>
              <a:off x="8173106" y="2465245"/>
              <a:ext cx="3418672" cy="73278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B75CC6F-6250-430F-8A42-099C523C6EF5}"/>
                </a:ext>
              </a:extLst>
            </p:cNvPr>
            <p:cNvSpPr/>
            <p:nvPr/>
          </p:nvSpPr>
          <p:spPr>
            <a:xfrm flipH="1">
              <a:off x="10196185" y="2659505"/>
              <a:ext cx="1240074" cy="328980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708D20F8-09A5-4FCD-A1FC-BE2760E0C575}"/>
              </a:ext>
            </a:extLst>
          </p:cNvPr>
          <p:cNvSpPr/>
          <p:nvPr/>
        </p:nvSpPr>
        <p:spPr>
          <a:xfrm flipH="1">
            <a:off x="4871395" y="4724637"/>
            <a:ext cx="6583655" cy="13618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491E3F7-8CE1-41E5-BED6-A6285998861E}"/>
              </a:ext>
            </a:extLst>
          </p:cNvPr>
          <p:cNvSpPr/>
          <p:nvPr/>
        </p:nvSpPr>
        <p:spPr>
          <a:xfrm flipH="1">
            <a:off x="7788237" y="4214958"/>
            <a:ext cx="534279" cy="13778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7" name="Arrow: Curved Down 36">
            <a:extLst>
              <a:ext uri="{FF2B5EF4-FFF2-40B4-BE49-F238E27FC236}">
                <a16:creationId xmlns:a16="http://schemas.microsoft.com/office/drawing/2014/main" id="{A044F5AA-D3AC-4257-B2D9-A53FFA8F4C9F}"/>
              </a:ext>
            </a:extLst>
          </p:cNvPr>
          <p:cNvSpPr/>
          <p:nvPr/>
        </p:nvSpPr>
        <p:spPr>
          <a:xfrm rot="16784567">
            <a:off x="6686033" y="2802105"/>
            <a:ext cx="1547126" cy="848189"/>
          </a:xfrm>
          <a:prstGeom prst="curved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8544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 txBox="1">
            <a:spLocks/>
          </p:cNvSpPr>
          <p:nvPr/>
        </p:nvSpPr>
        <p:spPr>
          <a:xfrm>
            <a:off x="472440" y="566176"/>
            <a:ext cx="11247120" cy="487680"/>
          </a:xfrm>
          <a:prstGeom prst="rect">
            <a:avLst/>
          </a:prstGeom>
        </p:spPr>
        <p:txBody>
          <a:bodyPr/>
          <a:lstStyle>
            <a:lvl1pPr algn="l" defTabSz="91434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0" i="0" kern="1200" spc="0" baseline="0">
                <a:ln w="19050">
                  <a:noFill/>
                  <a:miter lim="800000"/>
                </a:ln>
                <a:solidFill>
                  <a:schemeClr val="tx1"/>
                </a:solidFill>
                <a:latin typeface="+mj-lt"/>
                <a:ea typeface="+mj-ea"/>
                <a:cs typeface="Pilat Regular" panose="020B0604020202020204" pitchFamily="34" charset="0"/>
              </a:defRPr>
            </a:lvl1pPr>
          </a:lstStyle>
          <a:p>
            <a:r>
              <a:rPr lang="en-US" sz="3600"/>
              <a:t>Respond to Auctions</a:t>
            </a:r>
            <a:endParaRPr lang="en-US" sz="3600" dirty="0"/>
          </a:p>
        </p:txBody>
      </p:sp>
      <p:sp>
        <p:nvSpPr>
          <p:cNvPr id="4" name="Subtitle 3"/>
          <p:cNvSpPr txBox="1">
            <a:spLocks/>
          </p:cNvSpPr>
          <p:nvPr/>
        </p:nvSpPr>
        <p:spPr>
          <a:xfrm>
            <a:off x="472440" y="1089416"/>
            <a:ext cx="11247120" cy="487680"/>
          </a:xfrm>
          <a:prstGeom prst="rect">
            <a:avLst/>
          </a:prstGeom>
        </p:spPr>
        <p:txBody>
          <a:bodyPr/>
          <a:lstStyle>
            <a:lvl1pPr marL="274320" indent="-274320" algn="l" defTabSz="9143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defRPr>
            </a:lvl5pPr>
            <a:lvl6pPr marL="251445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6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99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i="1" dirty="0"/>
              <a:t>Let’s view the steps to enter information under the </a:t>
            </a:r>
            <a:r>
              <a:rPr lang="en-US" b="1" i="1" dirty="0"/>
              <a:t>Overview</a:t>
            </a:r>
            <a:r>
              <a:rPr lang="en-US" i="1" dirty="0"/>
              <a:t> train stop.</a:t>
            </a:r>
          </a:p>
        </p:txBody>
      </p:sp>
      <p:sp>
        <p:nvSpPr>
          <p:cNvPr id="27" name="Slide Number Placeholder 8">
            <a:extLst>
              <a:ext uri="{FF2B5EF4-FFF2-40B4-BE49-F238E27FC236}">
                <a16:creationId xmlns:a16="http://schemas.microsoft.com/office/drawing/2014/main" id="{D787AEBC-2D76-494E-A474-7B5FD87DAB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0480" y="6735398"/>
            <a:ext cx="243840" cy="182880"/>
          </a:xfrm>
        </p:spPr>
        <p:txBody>
          <a:bodyPr/>
          <a:lstStyle/>
          <a:p>
            <a:r>
              <a:rPr lang="en-US" sz="1100" dirty="0"/>
              <a:t>19</a:t>
            </a:r>
          </a:p>
        </p:txBody>
      </p:sp>
      <p:sp>
        <p:nvSpPr>
          <p:cNvPr id="16" name="TextBox 15"/>
          <p:cNvSpPr txBox="1"/>
          <p:nvPr>
            <p:custDataLst>
              <p:tags r:id="rId1"/>
            </p:custDataLst>
          </p:nvPr>
        </p:nvSpPr>
        <p:spPr>
          <a:xfrm>
            <a:off x="810210" y="1986758"/>
            <a:ext cx="1924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30188" indent="-230188"/>
            <a:r>
              <a:rPr lang="en-US" sz="1400" dirty="0"/>
              <a:t>6. Confirm</a:t>
            </a:r>
            <a:r>
              <a:rPr lang="en-US" sz="1400" b="1" dirty="0"/>
              <a:t>     </a:t>
            </a:r>
            <a:r>
              <a:rPr lang="en-US" sz="1400" dirty="0"/>
              <a:t>Participation</a:t>
            </a:r>
          </a:p>
        </p:txBody>
      </p:sp>
      <p:sp>
        <p:nvSpPr>
          <p:cNvPr id="17" name="TextBox 16"/>
          <p:cNvSpPr txBox="1"/>
          <p:nvPr>
            <p:custDataLst>
              <p:tags r:id="rId2"/>
            </p:custDataLst>
          </p:nvPr>
        </p:nvSpPr>
        <p:spPr>
          <a:xfrm>
            <a:off x="810210" y="3012815"/>
            <a:ext cx="181340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7. Create Response</a:t>
            </a:r>
          </a:p>
        </p:txBody>
      </p:sp>
      <p:sp>
        <p:nvSpPr>
          <p:cNvPr id="18" name="TextBox 17"/>
          <p:cNvSpPr txBox="1"/>
          <p:nvPr>
            <p:custDataLst>
              <p:tags r:id="rId3"/>
            </p:custDataLst>
          </p:nvPr>
        </p:nvSpPr>
        <p:spPr>
          <a:xfrm>
            <a:off x="810210" y="3942263"/>
            <a:ext cx="207077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b="1" dirty="0"/>
              <a:t>8. Overview Train stop</a:t>
            </a:r>
          </a:p>
        </p:txBody>
      </p:sp>
      <p:sp>
        <p:nvSpPr>
          <p:cNvPr id="19" name="TextBox 18"/>
          <p:cNvSpPr txBox="1"/>
          <p:nvPr>
            <p:custDataLst>
              <p:tags r:id="rId4"/>
            </p:custDataLst>
          </p:nvPr>
        </p:nvSpPr>
        <p:spPr>
          <a:xfrm>
            <a:off x="810210" y="4731946"/>
            <a:ext cx="1924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9. Requirements</a:t>
            </a:r>
          </a:p>
          <a:p>
            <a:pPr marL="168275" indent="61913"/>
            <a:r>
              <a:rPr lang="en-US" sz="1400" dirty="0"/>
              <a:t>Train stop</a:t>
            </a:r>
          </a:p>
        </p:txBody>
      </p:sp>
      <p:sp>
        <p:nvSpPr>
          <p:cNvPr id="20" name="TextBox 19"/>
          <p:cNvSpPr txBox="1"/>
          <p:nvPr>
            <p:custDataLst>
              <p:tags r:id="rId5"/>
            </p:custDataLst>
          </p:nvPr>
        </p:nvSpPr>
        <p:spPr>
          <a:xfrm>
            <a:off x="782994" y="5786139"/>
            <a:ext cx="192424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10. Lines Train stop</a:t>
            </a:r>
          </a:p>
        </p:txBody>
      </p:sp>
      <p:sp>
        <p:nvSpPr>
          <p:cNvPr id="23" name="TextBox 22"/>
          <p:cNvSpPr txBox="1"/>
          <p:nvPr>
            <p:custDataLst>
              <p:tags r:id="rId6"/>
            </p:custDataLst>
          </p:nvPr>
        </p:nvSpPr>
        <p:spPr>
          <a:xfrm>
            <a:off x="3020156" y="1787827"/>
            <a:ext cx="18825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dirty="0"/>
              <a:t>On the </a:t>
            </a:r>
            <a:r>
              <a:rPr lang="en-US" b="1" dirty="0"/>
              <a:t>Overview </a:t>
            </a:r>
            <a:r>
              <a:rPr lang="en-US" dirty="0"/>
              <a:t>page, enter information in the </a:t>
            </a:r>
            <a:r>
              <a:rPr lang="en-US" b="1" dirty="0"/>
              <a:t>Response Valid Until</a:t>
            </a:r>
            <a:r>
              <a:rPr lang="en-US" dirty="0"/>
              <a:t> and </a:t>
            </a:r>
            <a:r>
              <a:rPr lang="en-US" b="1" dirty="0"/>
              <a:t>Reference Number </a:t>
            </a:r>
            <a:r>
              <a:rPr lang="en-US" dirty="0"/>
              <a:t>fields.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2F55418-973C-4748-9478-0CC31C9F63CA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025511" y="4250040"/>
            <a:ext cx="20070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dirty="0"/>
              <a:t>Add attachment if required, by clicking on the </a:t>
            </a:r>
            <a:r>
              <a:rPr lang="en-US" b="1" dirty="0"/>
              <a:t>+ </a:t>
            </a:r>
            <a:r>
              <a:rPr lang="en-US" dirty="0"/>
              <a:t>Add icon.</a:t>
            </a:r>
          </a:p>
          <a:p>
            <a:pPr lvl="0">
              <a:defRPr/>
            </a:pPr>
            <a:r>
              <a:rPr lang="en-US" dirty="0"/>
              <a:t>Click on the </a:t>
            </a:r>
            <a:r>
              <a:rPr lang="en-US" b="1" dirty="0"/>
              <a:t>Next </a:t>
            </a:r>
            <a:r>
              <a:rPr lang="en-US" dirty="0"/>
              <a:t>button.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531ADA-DCEF-4DD3-BB11-7E68478606D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11512" b="31494"/>
          <a:stretch/>
        </p:blipFill>
        <p:spPr>
          <a:xfrm>
            <a:off x="5041900" y="2905516"/>
            <a:ext cx="6419974" cy="216866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64C55EC-3019-439A-9C1F-B0197ED7C500}"/>
              </a:ext>
            </a:extLst>
          </p:cNvPr>
          <p:cNvSpPr/>
          <p:nvPr/>
        </p:nvSpPr>
        <p:spPr>
          <a:xfrm flipH="1">
            <a:off x="6035040" y="4878677"/>
            <a:ext cx="1377107" cy="17276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6124D89-53A5-4099-BCF9-92C35B72EE23}"/>
              </a:ext>
            </a:extLst>
          </p:cNvPr>
          <p:cNvSpPr/>
          <p:nvPr/>
        </p:nvSpPr>
        <p:spPr>
          <a:xfrm flipH="1">
            <a:off x="9446259" y="4288867"/>
            <a:ext cx="1402254" cy="15211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71E52FE-340F-4867-9F19-3656BC761907}"/>
              </a:ext>
            </a:extLst>
          </p:cNvPr>
          <p:cNvSpPr/>
          <p:nvPr/>
        </p:nvSpPr>
        <p:spPr>
          <a:xfrm flipH="1">
            <a:off x="9529081" y="4609692"/>
            <a:ext cx="759229" cy="16056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CA1D0A0-E7C3-442D-AEA8-8FAF5DBA3067}"/>
              </a:ext>
            </a:extLst>
          </p:cNvPr>
          <p:cNvSpPr/>
          <p:nvPr/>
        </p:nvSpPr>
        <p:spPr>
          <a:xfrm flipH="1">
            <a:off x="11104342" y="3426323"/>
            <a:ext cx="175091" cy="11481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338B2F7-0896-456E-8C1E-1115F34E28FD}"/>
              </a:ext>
            </a:extLst>
          </p:cNvPr>
          <p:cNvSpPr/>
          <p:nvPr/>
        </p:nvSpPr>
        <p:spPr>
          <a:xfrm flipH="1">
            <a:off x="7487747" y="3148400"/>
            <a:ext cx="595771" cy="19972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10239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  <p:bldP spid="25" grpId="0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heme/theme1.xml><?xml version="1.0" encoding="utf-8"?>
<a:theme xmlns:a="http://schemas.openxmlformats.org/drawingml/2006/main" name="Sandisk PPT Template v2">
  <a:themeElements>
    <a:clrScheme name="Sandisk Corporate Colors 021625">
      <a:dk1>
        <a:srgbClr val="000000"/>
      </a:dk1>
      <a:lt1>
        <a:srgbClr val="FFFCF9"/>
      </a:lt1>
      <a:dk2>
        <a:srgbClr val="000000"/>
      </a:dk2>
      <a:lt2>
        <a:srgbClr val="FFFCF9"/>
      </a:lt2>
      <a:accent1>
        <a:srgbClr val="BCBCBC"/>
      </a:accent1>
      <a:accent2>
        <a:srgbClr val="772C22"/>
      </a:accent2>
      <a:accent3>
        <a:srgbClr val="E10600"/>
      </a:accent3>
      <a:accent4>
        <a:srgbClr val="BCBCBC"/>
      </a:accent4>
      <a:accent5>
        <a:srgbClr val="772C22"/>
      </a:accent5>
      <a:accent6>
        <a:srgbClr val="E10600"/>
      </a:accent6>
      <a:hlink>
        <a:srgbClr val="E10600"/>
      </a:hlink>
      <a:folHlink>
        <a:srgbClr val="772C22"/>
      </a:folHlink>
    </a:clrScheme>
    <a:fontScheme name="Sandisk Fonts 1.1">
      <a:majorFont>
        <a:latin typeface="Pilat Book"/>
        <a:ea typeface=""/>
        <a:cs typeface=""/>
      </a:majorFont>
      <a:minorFont>
        <a:latin typeface="Pil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andisk_PPT_Template_v2_022025a (1)  -  Read-Only" id="{DB15DF9D-2B17-4BA6-98C9-B38CFD64E06D}" vid="{AD431983-8973-4F70-A684-DD342EA55AC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Sandisk_PPT_Template_v2_022025a (1)</Template>
  <TotalTime>13</TotalTime>
  <Words>762</Words>
  <Application>Microsoft Office PowerPoint</Application>
  <PresentationFormat>Widescreen</PresentationFormat>
  <Paragraphs>141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NB Architekt Pro Neue</vt:lpstr>
      <vt:lpstr>Pilat Book</vt:lpstr>
      <vt:lpstr>Pilat Regular</vt:lpstr>
      <vt:lpstr>Sandisk PPT Template v2</vt:lpstr>
      <vt:lpstr>RESPONDING TO AUCTION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Nur Ilyana Binti Ibrahim</dc:creator>
  <cp:lastModifiedBy>Nur Ilyana Binti Ibrahim</cp:lastModifiedBy>
  <cp:revision>1</cp:revision>
  <dcterms:created xsi:type="dcterms:W3CDTF">2025-05-21T19:43:57Z</dcterms:created>
  <dcterms:modified xsi:type="dcterms:W3CDTF">2025-05-21T19:57:40Z</dcterms:modified>
</cp:coreProperties>
</file>