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84" r:id="rId2"/>
    <p:sldId id="298" r:id="rId3"/>
    <p:sldId id="418" r:id="rId4"/>
    <p:sldId id="419" r:id="rId5"/>
    <p:sldId id="349" r:id="rId6"/>
    <p:sldId id="423" r:id="rId7"/>
    <p:sldId id="424" r:id="rId8"/>
    <p:sldId id="425" r:id="rId9"/>
    <p:sldId id="440" r:id="rId10"/>
    <p:sldId id="441" r:id="rId11"/>
    <p:sldId id="442" r:id="rId12"/>
    <p:sldId id="426" r:id="rId13"/>
    <p:sldId id="427" r:id="rId14"/>
    <p:sldId id="428" r:id="rId15"/>
    <p:sldId id="429" r:id="rId16"/>
    <p:sldId id="430" r:id="rId17"/>
    <p:sldId id="431" r:id="rId18"/>
    <p:sldId id="432" r:id="rId19"/>
    <p:sldId id="433" r:id="rId20"/>
    <p:sldId id="439" r:id="rId21"/>
    <p:sldId id="435" r:id="rId22"/>
    <p:sldId id="436" r:id="rId23"/>
    <p:sldId id="437" r:id="rId24"/>
    <p:sldId id="414" r:id="rId25"/>
    <p:sldId id="257" r:id="rId26"/>
  </p:sldIdLst>
  <p:sldSz cx="12192000" cy="6858000"/>
  <p:notesSz cx="6858000" cy="9144000"/>
  <p:defaultTextStyle>
    <a:defPPr>
      <a:defRPr lang="en-US"/>
    </a:defPPr>
    <a:lvl1pPr marL="0" algn="l" defTabSz="914311" rtl="0" eaLnBrk="1" latinLnBrk="0" hangingPunct="1">
      <a:defRPr sz="1800" kern="1200">
        <a:solidFill>
          <a:schemeClr val="tx1"/>
        </a:solidFill>
        <a:latin typeface="+mn-lt"/>
        <a:ea typeface="+mn-ea"/>
        <a:cs typeface="+mn-cs"/>
      </a:defRPr>
    </a:lvl1pPr>
    <a:lvl2pPr marL="457156" algn="l" defTabSz="914311" rtl="0" eaLnBrk="1" latinLnBrk="0" hangingPunct="1">
      <a:defRPr sz="1800" kern="1200">
        <a:solidFill>
          <a:schemeClr val="tx1"/>
        </a:solidFill>
        <a:latin typeface="+mn-lt"/>
        <a:ea typeface="+mn-ea"/>
        <a:cs typeface="+mn-cs"/>
      </a:defRPr>
    </a:lvl2pPr>
    <a:lvl3pPr marL="914311" algn="l" defTabSz="914311" rtl="0" eaLnBrk="1" latinLnBrk="0" hangingPunct="1">
      <a:defRPr sz="1800" kern="1200">
        <a:solidFill>
          <a:schemeClr val="tx1"/>
        </a:solidFill>
        <a:latin typeface="+mn-lt"/>
        <a:ea typeface="+mn-ea"/>
        <a:cs typeface="+mn-cs"/>
      </a:defRPr>
    </a:lvl3pPr>
    <a:lvl4pPr marL="1371468" algn="l" defTabSz="914311" rtl="0" eaLnBrk="1" latinLnBrk="0" hangingPunct="1">
      <a:defRPr sz="1800" kern="1200">
        <a:solidFill>
          <a:schemeClr val="tx1"/>
        </a:solidFill>
        <a:latin typeface="+mn-lt"/>
        <a:ea typeface="+mn-ea"/>
        <a:cs typeface="+mn-cs"/>
      </a:defRPr>
    </a:lvl4pPr>
    <a:lvl5pPr marL="1828623" algn="l" defTabSz="914311" rtl="0" eaLnBrk="1" latinLnBrk="0" hangingPunct="1">
      <a:defRPr sz="1800" kern="1200">
        <a:solidFill>
          <a:schemeClr val="tx1"/>
        </a:solidFill>
        <a:latin typeface="+mn-lt"/>
        <a:ea typeface="+mn-ea"/>
        <a:cs typeface="+mn-cs"/>
      </a:defRPr>
    </a:lvl5pPr>
    <a:lvl6pPr marL="2285779" algn="l" defTabSz="914311" rtl="0" eaLnBrk="1" latinLnBrk="0" hangingPunct="1">
      <a:defRPr sz="1800" kern="1200">
        <a:solidFill>
          <a:schemeClr val="tx1"/>
        </a:solidFill>
        <a:latin typeface="+mn-lt"/>
        <a:ea typeface="+mn-ea"/>
        <a:cs typeface="+mn-cs"/>
      </a:defRPr>
    </a:lvl6pPr>
    <a:lvl7pPr marL="2742934" algn="l" defTabSz="914311" rtl="0" eaLnBrk="1" latinLnBrk="0" hangingPunct="1">
      <a:defRPr sz="1800" kern="1200">
        <a:solidFill>
          <a:schemeClr val="tx1"/>
        </a:solidFill>
        <a:latin typeface="+mn-lt"/>
        <a:ea typeface="+mn-ea"/>
        <a:cs typeface="+mn-cs"/>
      </a:defRPr>
    </a:lvl7pPr>
    <a:lvl8pPr marL="3200090" algn="l" defTabSz="914311" rtl="0" eaLnBrk="1" latinLnBrk="0" hangingPunct="1">
      <a:defRPr sz="1800" kern="1200">
        <a:solidFill>
          <a:schemeClr val="tx1"/>
        </a:solidFill>
        <a:latin typeface="+mn-lt"/>
        <a:ea typeface="+mn-ea"/>
        <a:cs typeface="+mn-cs"/>
      </a:defRPr>
    </a:lvl8pPr>
    <a:lvl9pPr marL="3657246" algn="l" defTabSz="914311"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3" d="100"/>
          <a:sy n="63" d="100"/>
        </p:scale>
        <p:origin x="7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296110-921E-4465-8E03-6F293FF8248D}" type="doc">
      <dgm:prSet loTypeId="urn:microsoft.com/office/officeart/2005/8/layout/orgChart1" loCatId="hierarchy" qsTypeId="urn:microsoft.com/office/officeart/2005/8/quickstyle/simple2" qsCatId="simple" csTypeId="urn:microsoft.com/office/officeart/2005/8/colors/accent3_2" csCatId="accent3" phldr="1"/>
      <dgm:spPr/>
      <dgm:t>
        <a:bodyPr/>
        <a:lstStyle/>
        <a:p>
          <a:endParaRPr lang="en-US"/>
        </a:p>
      </dgm:t>
    </dgm:pt>
    <dgm:pt modelId="{77DE63CE-88C5-4602-8DB5-82BDC51AE510}">
      <dgm:prSet custT="1"/>
      <dgm:spPr>
        <a:solidFill>
          <a:schemeClr val="accent2"/>
        </a:solidFill>
      </dgm:spPr>
      <dgm:t>
        <a:bodyPr/>
        <a:lstStyle/>
        <a:p>
          <a:r>
            <a:rPr lang="en-US" sz="1800" dirty="0"/>
            <a:t>Learning from the section</a:t>
          </a:r>
        </a:p>
      </dgm:t>
    </dgm:pt>
    <dgm:pt modelId="{63327B2B-50F6-4161-BF88-76FEC656092F}" type="parTrans" cxnId="{49A2BFA7-2AB0-4417-8C86-6401F1133CD5}">
      <dgm:prSet/>
      <dgm:spPr/>
      <dgm:t>
        <a:bodyPr/>
        <a:lstStyle/>
        <a:p>
          <a:endParaRPr lang="en-US"/>
        </a:p>
      </dgm:t>
    </dgm:pt>
    <dgm:pt modelId="{CB8D0F71-1265-4012-B316-BD149184B3F6}" type="sibTrans" cxnId="{49A2BFA7-2AB0-4417-8C86-6401F1133CD5}">
      <dgm:prSet/>
      <dgm:spPr/>
      <dgm:t>
        <a:bodyPr/>
        <a:lstStyle/>
        <a:p>
          <a:endParaRPr lang="en-US"/>
        </a:p>
      </dgm:t>
    </dgm:pt>
    <dgm:pt modelId="{BEBC4C0B-739B-4610-8083-19A0FFE4F2E4}">
      <dgm:prSet custT="1"/>
      <dgm:spPr>
        <a:solidFill>
          <a:schemeClr val="accent2"/>
        </a:solidFill>
      </dgm:spPr>
      <dgm:t>
        <a:bodyPr/>
        <a:lstStyle/>
        <a:p>
          <a:r>
            <a:rPr lang="en-US" sz="2000" dirty="0"/>
            <a:t>Forecast Commit Analysis Report</a:t>
          </a:r>
        </a:p>
      </dgm:t>
    </dgm:pt>
    <dgm:pt modelId="{BCEB8D09-5980-4A10-94BD-2BBDC7FB1EB2}" type="parTrans" cxnId="{49B045F5-D2DD-4C5F-9C32-330919898C37}">
      <dgm:prSet/>
      <dgm:spPr/>
      <dgm:t>
        <a:bodyPr/>
        <a:lstStyle/>
        <a:p>
          <a:endParaRPr lang="en-US"/>
        </a:p>
      </dgm:t>
    </dgm:pt>
    <dgm:pt modelId="{8A9060D3-798A-4C03-9745-F5FAE8A0AD19}" type="sibTrans" cxnId="{49B045F5-D2DD-4C5F-9C32-330919898C37}">
      <dgm:prSet/>
      <dgm:spPr/>
      <dgm:t>
        <a:bodyPr/>
        <a:lstStyle/>
        <a:p>
          <a:endParaRPr lang="en-US"/>
        </a:p>
      </dgm:t>
    </dgm:pt>
    <dgm:pt modelId="{A00FD90F-D373-4F34-AFF4-25FEAFE60204}">
      <dgm:prSet custT="1"/>
      <dgm:spPr>
        <a:solidFill>
          <a:schemeClr val="accent2"/>
        </a:solidFill>
      </dgm:spPr>
      <dgm:t>
        <a:bodyPr/>
        <a:lstStyle/>
        <a:p>
          <a:r>
            <a:rPr lang="en-US" sz="2000" dirty="0"/>
            <a:t>Order Forecast &amp; Comparison Report</a:t>
          </a:r>
        </a:p>
      </dgm:t>
    </dgm:pt>
    <dgm:pt modelId="{32087CA2-824A-4828-824A-DF5C02585F31}" type="parTrans" cxnId="{F13079BB-E830-4736-A102-5248EAA09316}">
      <dgm:prSet/>
      <dgm:spPr/>
      <dgm:t>
        <a:bodyPr/>
        <a:lstStyle/>
        <a:p>
          <a:endParaRPr lang="en-US"/>
        </a:p>
      </dgm:t>
    </dgm:pt>
    <dgm:pt modelId="{E6C30DE8-06CD-404E-94DB-A37DF1D540F9}" type="sibTrans" cxnId="{F13079BB-E830-4736-A102-5248EAA09316}">
      <dgm:prSet/>
      <dgm:spPr/>
      <dgm:t>
        <a:bodyPr/>
        <a:lstStyle/>
        <a:p>
          <a:endParaRPr lang="en-US"/>
        </a:p>
      </dgm:t>
    </dgm:pt>
    <dgm:pt modelId="{EA9ECB13-F86F-4F19-9728-91D603006322}">
      <dgm:prSet custT="1"/>
      <dgm:spPr>
        <a:solidFill>
          <a:schemeClr val="accent2"/>
        </a:solidFill>
      </dgm:spPr>
      <dgm:t>
        <a:bodyPr/>
        <a:lstStyle/>
        <a:p>
          <a:r>
            <a:rPr lang="en-US" sz="2000" dirty="0"/>
            <a:t>Supply Commit &amp; Comparison Report</a:t>
          </a:r>
        </a:p>
      </dgm:t>
    </dgm:pt>
    <dgm:pt modelId="{3CF9A0D3-F2F5-4F44-8236-670D349121FC}" type="parTrans" cxnId="{73F6A932-A3AD-4AFE-B92A-FC9E58BFE048}">
      <dgm:prSet/>
      <dgm:spPr/>
      <dgm:t>
        <a:bodyPr/>
        <a:lstStyle/>
        <a:p>
          <a:endParaRPr lang="en-US"/>
        </a:p>
      </dgm:t>
    </dgm:pt>
    <dgm:pt modelId="{9FE19389-CAD5-422A-A6C8-1A0DE05FF319}" type="sibTrans" cxnId="{73F6A932-A3AD-4AFE-B92A-FC9E58BFE048}">
      <dgm:prSet/>
      <dgm:spPr/>
      <dgm:t>
        <a:bodyPr/>
        <a:lstStyle/>
        <a:p>
          <a:endParaRPr lang="en-US"/>
        </a:p>
      </dgm:t>
    </dgm:pt>
    <dgm:pt modelId="{FAF209FF-E417-4853-836B-DC2955C38A19}" type="pres">
      <dgm:prSet presAssocID="{01296110-921E-4465-8E03-6F293FF8248D}" presName="hierChild1" presStyleCnt="0">
        <dgm:presLayoutVars>
          <dgm:orgChart val="1"/>
          <dgm:chPref val="1"/>
          <dgm:dir/>
          <dgm:animOne val="branch"/>
          <dgm:animLvl val="lvl"/>
          <dgm:resizeHandles/>
        </dgm:presLayoutVars>
      </dgm:prSet>
      <dgm:spPr/>
    </dgm:pt>
    <dgm:pt modelId="{D6BF1261-8132-47A3-A3BA-3B0E975F484C}" type="pres">
      <dgm:prSet presAssocID="{77DE63CE-88C5-4602-8DB5-82BDC51AE510}" presName="hierRoot1" presStyleCnt="0">
        <dgm:presLayoutVars>
          <dgm:hierBranch val="init"/>
        </dgm:presLayoutVars>
      </dgm:prSet>
      <dgm:spPr/>
    </dgm:pt>
    <dgm:pt modelId="{C488B89C-2C9E-451F-8DDC-4C0F9A5492D0}" type="pres">
      <dgm:prSet presAssocID="{77DE63CE-88C5-4602-8DB5-82BDC51AE510}" presName="rootComposite1" presStyleCnt="0"/>
      <dgm:spPr/>
    </dgm:pt>
    <dgm:pt modelId="{0B103637-6CE4-408F-95E0-73A71AD7440A}" type="pres">
      <dgm:prSet presAssocID="{77DE63CE-88C5-4602-8DB5-82BDC51AE510}" presName="rootText1" presStyleLbl="node0" presStyleIdx="0" presStyleCnt="1">
        <dgm:presLayoutVars>
          <dgm:chPref val="3"/>
        </dgm:presLayoutVars>
      </dgm:prSet>
      <dgm:spPr/>
    </dgm:pt>
    <dgm:pt modelId="{BE30CBE7-FF72-4944-9572-6E9208A0910F}" type="pres">
      <dgm:prSet presAssocID="{77DE63CE-88C5-4602-8DB5-82BDC51AE510}" presName="rootConnector1" presStyleLbl="node1" presStyleIdx="0" presStyleCnt="0"/>
      <dgm:spPr/>
    </dgm:pt>
    <dgm:pt modelId="{3EDF098A-8AAD-4DED-ABA5-022203C526C7}" type="pres">
      <dgm:prSet presAssocID="{77DE63CE-88C5-4602-8DB5-82BDC51AE510}" presName="hierChild2" presStyleCnt="0"/>
      <dgm:spPr/>
    </dgm:pt>
    <dgm:pt modelId="{9F722F15-6B6A-4357-A77D-56079AE4298E}" type="pres">
      <dgm:prSet presAssocID="{BCEB8D09-5980-4A10-94BD-2BBDC7FB1EB2}" presName="Name37" presStyleLbl="parChTrans1D2" presStyleIdx="0" presStyleCnt="3"/>
      <dgm:spPr/>
    </dgm:pt>
    <dgm:pt modelId="{8CDEBDAD-8FAA-4279-85C4-B191A5FD408C}" type="pres">
      <dgm:prSet presAssocID="{BEBC4C0B-739B-4610-8083-19A0FFE4F2E4}" presName="hierRoot2" presStyleCnt="0">
        <dgm:presLayoutVars>
          <dgm:hierBranch val="init"/>
        </dgm:presLayoutVars>
      </dgm:prSet>
      <dgm:spPr/>
    </dgm:pt>
    <dgm:pt modelId="{EA81C4E0-AD91-47DC-930A-E43686565360}" type="pres">
      <dgm:prSet presAssocID="{BEBC4C0B-739B-4610-8083-19A0FFE4F2E4}" presName="rootComposite" presStyleCnt="0"/>
      <dgm:spPr/>
    </dgm:pt>
    <dgm:pt modelId="{7E0F5DE8-580B-4CCD-9C88-860BB88C54E8}" type="pres">
      <dgm:prSet presAssocID="{BEBC4C0B-739B-4610-8083-19A0FFE4F2E4}" presName="rootText" presStyleLbl="node2" presStyleIdx="0" presStyleCnt="3">
        <dgm:presLayoutVars>
          <dgm:chPref val="3"/>
        </dgm:presLayoutVars>
      </dgm:prSet>
      <dgm:spPr/>
    </dgm:pt>
    <dgm:pt modelId="{81B6826D-B32A-4114-B967-EB36D5302C91}" type="pres">
      <dgm:prSet presAssocID="{BEBC4C0B-739B-4610-8083-19A0FFE4F2E4}" presName="rootConnector" presStyleLbl="node2" presStyleIdx="0" presStyleCnt="3"/>
      <dgm:spPr/>
    </dgm:pt>
    <dgm:pt modelId="{1C5045D5-6A80-42F7-827C-2A90343E1E00}" type="pres">
      <dgm:prSet presAssocID="{BEBC4C0B-739B-4610-8083-19A0FFE4F2E4}" presName="hierChild4" presStyleCnt="0"/>
      <dgm:spPr/>
    </dgm:pt>
    <dgm:pt modelId="{8C348E40-89D4-47D6-8310-D5F6F58AA56E}" type="pres">
      <dgm:prSet presAssocID="{BEBC4C0B-739B-4610-8083-19A0FFE4F2E4}" presName="hierChild5" presStyleCnt="0"/>
      <dgm:spPr/>
    </dgm:pt>
    <dgm:pt modelId="{3AF14BB0-BB6B-4413-BFE5-54CDDBB4CD53}" type="pres">
      <dgm:prSet presAssocID="{32087CA2-824A-4828-824A-DF5C02585F31}" presName="Name37" presStyleLbl="parChTrans1D2" presStyleIdx="1" presStyleCnt="3"/>
      <dgm:spPr/>
    </dgm:pt>
    <dgm:pt modelId="{33787E58-E3D3-40D4-BB3E-6F1EB98E6CC3}" type="pres">
      <dgm:prSet presAssocID="{A00FD90F-D373-4F34-AFF4-25FEAFE60204}" presName="hierRoot2" presStyleCnt="0">
        <dgm:presLayoutVars>
          <dgm:hierBranch val="init"/>
        </dgm:presLayoutVars>
      </dgm:prSet>
      <dgm:spPr/>
    </dgm:pt>
    <dgm:pt modelId="{B72071E3-9679-43AA-84E7-1619A83D6F8A}" type="pres">
      <dgm:prSet presAssocID="{A00FD90F-D373-4F34-AFF4-25FEAFE60204}" presName="rootComposite" presStyleCnt="0"/>
      <dgm:spPr/>
    </dgm:pt>
    <dgm:pt modelId="{41828438-F940-4EF8-A6EF-2FFFBABA46CE}" type="pres">
      <dgm:prSet presAssocID="{A00FD90F-D373-4F34-AFF4-25FEAFE60204}" presName="rootText" presStyleLbl="node2" presStyleIdx="1" presStyleCnt="3">
        <dgm:presLayoutVars>
          <dgm:chPref val="3"/>
        </dgm:presLayoutVars>
      </dgm:prSet>
      <dgm:spPr/>
    </dgm:pt>
    <dgm:pt modelId="{F825EA28-BC35-445E-AB8B-D07D15CF9B4B}" type="pres">
      <dgm:prSet presAssocID="{A00FD90F-D373-4F34-AFF4-25FEAFE60204}" presName="rootConnector" presStyleLbl="node2" presStyleIdx="1" presStyleCnt="3"/>
      <dgm:spPr/>
    </dgm:pt>
    <dgm:pt modelId="{CA45606F-377E-49A7-B014-83485343B902}" type="pres">
      <dgm:prSet presAssocID="{A00FD90F-D373-4F34-AFF4-25FEAFE60204}" presName="hierChild4" presStyleCnt="0"/>
      <dgm:spPr/>
    </dgm:pt>
    <dgm:pt modelId="{D19A1258-B50D-4F2C-A5A7-DFC502A681A5}" type="pres">
      <dgm:prSet presAssocID="{A00FD90F-D373-4F34-AFF4-25FEAFE60204}" presName="hierChild5" presStyleCnt="0"/>
      <dgm:spPr/>
    </dgm:pt>
    <dgm:pt modelId="{5281A0BB-0495-4816-A8B7-468C0273C66A}" type="pres">
      <dgm:prSet presAssocID="{3CF9A0D3-F2F5-4F44-8236-670D349121FC}" presName="Name37" presStyleLbl="parChTrans1D2" presStyleIdx="2" presStyleCnt="3"/>
      <dgm:spPr/>
    </dgm:pt>
    <dgm:pt modelId="{61D67015-0F9F-4A89-BA2D-B12A3C23EDEC}" type="pres">
      <dgm:prSet presAssocID="{EA9ECB13-F86F-4F19-9728-91D603006322}" presName="hierRoot2" presStyleCnt="0">
        <dgm:presLayoutVars>
          <dgm:hierBranch val="init"/>
        </dgm:presLayoutVars>
      </dgm:prSet>
      <dgm:spPr/>
    </dgm:pt>
    <dgm:pt modelId="{645736A5-51FF-4EF9-94AE-252AE7972DBE}" type="pres">
      <dgm:prSet presAssocID="{EA9ECB13-F86F-4F19-9728-91D603006322}" presName="rootComposite" presStyleCnt="0"/>
      <dgm:spPr/>
    </dgm:pt>
    <dgm:pt modelId="{1AD2B9C5-F337-48DD-8DCC-A0CE4484A109}" type="pres">
      <dgm:prSet presAssocID="{EA9ECB13-F86F-4F19-9728-91D603006322}" presName="rootText" presStyleLbl="node2" presStyleIdx="2" presStyleCnt="3">
        <dgm:presLayoutVars>
          <dgm:chPref val="3"/>
        </dgm:presLayoutVars>
      </dgm:prSet>
      <dgm:spPr/>
    </dgm:pt>
    <dgm:pt modelId="{C1509B87-410F-47EE-964C-F670CB797097}" type="pres">
      <dgm:prSet presAssocID="{EA9ECB13-F86F-4F19-9728-91D603006322}" presName="rootConnector" presStyleLbl="node2" presStyleIdx="2" presStyleCnt="3"/>
      <dgm:spPr/>
    </dgm:pt>
    <dgm:pt modelId="{707DE57D-B448-4220-9BEF-C60E80667986}" type="pres">
      <dgm:prSet presAssocID="{EA9ECB13-F86F-4F19-9728-91D603006322}" presName="hierChild4" presStyleCnt="0"/>
      <dgm:spPr/>
    </dgm:pt>
    <dgm:pt modelId="{B2DEBF9B-AB91-4325-A75F-235CE6A3831C}" type="pres">
      <dgm:prSet presAssocID="{EA9ECB13-F86F-4F19-9728-91D603006322}" presName="hierChild5" presStyleCnt="0"/>
      <dgm:spPr/>
    </dgm:pt>
    <dgm:pt modelId="{27A9BD0F-0F8D-4FA1-973F-C5883B55EC30}" type="pres">
      <dgm:prSet presAssocID="{77DE63CE-88C5-4602-8DB5-82BDC51AE510}" presName="hierChild3" presStyleCnt="0"/>
      <dgm:spPr/>
    </dgm:pt>
  </dgm:ptLst>
  <dgm:cxnLst>
    <dgm:cxn modelId="{E644F002-D74C-4EB8-BEFA-2CBC6659C52B}" type="presOf" srcId="{BEBC4C0B-739B-4610-8083-19A0FFE4F2E4}" destId="{7E0F5DE8-580B-4CCD-9C88-860BB88C54E8}" srcOrd="0" destOrd="0" presId="urn:microsoft.com/office/officeart/2005/8/layout/orgChart1"/>
    <dgm:cxn modelId="{73F6A932-A3AD-4AFE-B92A-FC9E58BFE048}" srcId="{77DE63CE-88C5-4602-8DB5-82BDC51AE510}" destId="{EA9ECB13-F86F-4F19-9728-91D603006322}" srcOrd="2" destOrd="0" parTransId="{3CF9A0D3-F2F5-4F44-8236-670D349121FC}" sibTransId="{9FE19389-CAD5-422A-A6C8-1A0DE05FF319}"/>
    <dgm:cxn modelId="{A6F31736-AF23-4560-A876-E1C894D76561}" type="presOf" srcId="{01296110-921E-4465-8E03-6F293FF8248D}" destId="{FAF209FF-E417-4853-836B-DC2955C38A19}" srcOrd="0" destOrd="0" presId="urn:microsoft.com/office/officeart/2005/8/layout/orgChart1"/>
    <dgm:cxn modelId="{E301834A-9CC7-4BDE-AC1B-7CBF9C5E1CC0}" type="presOf" srcId="{BEBC4C0B-739B-4610-8083-19A0FFE4F2E4}" destId="{81B6826D-B32A-4114-B967-EB36D5302C91}" srcOrd="1" destOrd="0" presId="urn:microsoft.com/office/officeart/2005/8/layout/orgChart1"/>
    <dgm:cxn modelId="{E9C11C53-4846-4C4D-B91E-692791754881}" type="presOf" srcId="{77DE63CE-88C5-4602-8DB5-82BDC51AE510}" destId="{0B103637-6CE4-408F-95E0-73A71AD7440A}" srcOrd="0" destOrd="0" presId="urn:microsoft.com/office/officeart/2005/8/layout/orgChart1"/>
    <dgm:cxn modelId="{0F0A0B80-9F4F-4146-B15A-A2C307077862}" type="presOf" srcId="{3CF9A0D3-F2F5-4F44-8236-670D349121FC}" destId="{5281A0BB-0495-4816-A8B7-468C0273C66A}" srcOrd="0" destOrd="0" presId="urn:microsoft.com/office/officeart/2005/8/layout/orgChart1"/>
    <dgm:cxn modelId="{EEDB8382-BBC4-4BCC-B9F3-EC9FC936263B}" type="presOf" srcId="{BCEB8D09-5980-4A10-94BD-2BBDC7FB1EB2}" destId="{9F722F15-6B6A-4357-A77D-56079AE4298E}" srcOrd="0" destOrd="0" presId="urn:microsoft.com/office/officeart/2005/8/layout/orgChart1"/>
    <dgm:cxn modelId="{6EC9D290-4FC2-4297-AB8C-D97C92A75FE7}" type="presOf" srcId="{EA9ECB13-F86F-4F19-9728-91D603006322}" destId="{C1509B87-410F-47EE-964C-F670CB797097}" srcOrd="1" destOrd="0" presId="urn:microsoft.com/office/officeart/2005/8/layout/orgChart1"/>
    <dgm:cxn modelId="{1D26B49D-E621-4E7E-9D41-F0EDECFAE8A2}" type="presOf" srcId="{A00FD90F-D373-4F34-AFF4-25FEAFE60204}" destId="{41828438-F940-4EF8-A6EF-2FFFBABA46CE}" srcOrd="0" destOrd="0" presId="urn:microsoft.com/office/officeart/2005/8/layout/orgChart1"/>
    <dgm:cxn modelId="{9EBAF4A6-51B1-4550-95C9-90F08D48B1FE}" type="presOf" srcId="{EA9ECB13-F86F-4F19-9728-91D603006322}" destId="{1AD2B9C5-F337-48DD-8DCC-A0CE4484A109}" srcOrd="0" destOrd="0" presId="urn:microsoft.com/office/officeart/2005/8/layout/orgChart1"/>
    <dgm:cxn modelId="{49A2BFA7-2AB0-4417-8C86-6401F1133CD5}" srcId="{01296110-921E-4465-8E03-6F293FF8248D}" destId="{77DE63CE-88C5-4602-8DB5-82BDC51AE510}" srcOrd="0" destOrd="0" parTransId="{63327B2B-50F6-4161-BF88-76FEC656092F}" sibTransId="{CB8D0F71-1265-4012-B316-BD149184B3F6}"/>
    <dgm:cxn modelId="{F2A1FBB0-5D22-4497-B088-FEA62817AE7E}" type="presOf" srcId="{A00FD90F-D373-4F34-AFF4-25FEAFE60204}" destId="{F825EA28-BC35-445E-AB8B-D07D15CF9B4B}" srcOrd="1" destOrd="0" presId="urn:microsoft.com/office/officeart/2005/8/layout/orgChart1"/>
    <dgm:cxn modelId="{F13079BB-E830-4736-A102-5248EAA09316}" srcId="{77DE63CE-88C5-4602-8DB5-82BDC51AE510}" destId="{A00FD90F-D373-4F34-AFF4-25FEAFE60204}" srcOrd="1" destOrd="0" parTransId="{32087CA2-824A-4828-824A-DF5C02585F31}" sibTransId="{E6C30DE8-06CD-404E-94DB-A37DF1D540F9}"/>
    <dgm:cxn modelId="{EDE1B2C5-90D7-4AF5-9521-86DBD983C1B9}" type="presOf" srcId="{32087CA2-824A-4828-824A-DF5C02585F31}" destId="{3AF14BB0-BB6B-4413-BFE5-54CDDBB4CD53}" srcOrd="0" destOrd="0" presId="urn:microsoft.com/office/officeart/2005/8/layout/orgChart1"/>
    <dgm:cxn modelId="{023A7DCE-4AC9-4DCD-8086-8A8CE082984A}" type="presOf" srcId="{77DE63CE-88C5-4602-8DB5-82BDC51AE510}" destId="{BE30CBE7-FF72-4944-9572-6E9208A0910F}" srcOrd="1" destOrd="0" presId="urn:microsoft.com/office/officeart/2005/8/layout/orgChart1"/>
    <dgm:cxn modelId="{49B045F5-D2DD-4C5F-9C32-330919898C37}" srcId="{77DE63CE-88C5-4602-8DB5-82BDC51AE510}" destId="{BEBC4C0B-739B-4610-8083-19A0FFE4F2E4}" srcOrd="0" destOrd="0" parTransId="{BCEB8D09-5980-4A10-94BD-2BBDC7FB1EB2}" sibTransId="{8A9060D3-798A-4C03-9745-F5FAE8A0AD19}"/>
    <dgm:cxn modelId="{06728D94-B5E3-40BF-B0DF-24C1F3A86C58}" type="presParOf" srcId="{FAF209FF-E417-4853-836B-DC2955C38A19}" destId="{D6BF1261-8132-47A3-A3BA-3B0E975F484C}" srcOrd="0" destOrd="0" presId="urn:microsoft.com/office/officeart/2005/8/layout/orgChart1"/>
    <dgm:cxn modelId="{56B180F9-C6E8-4AC4-8DB0-4E1F7D57BCA9}" type="presParOf" srcId="{D6BF1261-8132-47A3-A3BA-3B0E975F484C}" destId="{C488B89C-2C9E-451F-8DDC-4C0F9A5492D0}" srcOrd="0" destOrd="0" presId="urn:microsoft.com/office/officeart/2005/8/layout/orgChart1"/>
    <dgm:cxn modelId="{0E1F7AEB-7557-432C-BD5E-4BCD89268EFD}" type="presParOf" srcId="{C488B89C-2C9E-451F-8DDC-4C0F9A5492D0}" destId="{0B103637-6CE4-408F-95E0-73A71AD7440A}" srcOrd="0" destOrd="0" presId="urn:microsoft.com/office/officeart/2005/8/layout/orgChart1"/>
    <dgm:cxn modelId="{68EAB0FA-9B7E-4B93-B0FB-6C696A5E5C5C}" type="presParOf" srcId="{C488B89C-2C9E-451F-8DDC-4C0F9A5492D0}" destId="{BE30CBE7-FF72-4944-9572-6E9208A0910F}" srcOrd="1" destOrd="0" presId="urn:microsoft.com/office/officeart/2005/8/layout/orgChart1"/>
    <dgm:cxn modelId="{BEB04FF1-6699-461F-8B0E-7A867DE41CE1}" type="presParOf" srcId="{D6BF1261-8132-47A3-A3BA-3B0E975F484C}" destId="{3EDF098A-8AAD-4DED-ABA5-022203C526C7}" srcOrd="1" destOrd="0" presId="urn:microsoft.com/office/officeart/2005/8/layout/orgChart1"/>
    <dgm:cxn modelId="{A87936E5-9AA9-44B0-AF89-B507EC5561E5}" type="presParOf" srcId="{3EDF098A-8AAD-4DED-ABA5-022203C526C7}" destId="{9F722F15-6B6A-4357-A77D-56079AE4298E}" srcOrd="0" destOrd="0" presId="urn:microsoft.com/office/officeart/2005/8/layout/orgChart1"/>
    <dgm:cxn modelId="{B86700F5-3D86-4899-960F-DB05D8379CDF}" type="presParOf" srcId="{3EDF098A-8AAD-4DED-ABA5-022203C526C7}" destId="{8CDEBDAD-8FAA-4279-85C4-B191A5FD408C}" srcOrd="1" destOrd="0" presId="urn:microsoft.com/office/officeart/2005/8/layout/orgChart1"/>
    <dgm:cxn modelId="{2A74F5EC-6380-41B3-B968-B0AA5CA5075E}" type="presParOf" srcId="{8CDEBDAD-8FAA-4279-85C4-B191A5FD408C}" destId="{EA81C4E0-AD91-47DC-930A-E43686565360}" srcOrd="0" destOrd="0" presId="urn:microsoft.com/office/officeart/2005/8/layout/orgChart1"/>
    <dgm:cxn modelId="{47AC67EE-0F7D-4722-887D-AC8176478E7F}" type="presParOf" srcId="{EA81C4E0-AD91-47DC-930A-E43686565360}" destId="{7E0F5DE8-580B-4CCD-9C88-860BB88C54E8}" srcOrd="0" destOrd="0" presId="urn:microsoft.com/office/officeart/2005/8/layout/orgChart1"/>
    <dgm:cxn modelId="{9E2E5053-BE56-4CEC-A4DC-73FC9492F979}" type="presParOf" srcId="{EA81C4E0-AD91-47DC-930A-E43686565360}" destId="{81B6826D-B32A-4114-B967-EB36D5302C91}" srcOrd="1" destOrd="0" presId="urn:microsoft.com/office/officeart/2005/8/layout/orgChart1"/>
    <dgm:cxn modelId="{80A49C30-6B63-496A-9783-88429E7D887C}" type="presParOf" srcId="{8CDEBDAD-8FAA-4279-85C4-B191A5FD408C}" destId="{1C5045D5-6A80-42F7-827C-2A90343E1E00}" srcOrd="1" destOrd="0" presId="urn:microsoft.com/office/officeart/2005/8/layout/orgChart1"/>
    <dgm:cxn modelId="{B9CFE9E8-B9EB-4BBB-BA6A-23B79C2BBB88}" type="presParOf" srcId="{8CDEBDAD-8FAA-4279-85C4-B191A5FD408C}" destId="{8C348E40-89D4-47D6-8310-D5F6F58AA56E}" srcOrd="2" destOrd="0" presId="urn:microsoft.com/office/officeart/2005/8/layout/orgChart1"/>
    <dgm:cxn modelId="{128126C3-C6F5-4422-B3C0-29148E8D2138}" type="presParOf" srcId="{3EDF098A-8AAD-4DED-ABA5-022203C526C7}" destId="{3AF14BB0-BB6B-4413-BFE5-54CDDBB4CD53}" srcOrd="2" destOrd="0" presId="urn:microsoft.com/office/officeart/2005/8/layout/orgChart1"/>
    <dgm:cxn modelId="{531FB8F2-3D68-4C78-8F9D-441120ADE81E}" type="presParOf" srcId="{3EDF098A-8AAD-4DED-ABA5-022203C526C7}" destId="{33787E58-E3D3-40D4-BB3E-6F1EB98E6CC3}" srcOrd="3" destOrd="0" presId="urn:microsoft.com/office/officeart/2005/8/layout/orgChart1"/>
    <dgm:cxn modelId="{C53DB5C9-D018-40E1-B973-53141B6D41EE}" type="presParOf" srcId="{33787E58-E3D3-40D4-BB3E-6F1EB98E6CC3}" destId="{B72071E3-9679-43AA-84E7-1619A83D6F8A}" srcOrd="0" destOrd="0" presId="urn:microsoft.com/office/officeart/2005/8/layout/orgChart1"/>
    <dgm:cxn modelId="{4403DB17-2F4D-4C2D-B1A2-45B7A5D1A6C2}" type="presParOf" srcId="{B72071E3-9679-43AA-84E7-1619A83D6F8A}" destId="{41828438-F940-4EF8-A6EF-2FFFBABA46CE}" srcOrd="0" destOrd="0" presId="urn:microsoft.com/office/officeart/2005/8/layout/orgChart1"/>
    <dgm:cxn modelId="{C10F912D-46A9-47BB-A7FC-E2AA2EBF0EBE}" type="presParOf" srcId="{B72071E3-9679-43AA-84E7-1619A83D6F8A}" destId="{F825EA28-BC35-445E-AB8B-D07D15CF9B4B}" srcOrd="1" destOrd="0" presId="urn:microsoft.com/office/officeart/2005/8/layout/orgChart1"/>
    <dgm:cxn modelId="{A5B598AB-F026-451F-B9B4-6AF566FE8C6C}" type="presParOf" srcId="{33787E58-E3D3-40D4-BB3E-6F1EB98E6CC3}" destId="{CA45606F-377E-49A7-B014-83485343B902}" srcOrd="1" destOrd="0" presId="urn:microsoft.com/office/officeart/2005/8/layout/orgChart1"/>
    <dgm:cxn modelId="{EB66102D-92CD-43CE-8AA2-28AAE90C1297}" type="presParOf" srcId="{33787E58-E3D3-40D4-BB3E-6F1EB98E6CC3}" destId="{D19A1258-B50D-4F2C-A5A7-DFC502A681A5}" srcOrd="2" destOrd="0" presId="urn:microsoft.com/office/officeart/2005/8/layout/orgChart1"/>
    <dgm:cxn modelId="{B8AA884C-3A95-44C1-8D18-CBD6AF42E8EE}" type="presParOf" srcId="{3EDF098A-8AAD-4DED-ABA5-022203C526C7}" destId="{5281A0BB-0495-4816-A8B7-468C0273C66A}" srcOrd="4" destOrd="0" presId="urn:microsoft.com/office/officeart/2005/8/layout/orgChart1"/>
    <dgm:cxn modelId="{AE5D369A-C473-483B-9F9D-C959DAD019AF}" type="presParOf" srcId="{3EDF098A-8AAD-4DED-ABA5-022203C526C7}" destId="{61D67015-0F9F-4A89-BA2D-B12A3C23EDEC}" srcOrd="5" destOrd="0" presId="urn:microsoft.com/office/officeart/2005/8/layout/orgChart1"/>
    <dgm:cxn modelId="{30CD1460-748F-4679-9AB3-54E36278E32D}" type="presParOf" srcId="{61D67015-0F9F-4A89-BA2D-B12A3C23EDEC}" destId="{645736A5-51FF-4EF9-94AE-252AE7972DBE}" srcOrd="0" destOrd="0" presId="urn:microsoft.com/office/officeart/2005/8/layout/orgChart1"/>
    <dgm:cxn modelId="{B4CC0E7A-BD23-4323-B201-543D8938896B}" type="presParOf" srcId="{645736A5-51FF-4EF9-94AE-252AE7972DBE}" destId="{1AD2B9C5-F337-48DD-8DCC-A0CE4484A109}" srcOrd="0" destOrd="0" presId="urn:microsoft.com/office/officeart/2005/8/layout/orgChart1"/>
    <dgm:cxn modelId="{62114CC8-2061-40D3-AB11-41BE9F97E89C}" type="presParOf" srcId="{645736A5-51FF-4EF9-94AE-252AE7972DBE}" destId="{C1509B87-410F-47EE-964C-F670CB797097}" srcOrd="1" destOrd="0" presId="urn:microsoft.com/office/officeart/2005/8/layout/orgChart1"/>
    <dgm:cxn modelId="{C6F262F9-F771-47CB-834C-28C04B7BB8C4}" type="presParOf" srcId="{61D67015-0F9F-4A89-BA2D-B12A3C23EDEC}" destId="{707DE57D-B448-4220-9BEF-C60E80667986}" srcOrd="1" destOrd="0" presId="urn:microsoft.com/office/officeart/2005/8/layout/orgChart1"/>
    <dgm:cxn modelId="{A811A9A5-B0C6-48FC-97A3-B24F9D99DF23}" type="presParOf" srcId="{61D67015-0F9F-4A89-BA2D-B12A3C23EDEC}" destId="{B2DEBF9B-AB91-4325-A75F-235CE6A3831C}" srcOrd="2" destOrd="0" presId="urn:microsoft.com/office/officeart/2005/8/layout/orgChart1"/>
    <dgm:cxn modelId="{F1BE0F5C-062D-46BD-A3EA-41058B4402D6}" type="presParOf" srcId="{D6BF1261-8132-47A3-A3BA-3B0E975F484C}" destId="{27A9BD0F-0F8D-4FA1-973F-C5883B55EC3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1A0BB-0495-4816-A8B7-468C0273C66A}">
      <dsp:nvSpPr>
        <dsp:cNvPr id="0" name=""/>
        <dsp:cNvSpPr/>
      </dsp:nvSpPr>
      <dsp:spPr>
        <a:xfrm>
          <a:off x="5360987" y="1471062"/>
          <a:ext cx="3555384" cy="617050"/>
        </a:xfrm>
        <a:custGeom>
          <a:avLst/>
          <a:gdLst/>
          <a:ahLst/>
          <a:cxnLst/>
          <a:rect l="0" t="0" r="0" b="0"/>
          <a:pathLst>
            <a:path>
              <a:moveTo>
                <a:pt x="0" y="0"/>
              </a:moveTo>
              <a:lnTo>
                <a:pt x="0" y="308525"/>
              </a:lnTo>
              <a:lnTo>
                <a:pt x="3555384" y="308525"/>
              </a:lnTo>
              <a:lnTo>
                <a:pt x="3555384" y="61705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F14BB0-BB6B-4413-BFE5-54CDDBB4CD53}">
      <dsp:nvSpPr>
        <dsp:cNvPr id="0" name=""/>
        <dsp:cNvSpPr/>
      </dsp:nvSpPr>
      <dsp:spPr>
        <a:xfrm>
          <a:off x="5315267" y="1471062"/>
          <a:ext cx="91440" cy="617050"/>
        </a:xfrm>
        <a:custGeom>
          <a:avLst/>
          <a:gdLst/>
          <a:ahLst/>
          <a:cxnLst/>
          <a:rect l="0" t="0" r="0" b="0"/>
          <a:pathLst>
            <a:path>
              <a:moveTo>
                <a:pt x="45720" y="0"/>
              </a:moveTo>
              <a:lnTo>
                <a:pt x="45720" y="61705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722F15-6B6A-4357-A77D-56079AE4298E}">
      <dsp:nvSpPr>
        <dsp:cNvPr id="0" name=""/>
        <dsp:cNvSpPr/>
      </dsp:nvSpPr>
      <dsp:spPr>
        <a:xfrm>
          <a:off x="1805603" y="1471062"/>
          <a:ext cx="3555384" cy="617050"/>
        </a:xfrm>
        <a:custGeom>
          <a:avLst/>
          <a:gdLst/>
          <a:ahLst/>
          <a:cxnLst/>
          <a:rect l="0" t="0" r="0" b="0"/>
          <a:pathLst>
            <a:path>
              <a:moveTo>
                <a:pt x="3555384" y="0"/>
              </a:moveTo>
              <a:lnTo>
                <a:pt x="3555384" y="308525"/>
              </a:lnTo>
              <a:lnTo>
                <a:pt x="0" y="308525"/>
              </a:lnTo>
              <a:lnTo>
                <a:pt x="0" y="61705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103637-6CE4-408F-95E0-73A71AD7440A}">
      <dsp:nvSpPr>
        <dsp:cNvPr id="0" name=""/>
        <dsp:cNvSpPr/>
      </dsp:nvSpPr>
      <dsp:spPr>
        <a:xfrm>
          <a:off x="3891820" y="1895"/>
          <a:ext cx="2938334" cy="1469167"/>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Learning from the section</a:t>
          </a:r>
        </a:p>
      </dsp:txBody>
      <dsp:txXfrm>
        <a:off x="3891820" y="1895"/>
        <a:ext cx="2938334" cy="1469167"/>
      </dsp:txXfrm>
    </dsp:sp>
    <dsp:sp modelId="{7E0F5DE8-580B-4CCD-9C88-860BB88C54E8}">
      <dsp:nvSpPr>
        <dsp:cNvPr id="0" name=""/>
        <dsp:cNvSpPr/>
      </dsp:nvSpPr>
      <dsp:spPr>
        <a:xfrm>
          <a:off x="336435" y="2088112"/>
          <a:ext cx="2938334" cy="1469167"/>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Forecast Commit Analysis Report</a:t>
          </a:r>
        </a:p>
      </dsp:txBody>
      <dsp:txXfrm>
        <a:off x="336435" y="2088112"/>
        <a:ext cx="2938334" cy="1469167"/>
      </dsp:txXfrm>
    </dsp:sp>
    <dsp:sp modelId="{41828438-F940-4EF8-A6EF-2FFFBABA46CE}">
      <dsp:nvSpPr>
        <dsp:cNvPr id="0" name=""/>
        <dsp:cNvSpPr/>
      </dsp:nvSpPr>
      <dsp:spPr>
        <a:xfrm>
          <a:off x="3891820" y="2088112"/>
          <a:ext cx="2938334" cy="1469167"/>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Order Forecast &amp; Comparison Report</a:t>
          </a:r>
        </a:p>
      </dsp:txBody>
      <dsp:txXfrm>
        <a:off x="3891820" y="2088112"/>
        <a:ext cx="2938334" cy="1469167"/>
      </dsp:txXfrm>
    </dsp:sp>
    <dsp:sp modelId="{1AD2B9C5-F337-48DD-8DCC-A0CE4484A109}">
      <dsp:nvSpPr>
        <dsp:cNvPr id="0" name=""/>
        <dsp:cNvSpPr/>
      </dsp:nvSpPr>
      <dsp:spPr>
        <a:xfrm>
          <a:off x="7447204" y="2088112"/>
          <a:ext cx="2938334" cy="1469167"/>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Supply Commit &amp; Comparison Report</a:t>
          </a:r>
        </a:p>
      </dsp:txBody>
      <dsp:txXfrm>
        <a:off x="7447204" y="2088112"/>
        <a:ext cx="2938334" cy="146916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E9C7F4-F9E2-4F9B-8D56-D4277D6E2780}" type="datetimeFigureOut">
              <a:rPr lang="en-MY" smtClean="0"/>
              <a:t>16/5/2025</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83BFCF-1797-45E9-B316-8579698D8BE0}" type="slidenum">
              <a:rPr lang="en-MY" smtClean="0"/>
              <a:t>‹#›</a:t>
            </a:fld>
            <a:endParaRPr lang="en-MY"/>
          </a:p>
        </p:txBody>
      </p:sp>
    </p:spTree>
    <p:extLst>
      <p:ext uri="{BB962C8B-B14F-4D97-AF65-F5344CB8AC3E}">
        <p14:creationId xmlns:p14="http://schemas.microsoft.com/office/powerpoint/2010/main" val="1453780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Oracle Cloud Supply Chain Collaboration Training. This training will enable users to understand how to run various reports available in Supply Chain Collaboration Cloud. </a:t>
            </a:r>
          </a:p>
        </p:txBody>
      </p:sp>
      <p:sp>
        <p:nvSpPr>
          <p:cNvPr id="4" name="Slide Number Placeholder 3"/>
          <p:cNvSpPr>
            <a:spLocks noGrp="1"/>
          </p:cNvSpPr>
          <p:nvPr>
            <p:ph type="sldNum" sz="quarter" idx="5"/>
          </p:nvPr>
        </p:nvSpPr>
        <p:spPr/>
        <p:txBody>
          <a:bodyPr/>
          <a:lstStyle/>
          <a:p>
            <a:fld id="{51C0F2FB-55D5-483D-A5A0-47B99420B677}" type="slidenum">
              <a:rPr lang="en-US" smtClean="0"/>
              <a:t>1</a:t>
            </a:fld>
            <a:endParaRPr lang="en-US"/>
          </a:p>
        </p:txBody>
      </p:sp>
    </p:spTree>
    <p:extLst>
      <p:ext uri="{BB962C8B-B14F-4D97-AF65-F5344CB8AC3E}">
        <p14:creationId xmlns:p14="http://schemas.microsoft.com/office/powerpoint/2010/main" val="216676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the report is executed by clicking on the Excel tab, report will be downloaded in excel format and user can open the same to review the details.</a:t>
            </a:r>
          </a:p>
        </p:txBody>
      </p:sp>
      <p:sp>
        <p:nvSpPr>
          <p:cNvPr id="4" name="Slide Number Placeholder 3"/>
          <p:cNvSpPr>
            <a:spLocks noGrp="1"/>
          </p:cNvSpPr>
          <p:nvPr>
            <p:ph type="sldNum" sz="quarter" idx="5"/>
          </p:nvPr>
        </p:nvSpPr>
        <p:spPr/>
        <p:txBody>
          <a:bodyPr/>
          <a:lstStyle/>
          <a:p>
            <a:fld id="{51C0F2FB-55D5-483D-A5A0-47B99420B677}" type="slidenum">
              <a:rPr lang="en-US" smtClean="0"/>
              <a:t>10</a:t>
            </a:fld>
            <a:endParaRPr lang="en-US"/>
          </a:p>
        </p:txBody>
      </p:sp>
    </p:spTree>
    <p:extLst>
      <p:ext uri="{BB962C8B-B14F-4D97-AF65-F5344CB8AC3E}">
        <p14:creationId xmlns:p14="http://schemas.microsoft.com/office/powerpoint/2010/main" val="3305283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the report is executed by clicking on the Excel tab, report will be downloaded in excel format and user can open the same to review the details.</a:t>
            </a:r>
          </a:p>
        </p:txBody>
      </p:sp>
      <p:sp>
        <p:nvSpPr>
          <p:cNvPr id="4" name="Slide Number Placeholder 3"/>
          <p:cNvSpPr>
            <a:spLocks noGrp="1"/>
          </p:cNvSpPr>
          <p:nvPr>
            <p:ph type="sldNum" sz="quarter" idx="5"/>
          </p:nvPr>
        </p:nvSpPr>
        <p:spPr/>
        <p:txBody>
          <a:bodyPr/>
          <a:lstStyle/>
          <a:p>
            <a:fld id="{51C0F2FB-55D5-483D-A5A0-47B99420B677}" type="slidenum">
              <a:rPr lang="en-US" smtClean="0"/>
              <a:t>11</a:t>
            </a:fld>
            <a:endParaRPr lang="en-US"/>
          </a:p>
        </p:txBody>
      </p:sp>
    </p:spTree>
    <p:extLst>
      <p:ext uri="{BB962C8B-B14F-4D97-AF65-F5344CB8AC3E}">
        <p14:creationId xmlns:p14="http://schemas.microsoft.com/office/powerpoint/2010/main" val="1448073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75045" rtl="0" eaLnBrk="1" fontAlgn="auto" latinLnBrk="0" hangingPunct="1">
              <a:lnSpc>
                <a:spcPct val="100000"/>
              </a:lnSpc>
              <a:spcBef>
                <a:spcPts val="0"/>
              </a:spcBef>
              <a:spcAft>
                <a:spcPts val="0"/>
              </a:spcAft>
              <a:buClrTx/>
              <a:buSzTx/>
              <a:buFontTx/>
              <a:buNone/>
              <a:tabLst/>
              <a:defRPr/>
            </a:pPr>
            <a:r>
              <a:rPr lang="en-US" dirty="0"/>
              <a:t>This section will cover details of Order Forecast &amp; Comparison Report</a:t>
            </a:r>
          </a:p>
        </p:txBody>
      </p:sp>
      <p:sp>
        <p:nvSpPr>
          <p:cNvPr id="4" name="Slide Number Placeholder 3"/>
          <p:cNvSpPr>
            <a:spLocks noGrp="1"/>
          </p:cNvSpPr>
          <p:nvPr>
            <p:ph type="sldNum" sz="quarter" idx="5"/>
          </p:nvPr>
        </p:nvSpPr>
        <p:spPr/>
        <p:txBody>
          <a:bodyPr/>
          <a:lstStyle/>
          <a:p>
            <a:fld id="{51C0F2FB-55D5-483D-A5A0-47B99420B677}" type="slidenum">
              <a:rPr lang="en-US" smtClean="0"/>
              <a:t>12</a:t>
            </a:fld>
            <a:endParaRPr lang="en-US"/>
          </a:p>
        </p:txBody>
      </p:sp>
    </p:spTree>
    <p:extLst>
      <p:ext uri="{BB962C8B-B14F-4D97-AF65-F5344CB8AC3E}">
        <p14:creationId xmlns:p14="http://schemas.microsoft.com/office/powerpoint/2010/main" val="1239837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731063" fontAlgn="base">
              <a:spcBef>
                <a:spcPct val="20000"/>
              </a:spcBef>
              <a:spcAft>
                <a:spcPct val="0"/>
              </a:spcAft>
              <a:buSzPct val="145000"/>
            </a:pPr>
            <a:r>
              <a:rPr lang="en-US" dirty="0"/>
              <a:t>Order Forecast Comparison report will display forecast values, previous forecast values, delta and Cumm Delta between the two forecast based on the parameter selected. </a:t>
            </a:r>
            <a:endParaRPr lang="en-US" sz="1600" dirty="0">
              <a:solidFill>
                <a:schemeClr val="dk1"/>
              </a:solidFill>
              <a:latin typeface="Calibri" panose="020F0502020204030204" pitchFamily="34" charset="0"/>
            </a:endParaRPr>
          </a:p>
          <a:p>
            <a:pPr marL="57150" lvl="1" indent="-342900" defTabSz="731063" fontAlgn="base">
              <a:spcBef>
                <a:spcPct val="20000"/>
              </a:spcBef>
              <a:spcAft>
                <a:spcPct val="0"/>
              </a:spcAft>
              <a:buSzPct val="145000"/>
              <a:buFont typeface="Wingdings" panose="05000000000000000000" pitchFamily="2" charset="2"/>
              <a:buChar char="Ø"/>
            </a:pPr>
            <a:endParaRPr lang="en-US" dirty="0"/>
          </a:p>
        </p:txBody>
      </p:sp>
      <p:sp>
        <p:nvSpPr>
          <p:cNvPr id="4" name="Slide Number Placeholder 3"/>
          <p:cNvSpPr>
            <a:spLocks noGrp="1"/>
          </p:cNvSpPr>
          <p:nvPr>
            <p:ph type="sldNum" sz="quarter" idx="10"/>
          </p:nvPr>
        </p:nvSpPr>
        <p:spPr/>
        <p:txBody>
          <a:bodyPr/>
          <a:lstStyle/>
          <a:p>
            <a:fld id="{51C0F2FB-55D5-483D-A5A0-47B99420B677}" type="slidenum">
              <a:rPr lang="en-US" smtClean="0"/>
              <a:t>13</a:t>
            </a:fld>
            <a:endParaRPr lang="en-US"/>
          </a:p>
        </p:txBody>
      </p:sp>
    </p:spTree>
    <p:extLst>
      <p:ext uri="{BB962C8B-B14F-4D97-AF65-F5344CB8AC3E}">
        <p14:creationId xmlns:p14="http://schemas.microsoft.com/office/powerpoint/2010/main" val="249284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14</a:t>
            </a:fld>
            <a:endParaRPr lang="en-US"/>
          </a:p>
        </p:txBody>
      </p:sp>
    </p:spTree>
    <p:extLst>
      <p:ext uri="{BB962C8B-B14F-4D97-AF65-F5344CB8AC3E}">
        <p14:creationId xmlns:p14="http://schemas.microsoft.com/office/powerpoint/2010/main" val="604315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75045" rtl="0" eaLnBrk="1" fontAlgn="auto" latinLnBrk="0" hangingPunct="1">
              <a:lnSpc>
                <a:spcPct val="100000"/>
              </a:lnSpc>
              <a:spcBef>
                <a:spcPts val="0"/>
              </a:spcBef>
              <a:spcAft>
                <a:spcPts val="0"/>
              </a:spcAft>
              <a:buClrTx/>
              <a:buSzTx/>
              <a:buFontTx/>
              <a:buNone/>
              <a:tabLst/>
              <a:defRPr/>
            </a:pPr>
            <a:r>
              <a:rPr lang="en-US" dirty="0"/>
              <a:t>Parameters for the Report: </a:t>
            </a:r>
            <a:r>
              <a:rPr lang="en-US" sz="1017" kern="1200" dirty="0">
                <a:solidFill>
                  <a:schemeClr val="tx1"/>
                </a:solidFill>
                <a:latin typeface="+mn-lt"/>
                <a:ea typeface="+mn-ea"/>
                <a:cs typeface="+mn-cs"/>
              </a:rPr>
              <a:t>Provide different parameters to execute the report. Some of the parameters are mandatory and some optional. Select relevant parameters as applicable and click on Apply to run the report. Following Parameters are available:</a:t>
            </a:r>
          </a:p>
          <a:p>
            <a:pPr marL="0" marR="0" lvl="0" indent="0" algn="l" defTabSz="775045" rtl="0" eaLnBrk="1" fontAlgn="auto" latinLnBrk="0" hangingPunct="1">
              <a:lnSpc>
                <a:spcPct val="100000"/>
              </a:lnSpc>
              <a:spcBef>
                <a:spcPts val="0"/>
              </a:spcBef>
              <a:spcAft>
                <a:spcPts val="0"/>
              </a:spcAft>
              <a:buClrTx/>
              <a:buSzTx/>
              <a:buFontTx/>
              <a:buNone/>
              <a:tabLst/>
              <a:defRPr/>
            </a:pPr>
            <a:endParaRPr lang="en-US" sz="1050" dirty="0">
              <a:solidFill>
                <a:prstClr val="black"/>
              </a:solidFill>
            </a:endParaRPr>
          </a:p>
          <a:p>
            <a:pPr marL="171450" marR="0" lvl="0" indent="-171450" algn="l" defTabSz="77504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Output Type (Mandatory Parameter) – Forecast Comparison &amp; Forecast Only </a:t>
            </a:r>
          </a:p>
          <a:p>
            <a:pPr marL="171450" marR="0" lvl="0" indent="-171450" algn="l" defTabSz="77504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Requirement Collaboration Plan (Mandatory Parameter) – Select the relevant plan name from the list of values</a:t>
            </a:r>
          </a:p>
          <a:p>
            <a:pPr marL="171450" indent="-171450">
              <a:buFont typeface="Arial" panose="020B0604020202020204" pitchFamily="34" charset="0"/>
              <a:buChar char="•"/>
            </a:pPr>
            <a:r>
              <a:rPr lang="en-US" dirty="0"/>
              <a:t>Ship to Organization (Mandatory Parameter) – Select either one organization or multiple organizations from list of values</a:t>
            </a:r>
          </a:p>
          <a:p>
            <a:pPr marL="171450" indent="-171450">
              <a:buFont typeface="Arial" panose="020B0604020202020204" pitchFamily="34" charset="0"/>
              <a:buChar char="•"/>
            </a:pPr>
            <a:r>
              <a:rPr lang="en-US" dirty="0"/>
              <a:t>Major (Mandatory Parameter) – None, Not Required</a:t>
            </a:r>
          </a:p>
          <a:p>
            <a:pPr marL="171450" marR="0" lvl="0" indent="-171450" algn="l" defTabSz="77504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Minor (Optional Parameter) – Not Required</a:t>
            </a:r>
          </a:p>
          <a:p>
            <a:pPr marL="171450" indent="-171450">
              <a:buFont typeface="Arial" panose="020B0604020202020204" pitchFamily="34" charset="0"/>
              <a:buChar char="•"/>
            </a:pPr>
            <a:r>
              <a:rPr lang="en-US" dirty="0"/>
              <a:t>Supplier (Optional Parameter) – Suppliers will not be able to select any other suppliers and will not be able to view data for any other suppliers.</a:t>
            </a:r>
          </a:p>
          <a:p>
            <a:pPr marL="171450" indent="-171450">
              <a:buFont typeface="Arial" panose="020B0604020202020204" pitchFamily="34" charset="0"/>
              <a:buChar char="•"/>
            </a:pPr>
            <a:r>
              <a:rPr lang="en-US" dirty="0"/>
              <a:t>Supplier Site (Optional Parameter)  - Select Supplier site as required</a:t>
            </a:r>
          </a:p>
          <a:p>
            <a:pPr marL="171450" indent="-171450">
              <a:buFont typeface="Arial" panose="020B0604020202020204" pitchFamily="34" charset="0"/>
              <a:buChar char="•"/>
            </a:pPr>
            <a:r>
              <a:rPr lang="en-US" dirty="0"/>
              <a:t>Buyer (Optional Parameter) – Not Required</a:t>
            </a:r>
          </a:p>
          <a:p>
            <a:pPr marL="171450" indent="-171450">
              <a:buFont typeface="Arial" panose="020B0604020202020204" pitchFamily="34" charset="0"/>
              <a:buChar char="•"/>
            </a:pPr>
            <a:r>
              <a:rPr lang="en-US" dirty="0"/>
              <a:t>Planner (Optional Parameter)  - Not Required</a:t>
            </a:r>
          </a:p>
          <a:p>
            <a:pPr marL="171450" indent="-171450">
              <a:buFont typeface="Arial" panose="020B0604020202020204" pitchFamily="34" charset="0"/>
              <a:buChar char="•"/>
            </a:pPr>
            <a:r>
              <a:rPr lang="en-US" dirty="0"/>
              <a:t>Item (Optional Parameter) – Select Item or multiple items from list of values. This is a optional parameter.</a:t>
            </a:r>
          </a:p>
          <a:p>
            <a:pPr marL="171450" indent="-171450">
              <a:buFont typeface="Arial" panose="020B0604020202020204" pitchFamily="34" charset="0"/>
              <a:buChar char="•"/>
            </a:pPr>
            <a:r>
              <a:rPr lang="en-US" dirty="0"/>
              <a:t>Forecast Horizon (Mandatory Parameter) – Provide a numeric values for the parameter Forecast Horizon. Plan will display data for the number of weeks provided in this parameter. Example: If the value provided is 25, plan will display data for items based on other parameters for next 25 weeks.</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15</a:t>
            </a:fld>
            <a:endParaRPr lang="en-US"/>
          </a:p>
        </p:txBody>
      </p:sp>
    </p:spTree>
    <p:extLst>
      <p:ext uri="{BB962C8B-B14F-4D97-AF65-F5344CB8AC3E}">
        <p14:creationId xmlns:p14="http://schemas.microsoft.com/office/powerpoint/2010/main" val="2617219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75045" rtl="0" eaLnBrk="1" fontAlgn="auto" latinLnBrk="0" hangingPunct="1">
              <a:lnSpc>
                <a:spcPct val="100000"/>
              </a:lnSpc>
              <a:spcBef>
                <a:spcPts val="0"/>
              </a:spcBef>
              <a:spcAft>
                <a:spcPts val="0"/>
              </a:spcAft>
              <a:buClrTx/>
              <a:buSzTx/>
              <a:buFontTx/>
              <a:buNone/>
              <a:tabLst/>
              <a:defRPr/>
            </a:pPr>
            <a:r>
              <a:rPr lang="en-US" dirty="0"/>
              <a:t>Report output can be viewed on the screen using the HTML tab available on the page or can be downloaded in excel using the Excel tab available on the page.  Following measures are shown in the report for individual items when selected Forecast Comparison:</a:t>
            </a:r>
            <a:endParaRPr lang="en-US" sz="1017" kern="1200" dirty="0">
              <a:solidFill>
                <a:schemeClr val="tx1"/>
              </a:solidFill>
              <a:latin typeface="+mn-lt"/>
              <a:ea typeface="+mn-ea"/>
              <a:cs typeface="+mn-cs"/>
            </a:endParaRPr>
          </a:p>
          <a:p>
            <a:pPr marL="0" marR="0" lvl="0" indent="0" algn="l" defTabSz="775045" rtl="0" eaLnBrk="1" fontAlgn="auto" latinLnBrk="0" hangingPunct="1">
              <a:lnSpc>
                <a:spcPct val="100000"/>
              </a:lnSpc>
              <a:spcBef>
                <a:spcPts val="0"/>
              </a:spcBef>
              <a:spcAft>
                <a:spcPts val="0"/>
              </a:spcAft>
              <a:buClrTx/>
              <a:buSzTx/>
              <a:buFontTx/>
              <a:buNone/>
              <a:tabLst/>
              <a:defRPr/>
            </a:pPr>
            <a:endParaRPr lang="en-US" sz="1050" dirty="0">
              <a:solidFill>
                <a:prstClr val="black"/>
              </a:solidFill>
            </a:endParaRPr>
          </a:p>
          <a:p>
            <a:pPr marL="171450" marR="0" lvl="0" indent="-171450" algn="l" defTabSz="77504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Current Forecast</a:t>
            </a:r>
          </a:p>
          <a:p>
            <a:pPr marL="171450" marR="0" lvl="0" indent="-171450" algn="l" defTabSz="77504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Previous Forecast</a:t>
            </a:r>
          </a:p>
          <a:p>
            <a:pPr marL="171450" marR="0" lvl="0" indent="-171450" algn="l" defTabSz="77504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Delta</a:t>
            </a:r>
          </a:p>
          <a:p>
            <a:pPr marL="171450" marR="0" lvl="0" indent="-171450" algn="l" defTabSz="77504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77504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 case the parameter selected is Forecast only, the report will display Current Forecast only for the items.</a:t>
            </a:r>
          </a:p>
          <a:p>
            <a:pPr marL="171450" marR="0" lvl="0" indent="-171450" algn="l" defTabSz="77504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16</a:t>
            </a:fld>
            <a:endParaRPr lang="en-US"/>
          </a:p>
        </p:txBody>
      </p:sp>
    </p:spTree>
    <p:extLst>
      <p:ext uri="{BB962C8B-B14F-4D97-AF65-F5344CB8AC3E}">
        <p14:creationId xmlns:p14="http://schemas.microsoft.com/office/powerpoint/2010/main" val="2799340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the report is executed by clicking on the Excel tab, report will be downloaded in excel format and user can open the same to review the details.</a:t>
            </a:r>
          </a:p>
        </p:txBody>
      </p:sp>
      <p:sp>
        <p:nvSpPr>
          <p:cNvPr id="4" name="Slide Number Placeholder 3"/>
          <p:cNvSpPr>
            <a:spLocks noGrp="1"/>
          </p:cNvSpPr>
          <p:nvPr>
            <p:ph type="sldNum" sz="quarter" idx="5"/>
          </p:nvPr>
        </p:nvSpPr>
        <p:spPr/>
        <p:txBody>
          <a:bodyPr/>
          <a:lstStyle/>
          <a:p>
            <a:fld id="{51C0F2FB-55D5-483D-A5A0-47B99420B677}" type="slidenum">
              <a:rPr lang="en-US" smtClean="0"/>
              <a:t>17</a:t>
            </a:fld>
            <a:endParaRPr lang="en-US"/>
          </a:p>
        </p:txBody>
      </p:sp>
    </p:spTree>
    <p:extLst>
      <p:ext uri="{BB962C8B-B14F-4D97-AF65-F5344CB8AC3E}">
        <p14:creationId xmlns:p14="http://schemas.microsoft.com/office/powerpoint/2010/main" val="1622405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Narration:</a:t>
            </a:r>
          </a:p>
          <a:p>
            <a:pPr marL="0" marR="0" lvl="0" indent="0" algn="l" defTabSz="775045" rtl="0" eaLnBrk="1" fontAlgn="auto" latinLnBrk="0" hangingPunct="1">
              <a:lnSpc>
                <a:spcPct val="100000"/>
              </a:lnSpc>
              <a:spcBef>
                <a:spcPts val="0"/>
              </a:spcBef>
              <a:spcAft>
                <a:spcPts val="0"/>
              </a:spcAft>
              <a:buClrTx/>
              <a:buSzTx/>
              <a:buFontTx/>
              <a:buNone/>
              <a:tabLst/>
              <a:defRPr/>
            </a:pPr>
            <a:r>
              <a:rPr lang="en-US" dirty="0"/>
              <a:t>This section will cover details of Collaboration Network and how to create and edit collaboration network</a:t>
            </a:r>
            <a:r>
              <a:rPr lang="en-US" baseline="0" dirty="0"/>
              <a:t>.</a:t>
            </a:r>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18</a:t>
            </a:fld>
            <a:endParaRPr lang="en-US"/>
          </a:p>
        </p:txBody>
      </p:sp>
    </p:spTree>
    <p:extLst>
      <p:ext uri="{BB962C8B-B14F-4D97-AF65-F5344CB8AC3E}">
        <p14:creationId xmlns:p14="http://schemas.microsoft.com/office/powerpoint/2010/main" val="153965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731063" fontAlgn="base">
              <a:spcBef>
                <a:spcPct val="20000"/>
              </a:spcBef>
              <a:spcAft>
                <a:spcPct val="0"/>
              </a:spcAft>
              <a:buSzPct val="145000"/>
            </a:pPr>
            <a:r>
              <a:rPr lang="en-US" dirty="0"/>
              <a:t>Supply Commit Comparison report will display commit values, previous commit values, delta and Cumm Delta between the two commits based on the parameter selected. </a:t>
            </a:r>
            <a:endParaRPr lang="en-US" sz="1600" dirty="0">
              <a:solidFill>
                <a:schemeClr val="dk1"/>
              </a:solidFill>
              <a:latin typeface="Calibri" panose="020F0502020204030204" pitchFamily="34" charset="0"/>
            </a:endParaRPr>
          </a:p>
          <a:p>
            <a:pPr marL="57150" lvl="1" indent="-342900" defTabSz="731063" fontAlgn="base">
              <a:spcBef>
                <a:spcPct val="20000"/>
              </a:spcBef>
              <a:spcAft>
                <a:spcPct val="0"/>
              </a:spcAft>
              <a:buSzPct val="145000"/>
              <a:buFont typeface="Wingdings" panose="05000000000000000000" pitchFamily="2" charset="2"/>
              <a:buChar char="Ø"/>
            </a:pPr>
            <a:endParaRPr lang="en-US" dirty="0"/>
          </a:p>
        </p:txBody>
      </p:sp>
      <p:sp>
        <p:nvSpPr>
          <p:cNvPr id="4" name="Slide Number Placeholder 3"/>
          <p:cNvSpPr>
            <a:spLocks noGrp="1"/>
          </p:cNvSpPr>
          <p:nvPr>
            <p:ph type="sldNum" sz="quarter" idx="10"/>
          </p:nvPr>
        </p:nvSpPr>
        <p:spPr/>
        <p:txBody>
          <a:bodyPr/>
          <a:lstStyle/>
          <a:p>
            <a:fld id="{51C0F2FB-55D5-483D-A5A0-47B99420B677}" type="slidenum">
              <a:rPr lang="en-US" smtClean="0"/>
              <a:t>19</a:t>
            </a:fld>
            <a:endParaRPr lang="en-US"/>
          </a:p>
        </p:txBody>
      </p:sp>
    </p:spTree>
    <p:extLst>
      <p:ext uri="{BB962C8B-B14F-4D97-AF65-F5344CB8AC3E}">
        <p14:creationId xmlns:p14="http://schemas.microsoft.com/office/powerpoint/2010/main" val="3614761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17"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1C0F2FB-55D5-483D-A5A0-47B99420B677}" type="slidenum">
              <a:rPr lang="en-US" smtClean="0"/>
              <a:t>2</a:t>
            </a:fld>
            <a:endParaRPr lang="en-US"/>
          </a:p>
        </p:txBody>
      </p:sp>
    </p:spTree>
    <p:extLst>
      <p:ext uri="{BB962C8B-B14F-4D97-AF65-F5344CB8AC3E}">
        <p14:creationId xmlns:p14="http://schemas.microsoft.com/office/powerpoint/2010/main" val="1985206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20</a:t>
            </a:fld>
            <a:endParaRPr lang="en-US"/>
          </a:p>
        </p:txBody>
      </p:sp>
    </p:spTree>
    <p:extLst>
      <p:ext uri="{BB962C8B-B14F-4D97-AF65-F5344CB8AC3E}">
        <p14:creationId xmlns:p14="http://schemas.microsoft.com/office/powerpoint/2010/main" val="1679708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75045" rtl="0" eaLnBrk="1" fontAlgn="auto" latinLnBrk="0" hangingPunct="1">
              <a:lnSpc>
                <a:spcPct val="100000"/>
              </a:lnSpc>
              <a:spcBef>
                <a:spcPts val="0"/>
              </a:spcBef>
              <a:spcAft>
                <a:spcPts val="0"/>
              </a:spcAft>
              <a:buClrTx/>
              <a:buSzTx/>
              <a:buFontTx/>
              <a:buNone/>
              <a:tabLst/>
              <a:defRPr/>
            </a:pPr>
            <a:r>
              <a:rPr lang="en-US" dirty="0"/>
              <a:t>Parameters for the Report: </a:t>
            </a:r>
            <a:r>
              <a:rPr lang="en-US" sz="1017" kern="1200" dirty="0">
                <a:solidFill>
                  <a:schemeClr val="tx1"/>
                </a:solidFill>
                <a:latin typeface="+mn-lt"/>
                <a:ea typeface="+mn-ea"/>
                <a:cs typeface="+mn-cs"/>
              </a:rPr>
              <a:t>Provide different parameters to execute the report. Some of the parameters are mandatory and some optional. Select relevant parameters as applicable and click on Apply to run the report. Following Parameters are available:</a:t>
            </a:r>
          </a:p>
          <a:p>
            <a:pPr marL="0" marR="0" lvl="0" indent="0" algn="l" defTabSz="775045" rtl="0" eaLnBrk="1" fontAlgn="auto" latinLnBrk="0" hangingPunct="1">
              <a:lnSpc>
                <a:spcPct val="100000"/>
              </a:lnSpc>
              <a:spcBef>
                <a:spcPts val="0"/>
              </a:spcBef>
              <a:spcAft>
                <a:spcPts val="0"/>
              </a:spcAft>
              <a:buClrTx/>
              <a:buSzTx/>
              <a:buFontTx/>
              <a:buNone/>
              <a:tabLst/>
              <a:defRPr/>
            </a:pPr>
            <a:endParaRPr lang="en-US" sz="1050" dirty="0">
              <a:solidFill>
                <a:prstClr val="black"/>
              </a:solidFill>
            </a:endParaRPr>
          </a:p>
          <a:p>
            <a:pPr marL="171450" marR="0" lvl="0" indent="-171450" algn="l" defTabSz="77504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Output Type (Mandatory Parameter) – Commit Comparison &amp; Commit Only </a:t>
            </a:r>
          </a:p>
          <a:p>
            <a:pPr marL="171450" marR="0" lvl="0" indent="-171450" algn="l" defTabSz="77504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Requirement Collaboration Plan (Mandatory Parameter) – Select the relevant plan name from the list of values</a:t>
            </a:r>
          </a:p>
          <a:p>
            <a:pPr marL="171450" indent="-171450">
              <a:buFont typeface="Arial" panose="020B0604020202020204" pitchFamily="34" charset="0"/>
              <a:buChar char="•"/>
            </a:pPr>
            <a:r>
              <a:rPr lang="en-US" dirty="0"/>
              <a:t>Ship to Organization (Mandatory Parameter) – Select either one organization or multiple organizations from list of values</a:t>
            </a:r>
          </a:p>
          <a:p>
            <a:pPr marL="171450" indent="-171450">
              <a:buFont typeface="Arial" panose="020B0604020202020204" pitchFamily="34" charset="0"/>
              <a:buChar char="•"/>
            </a:pPr>
            <a:r>
              <a:rPr lang="en-US" dirty="0"/>
              <a:t>Major (Mandatory Parameter) – Not Required</a:t>
            </a:r>
          </a:p>
          <a:p>
            <a:pPr marL="171450" marR="0" lvl="0" indent="-171450" algn="l" defTabSz="77504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Minor (Optional Parameter) – Not Required</a:t>
            </a:r>
          </a:p>
          <a:p>
            <a:pPr marL="171450" indent="-171450">
              <a:buFont typeface="Arial" panose="020B0604020202020204" pitchFamily="34" charset="0"/>
              <a:buChar char="•"/>
            </a:pPr>
            <a:r>
              <a:rPr lang="en-US" dirty="0"/>
              <a:t>Supplier (Optional Parameter) – Suppliers will not be able to select any other suppliers and will not be able to view data for any other suppliers.</a:t>
            </a:r>
          </a:p>
          <a:p>
            <a:pPr marL="171450" indent="-171450">
              <a:buFont typeface="Arial" panose="020B0604020202020204" pitchFamily="34" charset="0"/>
              <a:buChar char="•"/>
            </a:pPr>
            <a:r>
              <a:rPr lang="en-US" dirty="0"/>
              <a:t>Supplier Site (Optional Parameter)  - Select appropriate Supplier Site</a:t>
            </a:r>
          </a:p>
          <a:p>
            <a:pPr marL="171450" indent="-171450">
              <a:buFont typeface="Arial" panose="020B0604020202020204" pitchFamily="34" charset="0"/>
              <a:buChar char="•"/>
            </a:pPr>
            <a:r>
              <a:rPr lang="en-US" dirty="0"/>
              <a:t>Buyer (Optional Parameter) – Not Required</a:t>
            </a:r>
          </a:p>
          <a:p>
            <a:pPr marL="171450" indent="-171450">
              <a:buFont typeface="Arial" panose="020B0604020202020204" pitchFamily="34" charset="0"/>
              <a:buChar char="•"/>
            </a:pPr>
            <a:r>
              <a:rPr lang="en-US" dirty="0"/>
              <a:t>Planner (Optional Parameter)  - Not Required</a:t>
            </a:r>
          </a:p>
          <a:p>
            <a:pPr marL="171450" indent="-171450">
              <a:buFont typeface="Arial" panose="020B0604020202020204" pitchFamily="34" charset="0"/>
              <a:buChar char="•"/>
            </a:pPr>
            <a:r>
              <a:rPr lang="en-US" dirty="0"/>
              <a:t>Item (Optional Parameter) – Select item or items from the list. This is an optional parameter.</a:t>
            </a:r>
          </a:p>
          <a:p>
            <a:pPr marL="171450" indent="-171450">
              <a:buFont typeface="Arial" panose="020B0604020202020204" pitchFamily="34" charset="0"/>
              <a:buChar char="•"/>
            </a:pPr>
            <a:r>
              <a:rPr lang="en-US" dirty="0"/>
              <a:t>Forecast Horizon (Mandatory Parameter) – Provide a numeric values for the parameter Forecast Horizon. Plan will display data for the number of weeks provided in this parameter. Example: If the value provided is 25, plan will display data for items based on other parameters for next 25 weeks.</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21</a:t>
            </a:fld>
            <a:endParaRPr lang="en-US"/>
          </a:p>
        </p:txBody>
      </p:sp>
    </p:spTree>
    <p:extLst>
      <p:ext uri="{BB962C8B-B14F-4D97-AF65-F5344CB8AC3E}">
        <p14:creationId xmlns:p14="http://schemas.microsoft.com/office/powerpoint/2010/main" val="1030481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75045" rtl="0" eaLnBrk="1" fontAlgn="auto" latinLnBrk="0" hangingPunct="1">
              <a:lnSpc>
                <a:spcPct val="100000"/>
              </a:lnSpc>
              <a:spcBef>
                <a:spcPts val="0"/>
              </a:spcBef>
              <a:spcAft>
                <a:spcPts val="0"/>
              </a:spcAft>
              <a:buClrTx/>
              <a:buSzTx/>
              <a:buFontTx/>
              <a:buNone/>
              <a:tabLst/>
              <a:defRPr/>
            </a:pPr>
            <a:r>
              <a:rPr lang="en-US" dirty="0"/>
              <a:t>Report output can be viewed on the screen using the HTML tab available on the page or can be downloaded in excel using the Excel tab available on the page.  Following measures are shown in the report for individual items:</a:t>
            </a:r>
            <a:endParaRPr lang="en-US" sz="1017" kern="1200" dirty="0">
              <a:solidFill>
                <a:schemeClr val="tx1"/>
              </a:solidFill>
              <a:latin typeface="+mn-lt"/>
              <a:ea typeface="+mn-ea"/>
              <a:cs typeface="+mn-cs"/>
            </a:endParaRPr>
          </a:p>
          <a:p>
            <a:pPr marL="0" marR="0" lvl="0" indent="0" algn="l" defTabSz="775045" rtl="0" eaLnBrk="1" fontAlgn="auto" latinLnBrk="0" hangingPunct="1">
              <a:lnSpc>
                <a:spcPct val="100000"/>
              </a:lnSpc>
              <a:spcBef>
                <a:spcPts val="0"/>
              </a:spcBef>
              <a:spcAft>
                <a:spcPts val="0"/>
              </a:spcAft>
              <a:buClrTx/>
              <a:buSzTx/>
              <a:buFontTx/>
              <a:buNone/>
              <a:tabLst/>
              <a:defRPr/>
            </a:pPr>
            <a:endParaRPr lang="en-US" sz="1050" dirty="0">
              <a:solidFill>
                <a:prstClr val="black"/>
              </a:solidFill>
            </a:endParaRPr>
          </a:p>
          <a:p>
            <a:pPr marL="171450" marR="0" lvl="0" indent="-171450" algn="l" defTabSz="77504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Current Supply Commit</a:t>
            </a:r>
          </a:p>
          <a:p>
            <a:pPr marL="171450" marR="0" lvl="0" indent="-171450" algn="l" defTabSz="77504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Previous Supply Commit</a:t>
            </a:r>
          </a:p>
          <a:p>
            <a:pPr marL="171450" marR="0" lvl="0" indent="-171450" algn="l" defTabSz="77504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Delta</a:t>
            </a:r>
          </a:p>
          <a:p>
            <a:pPr marL="171450" marR="0" lvl="0" indent="-171450" algn="l" defTabSz="77504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Cumm Delta</a:t>
            </a:r>
          </a:p>
          <a:p>
            <a:pPr marL="171450" marR="0" lvl="0" indent="-171450" algn="l" defTabSz="77504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77504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 case the parameter selected is Commit only, the report will display Current Supply Commit only for the items.</a:t>
            </a:r>
          </a:p>
          <a:p>
            <a:pPr marL="171450" marR="0" lvl="0" indent="-171450" algn="l" defTabSz="77504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22</a:t>
            </a:fld>
            <a:endParaRPr lang="en-US"/>
          </a:p>
        </p:txBody>
      </p:sp>
    </p:spTree>
    <p:extLst>
      <p:ext uri="{BB962C8B-B14F-4D97-AF65-F5344CB8AC3E}">
        <p14:creationId xmlns:p14="http://schemas.microsoft.com/office/powerpoint/2010/main" val="1607951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the report is executed by clicking on the Excel tab, report will be downloaded in excel format and user can open the same to review the details.</a:t>
            </a:r>
          </a:p>
        </p:txBody>
      </p:sp>
      <p:sp>
        <p:nvSpPr>
          <p:cNvPr id="4" name="Slide Number Placeholder 3"/>
          <p:cNvSpPr>
            <a:spLocks noGrp="1"/>
          </p:cNvSpPr>
          <p:nvPr>
            <p:ph type="sldNum" sz="quarter" idx="5"/>
          </p:nvPr>
        </p:nvSpPr>
        <p:spPr/>
        <p:txBody>
          <a:bodyPr/>
          <a:lstStyle/>
          <a:p>
            <a:fld id="{51C0F2FB-55D5-483D-A5A0-47B99420B677}" type="slidenum">
              <a:rPr lang="en-US" smtClean="0"/>
              <a:t>23</a:t>
            </a:fld>
            <a:endParaRPr lang="en-US"/>
          </a:p>
        </p:txBody>
      </p:sp>
    </p:spTree>
    <p:extLst>
      <p:ext uri="{BB962C8B-B14F-4D97-AF65-F5344CB8AC3E}">
        <p14:creationId xmlns:p14="http://schemas.microsoft.com/office/powerpoint/2010/main" val="267391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prior section we learned about the following Reports:</a:t>
            </a:r>
          </a:p>
          <a:p>
            <a:pPr marL="171450" indent="-171450">
              <a:buFont typeface="Arial" panose="020B0604020202020204" pitchFamily="34" charset="0"/>
              <a:buChar char="•"/>
            </a:pPr>
            <a:r>
              <a:rPr lang="en-US" dirty="0"/>
              <a:t>Forecast Commit Analysis Report</a:t>
            </a:r>
          </a:p>
          <a:p>
            <a:pPr marL="171450" indent="-171450">
              <a:buFont typeface="Arial" panose="020B0604020202020204" pitchFamily="34" charset="0"/>
              <a:buChar char="•"/>
            </a:pPr>
            <a:r>
              <a:rPr lang="en-US" dirty="0"/>
              <a:t>Order Forecast &amp; Comparison Report</a:t>
            </a:r>
          </a:p>
          <a:p>
            <a:pPr marL="171450" indent="-171450">
              <a:buFont typeface="Arial" panose="020B0604020202020204" pitchFamily="34" charset="0"/>
              <a:buChar char="•"/>
            </a:pPr>
            <a:r>
              <a:rPr lang="en-US" dirty="0"/>
              <a:t>Supply Commit &amp; Comparison Report</a:t>
            </a:r>
          </a:p>
        </p:txBody>
      </p:sp>
      <p:sp>
        <p:nvSpPr>
          <p:cNvPr id="4" name="Slide Number Placeholder 3"/>
          <p:cNvSpPr>
            <a:spLocks noGrp="1"/>
          </p:cNvSpPr>
          <p:nvPr>
            <p:ph type="sldNum" sz="quarter" idx="10"/>
          </p:nvPr>
        </p:nvSpPr>
        <p:spPr/>
        <p:txBody>
          <a:bodyPr/>
          <a:lstStyle/>
          <a:p>
            <a:fld id="{51C0F2FB-55D5-483D-A5A0-47B99420B677}" type="slidenum">
              <a:rPr lang="en-US" smtClean="0"/>
              <a:t>24</a:t>
            </a:fld>
            <a:endParaRPr lang="en-US"/>
          </a:p>
        </p:txBody>
      </p:sp>
    </p:spTree>
    <p:extLst>
      <p:ext uri="{BB962C8B-B14F-4D97-AF65-F5344CB8AC3E}">
        <p14:creationId xmlns:p14="http://schemas.microsoft.com/office/powerpoint/2010/main" val="2786077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75045" rtl="0" eaLnBrk="1" fontAlgn="auto" latinLnBrk="0" hangingPunct="1">
              <a:lnSpc>
                <a:spcPct val="100000"/>
              </a:lnSpc>
              <a:spcBef>
                <a:spcPts val="0"/>
              </a:spcBef>
              <a:spcAft>
                <a:spcPts val="0"/>
              </a:spcAft>
              <a:buClrTx/>
              <a:buSzTx/>
              <a:buFontTx/>
              <a:buNone/>
              <a:tabLst/>
              <a:defRPr/>
            </a:pPr>
            <a:r>
              <a:rPr lang="en-US" dirty="0"/>
              <a:t>This section will cover details of Forecast Commit Analysis Report</a:t>
            </a:r>
          </a:p>
        </p:txBody>
      </p:sp>
      <p:sp>
        <p:nvSpPr>
          <p:cNvPr id="4" name="Slide Number Placeholder 3"/>
          <p:cNvSpPr>
            <a:spLocks noGrp="1"/>
          </p:cNvSpPr>
          <p:nvPr>
            <p:ph type="sldNum" sz="quarter" idx="5"/>
          </p:nvPr>
        </p:nvSpPr>
        <p:spPr/>
        <p:txBody>
          <a:bodyPr/>
          <a:lstStyle/>
          <a:p>
            <a:fld id="{51C0F2FB-55D5-483D-A5A0-47B99420B677}" type="slidenum">
              <a:rPr lang="en-US" smtClean="0"/>
              <a:t>3</a:t>
            </a:fld>
            <a:endParaRPr lang="en-US"/>
          </a:p>
        </p:txBody>
      </p:sp>
    </p:spTree>
    <p:extLst>
      <p:ext uri="{BB962C8B-B14F-4D97-AF65-F5344CB8AC3E}">
        <p14:creationId xmlns:p14="http://schemas.microsoft.com/office/powerpoint/2010/main" val="2886313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731063" fontAlgn="base">
              <a:spcBef>
                <a:spcPct val="20000"/>
              </a:spcBef>
              <a:spcAft>
                <a:spcPct val="0"/>
              </a:spcAft>
              <a:buSzPct val="145000"/>
            </a:pPr>
            <a:r>
              <a:rPr lang="en-US" dirty="0"/>
              <a:t>Forecast Commit Analysis Report will calculate and display various measures required by a planner and supplier for analysis. Details available and updated in cloud will be used to calculate various measures and will be displayed in a specific format for users to do analysis.</a:t>
            </a:r>
            <a:endParaRPr lang="en-US" sz="1600" dirty="0">
              <a:solidFill>
                <a:schemeClr val="dk1"/>
              </a:solidFill>
              <a:latin typeface="Calibri" panose="020F0502020204030204" pitchFamily="34" charset="0"/>
            </a:endParaRPr>
          </a:p>
          <a:p>
            <a:pPr marL="57150" lvl="1" indent="-342900" defTabSz="731063" fontAlgn="base">
              <a:spcBef>
                <a:spcPct val="20000"/>
              </a:spcBef>
              <a:spcAft>
                <a:spcPct val="0"/>
              </a:spcAft>
              <a:buSzPct val="145000"/>
              <a:buFont typeface="Wingdings" panose="05000000000000000000" pitchFamily="2" charset="2"/>
              <a:buChar char="Ø"/>
            </a:pPr>
            <a:endParaRPr lang="en-US" dirty="0"/>
          </a:p>
        </p:txBody>
      </p:sp>
      <p:sp>
        <p:nvSpPr>
          <p:cNvPr id="4" name="Slide Number Placeholder 3"/>
          <p:cNvSpPr>
            <a:spLocks noGrp="1"/>
          </p:cNvSpPr>
          <p:nvPr>
            <p:ph type="sldNum" sz="quarter" idx="10"/>
          </p:nvPr>
        </p:nvSpPr>
        <p:spPr/>
        <p:txBody>
          <a:bodyPr/>
          <a:lstStyle/>
          <a:p>
            <a:fld id="{51C0F2FB-55D5-483D-A5A0-47B99420B677}" type="slidenum">
              <a:rPr lang="en-US" smtClean="0"/>
              <a:t>4</a:t>
            </a:fld>
            <a:endParaRPr lang="en-US"/>
          </a:p>
        </p:txBody>
      </p:sp>
    </p:spTree>
    <p:extLst>
      <p:ext uri="{BB962C8B-B14F-4D97-AF65-F5344CB8AC3E}">
        <p14:creationId xmlns:p14="http://schemas.microsoft.com/office/powerpoint/2010/main" val="1930993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5</a:t>
            </a:fld>
            <a:endParaRPr lang="en-US"/>
          </a:p>
        </p:txBody>
      </p:sp>
    </p:spTree>
    <p:extLst>
      <p:ext uri="{BB962C8B-B14F-4D97-AF65-F5344CB8AC3E}">
        <p14:creationId xmlns:p14="http://schemas.microsoft.com/office/powerpoint/2010/main" val="1093183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75045" rtl="0" eaLnBrk="1" fontAlgn="auto" latinLnBrk="0" hangingPunct="1">
              <a:lnSpc>
                <a:spcPct val="100000"/>
              </a:lnSpc>
              <a:spcBef>
                <a:spcPts val="0"/>
              </a:spcBef>
              <a:spcAft>
                <a:spcPts val="0"/>
              </a:spcAft>
              <a:buClrTx/>
              <a:buSzTx/>
              <a:buFontTx/>
              <a:buNone/>
              <a:tabLst/>
              <a:defRPr/>
            </a:pPr>
            <a:r>
              <a:rPr lang="en-US" dirty="0"/>
              <a:t>Parameters for the Report: </a:t>
            </a:r>
            <a:r>
              <a:rPr lang="en-US" sz="1017" kern="1200" dirty="0">
                <a:solidFill>
                  <a:schemeClr val="tx1"/>
                </a:solidFill>
                <a:latin typeface="+mn-lt"/>
                <a:ea typeface="+mn-ea"/>
                <a:cs typeface="+mn-cs"/>
              </a:rPr>
              <a:t>Provide different parameters to execute the report. Some of the parameters are mandatory and some optional. Select relevant parameters as applicable and click on Apply to run the report. Following Parameters are available:</a:t>
            </a:r>
          </a:p>
          <a:p>
            <a:pPr marL="0" marR="0" lvl="0" indent="0" algn="l" defTabSz="775045" rtl="0" eaLnBrk="1" fontAlgn="auto" latinLnBrk="0" hangingPunct="1">
              <a:lnSpc>
                <a:spcPct val="100000"/>
              </a:lnSpc>
              <a:spcBef>
                <a:spcPts val="0"/>
              </a:spcBef>
              <a:spcAft>
                <a:spcPts val="0"/>
              </a:spcAft>
              <a:buClrTx/>
              <a:buSzTx/>
              <a:buFontTx/>
              <a:buNone/>
              <a:tabLst/>
              <a:defRPr/>
            </a:pPr>
            <a:endParaRPr lang="en-US" sz="1050" dirty="0">
              <a:solidFill>
                <a:prstClr val="black"/>
              </a:solidFill>
            </a:endParaRPr>
          </a:p>
          <a:p>
            <a:pPr marL="171450" marR="0" lvl="0" indent="-171450" algn="l" defTabSz="77504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Report Format (Mandatory Parameter) – Normal &amp; Summary </a:t>
            </a:r>
          </a:p>
          <a:p>
            <a:pPr marL="171450" marR="0" lvl="0" indent="-171450" algn="l" defTabSz="77504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Requirement Collaboration Plan (Mandatory Parameter) – Select the relevant plan name from the list of values</a:t>
            </a:r>
          </a:p>
          <a:p>
            <a:pPr marL="171450" indent="-171450">
              <a:buFont typeface="Arial" panose="020B0604020202020204" pitchFamily="34" charset="0"/>
              <a:buChar char="•"/>
            </a:pPr>
            <a:r>
              <a:rPr lang="en-US" dirty="0"/>
              <a:t>Ship to Organization (Mandatory Parameter) – Select either one organization or multiple organizations from list of values</a:t>
            </a:r>
          </a:p>
          <a:p>
            <a:pPr marL="171450" indent="-171450">
              <a:buFont typeface="Arial" panose="020B0604020202020204" pitchFamily="34" charset="0"/>
              <a:buChar char="•"/>
            </a:pPr>
            <a:r>
              <a:rPr lang="en-US" dirty="0"/>
              <a:t>Major – Will be defaulted to None and not required</a:t>
            </a:r>
          </a:p>
          <a:p>
            <a:pPr marL="171450" indent="-171450">
              <a:buFont typeface="Arial" panose="020B0604020202020204" pitchFamily="34" charset="0"/>
              <a:buChar char="•"/>
            </a:pPr>
            <a:r>
              <a:rPr lang="en-US" dirty="0"/>
              <a:t>Minor – Will be defaulted to All. No Need to select any value</a:t>
            </a:r>
          </a:p>
          <a:p>
            <a:pPr marL="171450" indent="-171450">
              <a:buFont typeface="Arial" panose="020B0604020202020204" pitchFamily="34" charset="0"/>
              <a:buChar char="•"/>
            </a:pPr>
            <a:r>
              <a:rPr lang="en-US" dirty="0"/>
              <a:t>Planner (Optional Parameter)  - Not Required</a:t>
            </a:r>
          </a:p>
          <a:p>
            <a:pPr marL="171450" indent="-171450">
              <a:buFont typeface="Arial" panose="020B0604020202020204" pitchFamily="34" charset="0"/>
              <a:buChar char="•"/>
            </a:pPr>
            <a:r>
              <a:rPr lang="en-US" dirty="0"/>
              <a:t>Supplier –Suppliers will not be able to select any other suppliers and will not be able to view data for any other suppliers.</a:t>
            </a:r>
          </a:p>
          <a:p>
            <a:pPr marL="171450" indent="-171450">
              <a:buFont typeface="Arial" panose="020B0604020202020204" pitchFamily="34" charset="0"/>
              <a:buChar char="•"/>
            </a:pPr>
            <a:r>
              <a:rPr lang="en-US" dirty="0"/>
              <a:t>Supplier Site (Optional Parameter)  - Select appropriate Supplier Site</a:t>
            </a:r>
          </a:p>
          <a:p>
            <a:pPr marL="171450" indent="-171450">
              <a:buFont typeface="Arial" panose="020B0604020202020204" pitchFamily="34" charset="0"/>
              <a:buChar char="•"/>
            </a:pPr>
            <a:r>
              <a:rPr lang="en-US" dirty="0"/>
              <a:t>Buyer (Optional Parameter) – Not Required</a:t>
            </a:r>
          </a:p>
          <a:p>
            <a:pPr marL="171450" indent="-171450">
              <a:buFont typeface="Arial" panose="020B0604020202020204" pitchFamily="34" charset="0"/>
              <a:buChar char="•"/>
            </a:pPr>
            <a:r>
              <a:rPr lang="en-US" dirty="0"/>
              <a:t>Item (Optional Parameter) – Search and select one or multiple items. This parameter is optional.</a:t>
            </a:r>
          </a:p>
          <a:p>
            <a:pPr marL="171450" indent="-171450">
              <a:buFont typeface="Arial" panose="020B0604020202020204" pitchFamily="34" charset="0"/>
              <a:buChar char="•"/>
            </a:pPr>
            <a:r>
              <a:rPr lang="en-US" dirty="0"/>
              <a:t>Plan Granularity (Optional Parameter) – Default value is Weekly. Select from the list of values from Daily, Weekly or Monthly.  Depending on the value selected, report will display data in that bucket. </a:t>
            </a:r>
          </a:p>
          <a:p>
            <a:pPr marL="171450" indent="-171450">
              <a:buFont typeface="Arial" panose="020B0604020202020204" pitchFamily="34" charset="0"/>
              <a:buChar char="•"/>
            </a:pPr>
            <a:r>
              <a:rPr lang="en-US" dirty="0"/>
              <a:t>Forecast Horizon Forward (Mandatory Parameter) – Provide a numeric values for the parameter Forecast Horizon Forward. Depending on the parameter Plan Granularity provided, report will display number of buckets selected in this parameter. Example: If Plan Granularity selected is Daily and Forecast Horizon Forward is 25, report will display data for 25 buckets in daily buckets.</a:t>
            </a:r>
          </a:p>
          <a:p>
            <a:pPr marL="171450" marR="0" lvl="0" indent="-171450" algn="l" defTabSz="77504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Forecast Horizon Backward (Mandatory Parameter) – Provide a numeric values for the parameter Forecast Horizon Backward. Depending on the parameter Plan Granularity provided, report will display number of buckets selected in this parameter. Example: If Plan Granularity selected is Daily and Forecast Horizon Backward is 4, report will display data for past 4 buckets in daily buckets.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6</a:t>
            </a:fld>
            <a:endParaRPr lang="en-US"/>
          </a:p>
        </p:txBody>
      </p:sp>
    </p:spTree>
    <p:extLst>
      <p:ext uri="{BB962C8B-B14F-4D97-AF65-F5344CB8AC3E}">
        <p14:creationId xmlns:p14="http://schemas.microsoft.com/office/powerpoint/2010/main" val="3612134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75045" rtl="0" eaLnBrk="1" fontAlgn="auto" latinLnBrk="0" hangingPunct="1">
              <a:lnSpc>
                <a:spcPct val="100000"/>
              </a:lnSpc>
              <a:spcBef>
                <a:spcPts val="0"/>
              </a:spcBef>
              <a:spcAft>
                <a:spcPts val="0"/>
              </a:spcAft>
              <a:buClrTx/>
              <a:buSzTx/>
              <a:buFontTx/>
              <a:buNone/>
              <a:tabLst/>
              <a:defRPr/>
            </a:pPr>
            <a:r>
              <a:rPr lang="en-US" dirty="0"/>
              <a:t>Report output can be viewed on the screen using the HTML tab available on the page or can be downloaded in excel using the Excel tab available on the page.  Following measures are shown in the report for individual items in case of Normal view and will be consolidated for multiple items in case of Summary view:</a:t>
            </a:r>
            <a:endParaRPr lang="en-US" sz="1017" kern="1200" dirty="0">
              <a:solidFill>
                <a:schemeClr val="tx1"/>
              </a:solidFill>
              <a:latin typeface="+mn-lt"/>
              <a:ea typeface="+mn-ea"/>
              <a:cs typeface="+mn-cs"/>
            </a:endParaRPr>
          </a:p>
          <a:p>
            <a:pPr marL="0" marR="0" lvl="0" indent="0" algn="l" defTabSz="775045" rtl="0" eaLnBrk="1" fontAlgn="auto" latinLnBrk="0" hangingPunct="1">
              <a:lnSpc>
                <a:spcPct val="100000"/>
              </a:lnSpc>
              <a:spcBef>
                <a:spcPts val="0"/>
              </a:spcBef>
              <a:spcAft>
                <a:spcPts val="0"/>
              </a:spcAft>
              <a:buClrTx/>
              <a:buSzTx/>
              <a:buFontTx/>
              <a:buNone/>
              <a:tabLst/>
              <a:defRPr/>
            </a:pPr>
            <a:endParaRPr lang="en-US" sz="1050" dirty="0">
              <a:solidFill>
                <a:prstClr val="black"/>
              </a:solidFill>
            </a:endParaRPr>
          </a:p>
          <a:p>
            <a:pPr marL="171450" marR="0" lvl="0" indent="-171450" algn="l" defTabSz="77504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Hub Stock</a:t>
            </a:r>
          </a:p>
          <a:p>
            <a:pPr marL="171450" marR="0" lvl="0" indent="-171450" algn="l" defTabSz="77504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Frozen Stock</a:t>
            </a:r>
          </a:p>
          <a:p>
            <a:pPr marL="171450" marR="0" lvl="0" indent="-171450" algn="l" defTabSz="77504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Current Forecast</a:t>
            </a:r>
          </a:p>
          <a:p>
            <a:pPr marL="171450" marR="0" lvl="0" indent="-171450" algn="l" defTabSz="77504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Current Supply Commit</a:t>
            </a:r>
          </a:p>
          <a:p>
            <a:pPr marL="171450" marR="0" lvl="0" indent="-171450" algn="l" defTabSz="77504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Projected Stock</a:t>
            </a:r>
          </a:p>
          <a:p>
            <a:pPr marL="171450" marR="0" lvl="0" indent="-171450" algn="l" defTabSz="77504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Weeks of Supply (WOS) calculated based on Frozen Stock</a:t>
            </a:r>
          </a:p>
          <a:p>
            <a:pPr marL="171450" marR="0" lvl="0" indent="-171450" algn="l" defTabSz="77504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Days of Inventory (DOI) calculated based on Frozen Stock</a:t>
            </a:r>
          </a:p>
          <a:p>
            <a:pPr marL="171450" marR="0" lvl="0" indent="-171450" algn="l" defTabSz="77504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Previous Vendor Forecast</a:t>
            </a:r>
          </a:p>
          <a:p>
            <a:pPr marL="171450" marR="0" lvl="0" indent="-171450" algn="l" defTabSz="77504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Previous Vendor Commit</a:t>
            </a:r>
          </a:p>
          <a:p>
            <a:pPr marL="171450" marR="0" lvl="0" indent="-171450" algn="l" defTabSz="77504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Vendor Forecast Delta</a:t>
            </a:r>
          </a:p>
          <a:p>
            <a:pPr marL="171450" marR="0" lvl="0" indent="-171450" algn="l" defTabSz="77504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17" b="0" i="0" kern="1200" dirty="0">
                <a:solidFill>
                  <a:schemeClr val="tx1"/>
                </a:solidFill>
                <a:effectLst/>
                <a:latin typeface="+mn-lt"/>
                <a:ea typeface="+mn-ea"/>
                <a:cs typeface="+mn-cs"/>
              </a:rPr>
              <a:t>Cumulative Forecast Delta</a:t>
            </a:r>
          </a:p>
          <a:p>
            <a:pPr marL="171450" marR="0" lvl="0" indent="-171450" algn="l" defTabSz="77504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17" b="0" i="0" kern="1200" dirty="0">
                <a:solidFill>
                  <a:schemeClr val="tx1"/>
                </a:solidFill>
                <a:effectLst/>
                <a:latin typeface="+mn-lt"/>
                <a:ea typeface="+mn-ea"/>
                <a:cs typeface="+mn-cs"/>
              </a:rPr>
              <a:t>Supply Commit Delta</a:t>
            </a:r>
          </a:p>
          <a:p>
            <a:pPr marL="171450" marR="0" lvl="0" indent="-171450" algn="l" defTabSz="77504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17" b="0" i="0" kern="1200" dirty="0">
                <a:solidFill>
                  <a:schemeClr val="tx1"/>
                </a:solidFill>
                <a:effectLst/>
                <a:latin typeface="+mn-lt"/>
                <a:ea typeface="+mn-ea"/>
                <a:cs typeface="+mn-cs"/>
              </a:rPr>
              <a:t>Cumulative Supply Commit Delta</a:t>
            </a:r>
          </a:p>
          <a:p>
            <a:pPr marL="171450" marR="0" lvl="0" indent="-171450" algn="l" defTabSz="77504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17" b="0" i="0" kern="1200" dirty="0">
                <a:solidFill>
                  <a:schemeClr val="tx1"/>
                </a:solidFill>
                <a:effectLst/>
                <a:latin typeface="+mn-lt"/>
                <a:ea typeface="+mn-ea"/>
                <a:cs typeface="+mn-cs"/>
              </a:rPr>
              <a:t>Projected Stock (Hub Stock)</a:t>
            </a:r>
          </a:p>
          <a:p>
            <a:pPr marL="171450" marR="0" lvl="0" indent="-171450" algn="l" defTabSz="77504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17" b="0" i="0" kern="1200" dirty="0">
                <a:solidFill>
                  <a:schemeClr val="tx1"/>
                </a:solidFill>
                <a:effectLst/>
                <a:latin typeface="+mn-lt"/>
                <a:ea typeface="+mn-ea"/>
                <a:cs typeface="+mn-cs"/>
              </a:rPr>
              <a:t>Days of Inventory (Hub Stock)</a:t>
            </a:r>
            <a:endParaRPr lang="en-US" dirty="0"/>
          </a:p>
          <a:p>
            <a:pPr marL="171450" marR="0" lvl="0" indent="-171450" algn="l" defTabSz="77504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7</a:t>
            </a:fld>
            <a:endParaRPr lang="en-US"/>
          </a:p>
        </p:txBody>
      </p:sp>
    </p:spTree>
    <p:extLst>
      <p:ext uri="{BB962C8B-B14F-4D97-AF65-F5344CB8AC3E}">
        <p14:creationId xmlns:p14="http://schemas.microsoft.com/office/powerpoint/2010/main" val="2283111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the report is executed by clicking on the Excel tab, report will be downloaded in excel format and user can open the same to review the details.</a:t>
            </a:r>
          </a:p>
        </p:txBody>
      </p:sp>
      <p:sp>
        <p:nvSpPr>
          <p:cNvPr id="4" name="Slide Number Placeholder 3"/>
          <p:cNvSpPr>
            <a:spLocks noGrp="1"/>
          </p:cNvSpPr>
          <p:nvPr>
            <p:ph type="sldNum" sz="quarter" idx="5"/>
          </p:nvPr>
        </p:nvSpPr>
        <p:spPr/>
        <p:txBody>
          <a:bodyPr/>
          <a:lstStyle/>
          <a:p>
            <a:fld id="{51C0F2FB-55D5-483D-A5A0-47B99420B677}" type="slidenum">
              <a:rPr lang="en-US" smtClean="0"/>
              <a:t>8</a:t>
            </a:fld>
            <a:endParaRPr lang="en-US"/>
          </a:p>
        </p:txBody>
      </p:sp>
    </p:spTree>
    <p:extLst>
      <p:ext uri="{BB962C8B-B14F-4D97-AF65-F5344CB8AC3E}">
        <p14:creationId xmlns:p14="http://schemas.microsoft.com/office/powerpoint/2010/main" val="2135975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the report is executed by clicking on the Excel tab, report will be downloaded in excel format and user can open the same to review the details.</a:t>
            </a:r>
          </a:p>
        </p:txBody>
      </p:sp>
      <p:sp>
        <p:nvSpPr>
          <p:cNvPr id="4" name="Slide Number Placeholder 3"/>
          <p:cNvSpPr>
            <a:spLocks noGrp="1"/>
          </p:cNvSpPr>
          <p:nvPr>
            <p:ph type="sldNum" sz="quarter" idx="5"/>
          </p:nvPr>
        </p:nvSpPr>
        <p:spPr/>
        <p:txBody>
          <a:bodyPr/>
          <a:lstStyle/>
          <a:p>
            <a:fld id="{51C0F2FB-55D5-483D-A5A0-47B99420B677}" type="slidenum">
              <a:rPr lang="en-US" smtClean="0"/>
              <a:t>9</a:t>
            </a:fld>
            <a:endParaRPr lang="en-US"/>
          </a:p>
        </p:txBody>
      </p:sp>
    </p:spTree>
    <p:extLst>
      <p:ext uri="{BB962C8B-B14F-4D97-AF65-F5344CB8AC3E}">
        <p14:creationId xmlns:p14="http://schemas.microsoft.com/office/powerpoint/2010/main" val="2745803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and Subtitle Black">
    <p:bg>
      <p:bgPr>
        <a:solidFill>
          <a:schemeClr val="tx1"/>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33C628C-D29E-A044-B2EB-3DC2477C6A1B}"/>
              </a:ext>
            </a:extLst>
          </p:cNvPr>
          <p:cNvSpPr>
            <a:spLocks noGrp="1"/>
          </p:cNvSpPr>
          <p:nvPr>
            <p:ph type="body" sz="quarter" idx="11" hasCustomPrompt="1"/>
          </p:nvPr>
        </p:nvSpPr>
        <p:spPr>
          <a:xfrm>
            <a:off x="6096001" y="5014684"/>
            <a:ext cx="5791200" cy="155448"/>
          </a:xfrm>
          <a:prstGeom prst="rect">
            <a:avLst/>
          </a:prstGeom>
        </p:spPr>
        <p:txBody>
          <a:bodyPr wrap="square" lIns="45720" tIns="0" rIns="0" bIns="0" anchor="t">
            <a:spAutoFit/>
          </a:bodyPr>
          <a:lstStyle>
            <a:lvl1pPr marL="0" indent="0" algn="r">
              <a:lnSpc>
                <a:spcPct val="100000"/>
              </a:lnSpc>
              <a:spcAft>
                <a:spcPts val="0"/>
              </a:spcAft>
              <a:buNone/>
              <a:defRPr sz="1000" b="0" i="0" spc="0">
                <a:solidFill>
                  <a:schemeClr val="bg1"/>
                </a:solidFill>
                <a:latin typeface="NB Architekt Pro Neue" panose="02010509020201040001" pitchFamily="49" charset="77"/>
                <a:cs typeface="Consolas" panose="020B0609020204030204" pitchFamily="49" charset="0"/>
              </a:defRPr>
            </a:lvl1pPr>
            <a:lvl2pPr marL="457173" indent="0">
              <a:buNone/>
              <a:defRPr sz="2400">
                <a:solidFill>
                  <a:schemeClr val="bg1"/>
                </a:solidFill>
              </a:defRPr>
            </a:lvl2pPr>
            <a:lvl3pPr marL="914346" indent="0">
              <a:buNone/>
              <a:defRPr sz="2400">
                <a:solidFill>
                  <a:schemeClr val="bg1"/>
                </a:solidFill>
              </a:defRPr>
            </a:lvl3pPr>
            <a:lvl4pPr marL="1371519" indent="0">
              <a:buNone/>
              <a:defRPr sz="2400">
                <a:solidFill>
                  <a:schemeClr val="bg1"/>
                </a:solidFill>
              </a:defRPr>
            </a:lvl4pPr>
            <a:lvl5pPr marL="1828693" indent="0">
              <a:buNone/>
              <a:defRPr sz="2400">
                <a:solidFill>
                  <a:schemeClr val="bg1"/>
                </a:solidFill>
              </a:defRPr>
            </a:lvl5pPr>
          </a:lstStyle>
          <a:p>
            <a:pPr lvl="0"/>
            <a:r>
              <a:rPr lang="en-US" dirty="0"/>
              <a:t>CLICK TO ADD PRESENTER’S NAME, TITLE</a:t>
            </a:r>
          </a:p>
        </p:txBody>
      </p:sp>
      <p:sp>
        <p:nvSpPr>
          <p:cNvPr id="24" name="name_2024 sandisk or its affiliates All rights reserved">
            <a:extLst>
              <a:ext uri="{FF2B5EF4-FFF2-40B4-BE49-F238E27FC236}">
                <a16:creationId xmlns:a16="http://schemas.microsoft.com/office/drawing/2014/main" id="{6D8CD1FC-8805-8BD2-8CBE-E0CCBB790C5D}"/>
              </a:ext>
            </a:extLst>
          </p:cNvPr>
          <p:cNvSpPr txBox="1"/>
          <p:nvPr/>
        </p:nvSpPr>
        <p:spPr>
          <a:xfrm>
            <a:off x="301625" y="5014684"/>
            <a:ext cx="14478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40" name="Title 2">
            <a:extLst>
              <a:ext uri="{FF2B5EF4-FFF2-40B4-BE49-F238E27FC236}">
                <a16:creationId xmlns:a16="http://schemas.microsoft.com/office/drawing/2014/main" id="{34F3AA0F-AE20-56C9-A000-E9EE240A3F05}"/>
              </a:ext>
            </a:extLst>
          </p:cNvPr>
          <p:cNvSpPr>
            <a:spLocks noGrp="1"/>
          </p:cNvSpPr>
          <p:nvPr>
            <p:ph type="title" hasCustomPrompt="1"/>
          </p:nvPr>
        </p:nvSpPr>
        <p:spPr>
          <a:xfrm>
            <a:off x="292100" y="208998"/>
            <a:ext cx="10871200" cy="4023804"/>
          </a:xfrm>
          <a:prstGeom prst="rect">
            <a:avLst/>
          </a:prstGeom>
        </p:spPr>
        <p:txBody>
          <a:bodyPr wrap="square" lIns="0" tIns="0" anchor="t">
            <a:noAutofit/>
          </a:bodyPr>
          <a:lstStyle>
            <a:lvl1pPr marL="0" indent="0">
              <a:lnSpc>
                <a:spcPct val="88000"/>
              </a:lnSpc>
              <a:defRPr sz="8000" b="0" spc="-220" baseline="0">
                <a:solidFill>
                  <a:schemeClr val="bg1"/>
                </a:solidFill>
                <a:latin typeface="+mj-lt"/>
              </a:defRPr>
            </a:lvl1pPr>
          </a:lstStyle>
          <a:p>
            <a:pPr lvl="0"/>
            <a:r>
              <a:rPr lang="en-US" dirty="0"/>
              <a:t>CLICK TO ADD TITLE</a:t>
            </a:r>
          </a:p>
        </p:txBody>
      </p:sp>
      <p:sp>
        <p:nvSpPr>
          <p:cNvPr id="66" name="Text Placeholder 65">
            <a:extLst>
              <a:ext uri="{FF2B5EF4-FFF2-40B4-BE49-F238E27FC236}">
                <a16:creationId xmlns:a16="http://schemas.microsoft.com/office/drawing/2014/main" id="{D58DA466-A993-04AF-B67A-65B6194E07EE}"/>
              </a:ext>
            </a:extLst>
          </p:cNvPr>
          <p:cNvSpPr>
            <a:spLocks noGrp="1"/>
          </p:cNvSpPr>
          <p:nvPr>
            <p:ph type="body" sz="quarter" idx="12" hasCustomPrompt="1"/>
          </p:nvPr>
        </p:nvSpPr>
        <p:spPr>
          <a:xfrm>
            <a:off x="3194050" y="5014684"/>
            <a:ext cx="2901950" cy="155448"/>
          </a:xfrm>
        </p:spPr>
        <p:txBody>
          <a:bodyPr lIns="0"/>
          <a:lstStyle>
            <a:lvl1pPr marL="0" indent="0">
              <a:buNone/>
              <a:defRPr sz="1000" b="0" i="0">
                <a:solidFill>
                  <a:schemeClr val="bg1"/>
                </a:solidFill>
                <a:latin typeface="NB Architekt Pro Neue" panose="02010509020201040001" pitchFamily="49" charset="77"/>
              </a:defRPr>
            </a:lvl1pPr>
          </a:lstStyle>
          <a:p>
            <a:pPr lvl="0"/>
            <a:r>
              <a:rPr lang="en-US" dirty="0"/>
              <a:t>CLICK TO ADD DATE</a:t>
            </a:r>
          </a:p>
        </p:txBody>
      </p:sp>
      <p:grpSp>
        <p:nvGrpSpPr>
          <p:cNvPr id="2" name="Group 1">
            <a:extLst>
              <a:ext uri="{FF2B5EF4-FFF2-40B4-BE49-F238E27FC236}">
                <a16:creationId xmlns:a16="http://schemas.microsoft.com/office/drawing/2014/main" id="{70AB061F-37F4-3371-0386-6DABF3BFE021}"/>
              </a:ext>
            </a:extLst>
          </p:cNvPr>
          <p:cNvGrpSpPr/>
          <p:nvPr/>
        </p:nvGrpSpPr>
        <p:grpSpPr>
          <a:xfrm>
            <a:off x="297005" y="5411270"/>
            <a:ext cx="11602895" cy="1158371"/>
            <a:chOff x="297005" y="5421618"/>
            <a:chExt cx="11585651" cy="1156649"/>
          </a:xfrm>
          <a:solidFill>
            <a:schemeClr val="bg1"/>
          </a:solidFill>
        </p:grpSpPr>
        <p:grpSp>
          <p:nvGrpSpPr>
            <p:cNvPr id="3" name="Group 2">
              <a:extLst>
                <a:ext uri="{FF2B5EF4-FFF2-40B4-BE49-F238E27FC236}">
                  <a16:creationId xmlns:a16="http://schemas.microsoft.com/office/drawing/2014/main" id="{FD9A9638-C2A3-1839-212D-304885625A61}"/>
                </a:ext>
              </a:extLst>
            </p:cNvPr>
            <p:cNvGrpSpPr/>
            <p:nvPr userDrawn="1"/>
          </p:nvGrpSpPr>
          <p:grpSpPr>
            <a:xfrm>
              <a:off x="297005" y="5421618"/>
              <a:ext cx="10643138" cy="1156649"/>
              <a:chOff x="3726006" y="3171824"/>
              <a:chExt cx="4740852" cy="515215"/>
            </a:xfrm>
            <a:grpFill/>
          </p:grpSpPr>
          <p:sp>
            <p:nvSpPr>
              <p:cNvPr id="8" name="Freeform 7">
                <a:extLst>
                  <a:ext uri="{FF2B5EF4-FFF2-40B4-BE49-F238E27FC236}">
                    <a16:creationId xmlns:a16="http://schemas.microsoft.com/office/drawing/2014/main" id="{16F0241C-1948-BF84-639D-E8E39C808944}"/>
                  </a:ext>
                </a:extLst>
              </p:cNvPr>
              <p:cNvSpPr/>
              <p:nvPr/>
            </p:nvSpPr>
            <p:spPr>
              <a:xfrm>
                <a:off x="5262995" y="3173556"/>
                <a:ext cx="639906" cy="512618"/>
              </a:xfrm>
              <a:custGeom>
                <a:avLst/>
                <a:gdLst>
                  <a:gd name="connsiteX0" fmla="*/ 512618 w 639906"/>
                  <a:gd name="connsiteY0" fmla="*/ 348961 h 512618"/>
                  <a:gd name="connsiteX1" fmla="*/ 482311 w 639906"/>
                  <a:gd name="connsiteY1" fmla="*/ 383598 h 512618"/>
                  <a:gd name="connsiteX2" fmla="*/ 446809 w 639906"/>
                  <a:gd name="connsiteY2" fmla="*/ 361950 h 512618"/>
                  <a:gd name="connsiteX3" fmla="*/ 329911 w 639906"/>
                  <a:gd name="connsiteY3" fmla="*/ 40698 h 512618"/>
                  <a:gd name="connsiteX4" fmla="*/ 274493 w 639906"/>
                  <a:gd name="connsiteY4" fmla="*/ 0 h 512618"/>
                  <a:gd name="connsiteX5" fmla="*/ 0 w 639906"/>
                  <a:gd name="connsiteY5" fmla="*/ 0 h 512618"/>
                  <a:gd name="connsiteX6" fmla="*/ 0 w 639906"/>
                  <a:gd name="connsiteY6" fmla="*/ 512618 h 512618"/>
                  <a:gd name="connsiteX7" fmla="*/ 200891 w 639906"/>
                  <a:gd name="connsiteY7" fmla="*/ 512618 h 512618"/>
                  <a:gd name="connsiteX8" fmla="*/ 200891 w 639906"/>
                  <a:gd name="connsiteY8" fmla="*/ 384464 h 512618"/>
                  <a:gd name="connsiteX9" fmla="*/ 165389 w 639906"/>
                  <a:gd name="connsiteY9" fmla="*/ 384464 h 512618"/>
                  <a:gd name="connsiteX10" fmla="*/ 128155 w 639906"/>
                  <a:gd name="connsiteY10" fmla="*/ 338571 h 512618"/>
                  <a:gd name="connsiteX11" fmla="*/ 128155 w 639906"/>
                  <a:gd name="connsiteY11" fmla="*/ 184439 h 512618"/>
                  <a:gd name="connsiteX12" fmla="*/ 200025 w 639906"/>
                  <a:gd name="connsiteY12" fmla="*/ 133350 h 512618"/>
                  <a:gd name="connsiteX13" fmla="*/ 228600 w 639906"/>
                  <a:gd name="connsiteY13" fmla="*/ 164523 h 512618"/>
                  <a:gd name="connsiteX14" fmla="*/ 322118 w 639906"/>
                  <a:gd name="connsiteY14" fmla="*/ 407843 h 512618"/>
                  <a:gd name="connsiteX15" fmla="*/ 475384 w 639906"/>
                  <a:gd name="connsiteY15" fmla="*/ 512618 h 512618"/>
                  <a:gd name="connsiteX16" fmla="*/ 478848 w 639906"/>
                  <a:gd name="connsiteY16" fmla="*/ 512618 h 512618"/>
                  <a:gd name="connsiteX17" fmla="*/ 639907 w 639906"/>
                  <a:gd name="connsiteY17" fmla="*/ 353291 h 512618"/>
                  <a:gd name="connsiteX18" fmla="*/ 639907 w 639906"/>
                  <a:gd name="connsiteY18" fmla="*/ 0 h 512618"/>
                  <a:gd name="connsiteX19" fmla="*/ 511752 w 639906"/>
                  <a:gd name="connsiteY19" fmla="*/ 0 h 512618"/>
                  <a:gd name="connsiteX20" fmla="*/ 511752 w 639906"/>
                  <a:gd name="connsiteY20" fmla="*/ 34982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9906" h="512618">
                    <a:moveTo>
                      <a:pt x="512618" y="348961"/>
                    </a:moveTo>
                    <a:cubicBezTo>
                      <a:pt x="512618" y="366279"/>
                      <a:pt x="499630" y="381000"/>
                      <a:pt x="482311" y="383598"/>
                    </a:cubicBezTo>
                    <a:cubicBezTo>
                      <a:pt x="466725" y="385330"/>
                      <a:pt x="452005" y="375805"/>
                      <a:pt x="446809" y="361950"/>
                    </a:cubicBezTo>
                    <a:lnTo>
                      <a:pt x="329911" y="40698"/>
                    </a:lnTo>
                    <a:cubicBezTo>
                      <a:pt x="321252" y="14721"/>
                      <a:pt x="299605" y="0"/>
                      <a:pt x="274493" y="0"/>
                    </a:cubicBezTo>
                    <a:lnTo>
                      <a:pt x="0" y="0"/>
                    </a:lnTo>
                    <a:lnTo>
                      <a:pt x="0" y="512618"/>
                    </a:lnTo>
                    <a:lnTo>
                      <a:pt x="200891" y="512618"/>
                    </a:lnTo>
                    <a:lnTo>
                      <a:pt x="200891" y="384464"/>
                    </a:lnTo>
                    <a:lnTo>
                      <a:pt x="165389" y="384464"/>
                    </a:lnTo>
                    <a:cubicBezTo>
                      <a:pt x="142009" y="384464"/>
                      <a:pt x="128155" y="363682"/>
                      <a:pt x="128155" y="338571"/>
                    </a:cubicBezTo>
                    <a:lnTo>
                      <a:pt x="128155" y="184439"/>
                    </a:lnTo>
                    <a:cubicBezTo>
                      <a:pt x="128155" y="146339"/>
                      <a:pt x="165389" y="118630"/>
                      <a:pt x="200025" y="133350"/>
                    </a:cubicBezTo>
                    <a:cubicBezTo>
                      <a:pt x="213014" y="139411"/>
                      <a:pt x="223405" y="150668"/>
                      <a:pt x="228600" y="164523"/>
                    </a:cubicBezTo>
                    <a:lnTo>
                      <a:pt x="322118" y="407843"/>
                    </a:lnTo>
                    <a:cubicBezTo>
                      <a:pt x="346364" y="471920"/>
                      <a:pt x="406977" y="512618"/>
                      <a:pt x="475384" y="512618"/>
                    </a:cubicBezTo>
                    <a:lnTo>
                      <a:pt x="478848" y="512618"/>
                    </a:lnTo>
                    <a:cubicBezTo>
                      <a:pt x="567170" y="512618"/>
                      <a:pt x="639907" y="442480"/>
                      <a:pt x="639907" y="353291"/>
                    </a:cubicBezTo>
                    <a:lnTo>
                      <a:pt x="639907" y="0"/>
                    </a:lnTo>
                    <a:lnTo>
                      <a:pt x="511752" y="0"/>
                    </a:lnTo>
                    <a:lnTo>
                      <a:pt x="511752" y="349827"/>
                    </a:lnTo>
                    <a:close/>
                  </a:path>
                </a:pathLst>
              </a:custGeom>
              <a:grpFill/>
              <a:ln w="8653" cap="flat">
                <a:noFill/>
                <a:prstDash val="solid"/>
                <a:miter/>
              </a:ln>
            </p:spPr>
            <p:txBody>
              <a:bodyPr rtlCol="0" anchor="ctr"/>
              <a:lstStyle/>
              <a:p>
                <a:endParaRPr lang="en-US">
                  <a:solidFill>
                    <a:schemeClr val="tx1"/>
                  </a:solidFill>
                </a:endParaRPr>
              </a:p>
            </p:txBody>
          </p:sp>
          <p:sp>
            <p:nvSpPr>
              <p:cNvPr id="9" name="Freeform 8">
                <a:extLst>
                  <a:ext uri="{FF2B5EF4-FFF2-40B4-BE49-F238E27FC236}">
                    <a16:creationId xmlns:a16="http://schemas.microsoft.com/office/drawing/2014/main" id="{64C98641-645D-0B20-1931-FC95777E3E93}"/>
                  </a:ext>
                </a:extLst>
              </p:cNvPr>
              <p:cNvSpPr/>
              <p:nvPr/>
            </p:nvSpPr>
            <p:spPr>
              <a:xfrm>
                <a:off x="6031922" y="3172690"/>
                <a:ext cx="640772" cy="512618"/>
              </a:xfrm>
              <a:custGeom>
                <a:avLst/>
                <a:gdLst>
                  <a:gd name="connsiteX0" fmla="*/ 384464 w 640772"/>
                  <a:gd name="connsiteY0" fmla="*/ 0 h 512618"/>
                  <a:gd name="connsiteX1" fmla="*/ 0 w 640772"/>
                  <a:gd name="connsiteY1" fmla="*/ 0 h 512618"/>
                  <a:gd name="connsiteX2" fmla="*/ 0 w 640772"/>
                  <a:gd name="connsiteY2" fmla="*/ 129020 h 512618"/>
                  <a:gd name="connsiteX3" fmla="*/ 384464 w 640772"/>
                  <a:gd name="connsiteY3" fmla="*/ 129020 h 512618"/>
                  <a:gd name="connsiteX4" fmla="*/ 511752 w 640772"/>
                  <a:gd name="connsiteY4" fmla="*/ 256309 h 512618"/>
                  <a:gd name="connsiteX5" fmla="*/ 384464 w 640772"/>
                  <a:gd name="connsiteY5" fmla="*/ 383598 h 512618"/>
                  <a:gd name="connsiteX6" fmla="*/ 0 w 640772"/>
                  <a:gd name="connsiteY6" fmla="*/ 383598 h 512618"/>
                  <a:gd name="connsiteX7" fmla="*/ 0 w 640772"/>
                  <a:gd name="connsiteY7" fmla="*/ 512618 h 512618"/>
                  <a:gd name="connsiteX8" fmla="*/ 384464 w 640772"/>
                  <a:gd name="connsiteY8" fmla="*/ 512618 h 512618"/>
                  <a:gd name="connsiteX9" fmla="*/ 609600 w 640772"/>
                  <a:gd name="connsiteY9" fmla="*/ 380134 h 512618"/>
                  <a:gd name="connsiteX10" fmla="*/ 640773 w 640772"/>
                  <a:gd name="connsiteY10" fmla="*/ 256309 h 512618"/>
                  <a:gd name="connsiteX11" fmla="*/ 609600 w 640772"/>
                  <a:gd name="connsiteY11" fmla="*/ 132484 h 512618"/>
                  <a:gd name="connsiteX12" fmla="*/ 384464 w 640772"/>
                  <a:gd name="connsiteY12" fmla="*/ 0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772" h="512618">
                    <a:moveTo>
                      <a:pt x="384464" y="0"/>
                    </a:moveTo>
                    <a:lnTo>
                      <a:pt x="0" y="0"/>
                    </a:lnTo>
                    <a:lnTo>
                      <a:pt x="0" y="129020"/>
                    </a:lnTo>
                    <a:lnTo>
                      <a:pt x="384464" y="129020"/>
                    </a:lnTo>
                    <a:cubicBezTo>
                      <a:pt x="452004" y="129020"/>
                      <a:pt x="511752" y="188768"/>
                      <a:pt x="511752" y="256309"/>
                    </a:cubicBezTo>
                    <a:cubicBezTo>
                      <a:pt x="511752" y="323850"/>
                      <a:pt x="452004" y="383598"/>
                      <a:pt x="384464" y="383598"/>
                    </a:cubicBezTo>
                    <a:lnTo>
                      <a:pt x="0" y="383598"/>
                    </a:lnTo>
                    <a:lnTo>
                      <a:pt x="0" y="512618"/>
                    </a:lnTo>
                    <a:lnTo>
                      <a:pt x="384464" y="512618"/>
                    </a:lnTo>
                    <a:cubicBezTo>
                      <a:pt x="481446" y="512618"/>
                      <a:pt x="565439" y="458932"/>
                      <a:pt x="609600" y="380134"/>
                    </a:cubicBezTo>
                    <a:cubicBezTo>
                      <a:pt x="629516" y="343766"/>
                      <a:pt x="640773" y="301337"/>
                      <a:pt x="640773" y="256309"/>
                    </a:cubicBezTo>
                    <a:cubicBezTo>
                      <a:pt x="640773" y="211282"/>
                      <a:pt x="629516" y="169718"/>
                      <a:pt x="609600" y="132484"/>
                    </a:cubicBezTo>
                    <a:cubicBezTo>
                      <a:pt x="566305" y="52821"/>
                      <a:pt x="482311" y="0"/>
                      <a:pt x="384464" y="0"/>
                    </a:cubicBezTo>
                    <a:close/>
                  </a:path>
                </a:pathLst>
              </a:custGeom>
              <a:grpFill/>
              <a:ln w="8653" cap="flat">
                <a:noFill/>
                <a:prstDash val="solid"/>
                <a:miter/>
              </a:ln>
            </p:spPr>
            <p:txBody>
              <a:bodyPr rtlCol="0" anchor="ctr"/>
              <a:lstStyle/>
              <a:p>
                <a:endParaRPr lang="en-US">
                  <a:solidFill>
                    <a:schemeClr val="tx1"/>
                  </a:solidFill>
                </a:endParaRPr>
              </a:p>
            </p:txBody>
          </p:sp>
          <p:sp>
            <p:nvSpPr>
              <p:cNvPr id="10" name="Freeform 9">
                <a:extLst>
                  <a:ext uri="{FF2B5EF4-FFF2-40B4-BE49-F238E27FC236}">
                    <a16:creationId xmlns:a16="http://schemas.microsoft.com/office/drawing/2014/main" id="{7F7519B4-FB0E-2AFE-142C-41050C292520}"/>
                  </a:ext>
                </a:extLst>
              </p:cNvPr>
              <p:cNvSpPr/>
              <p:nvPr/>
            </p:nvSpPr>
            <p:spPr>
              <a:xfrm>
                <a:off x="6726381" y="3171824"/>
                <a:ext cx="202622" cy="512618"/>
              </a:xfrm>
              <a:custGeom>
                <a:avLst/>
                <a:gdLst>
                  <a:gd name="connsiteX0" fmla="*/ 25977 w 202622"/>
                  <a:gd name="connsiteY0" fmla="*/ 129021 h 512618"/>
                  <a:gd name="connsiteX1" fmla="*/ 36368 w 202622"/>
                  <a:gd name="connsiteY1" fmla="*/ 129021 h 512618"/>
                  <a:gd name="connsiteX2" fmla="*/ 74468 w 202622"/>
                  <a:gd name="connsiteY2" fmla="*/ 176646 h 512618"/>
                  <a:gd name="connsiteX3" fmla="*/ 74468 w 202622"/>
                  <a:gd name="connsiteY3" fmla="*/ 512618 h 512618"/>
                  <a:gd name="connsiteX4" fmla="*/ 202623 w 202622"/>
                  <a:gd name="connsiteY4" fmla="*/ 512618 h 512618"/>
                  <a:gd name="connsiteX5" fmla="*/ 202623 w 202622"/>
                  <a:gd name="connsiteY5" fmla="*/ 0 h 512618"/>
                  <a:gd name="connsiteX6" fmla="*/ 0 w 202622"/>
                  <a:gd name="connsiteY6" fmla="*/ 0 h 512618"/>
                  <a:gd name="connsiteX7" fmla="*/ 0 w 202622"/>
                  <a:gd name="connsiteY7" fmla="*/ 128155 h 512618"/>
                  <a:gd name="connsiteX8" fmla="*/ 26843 w 202622"/>
                  <a:gd name="connsiteY8" fmla="*/ 128155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22" h="512618">
                    <a:moveTo>
                      <a:pt x="25977" y="129021"/>
                    </a:moveTo>
                    <a:cubicBezTo>
                      <a:pt x="29441" y="129021"/>
                      <a:pt x="32039" y="129021"/>
                      <a:pt x="36368" y="129021"/>
                    </a:cubicBezTo>
                    <a:cubicBezTo>
                      <a:pt x="59748" y="132484"/>
                      <a:pt x="74468" y="151534"/>
                      <a:pt x="74468" y="176646"/>
                    </a:cubicBezTo>
                    <a:lnTo>
                      <a:pt x="74468" y="512618"/>
                    </a:lnTo>
                    <a:lnTo>
                      <a:pt x="202623" y="512618"/>
                    </a:lnTo>
                    <a:lnTo>
                      <a:pt x="202623" y="0"/>
                    </a:lnTo>
                    <a:lnTo>
                      <a:pt x="0" y="0"/>
                    </a:lnTo>
                    <a:lnTo>
                      <a:pt x="0" y="128155"/>
                    </a:lnTo>
                    <a:lnTo>
                      <a:pt x="26843" y="128155"/>
                    </a:lnTo>
                    <a:close/>
                  </a:path>
                </a:pathLst>
              </a:custGeom>
              <a:grpFill/>
              <a:ln w="8653" cap="flat">
                <a:noFill/>
                <a:prstDash val="solid"/>
                <a:miter/>
              </a:ln>
            </p:spPr>
            <p:txBody>
              <a:bodyPr rtlCol="0" anchor="ctr"/>
              <a:lstStyle/>
              <a:p>
                <a:endParaRPr lang="en-US">
                  <a:solidFill>
                    <a:schemeClr val="tx1"/>
                  </a:solidFill>
                </a:endParaRPr>
              </a:p>
            </p:txBody>
          </p:sp>
          <p:sp>
            <p:nvSpPr>
              <p:cNvPr id="11" name="Freeform 10">
                <a:extLst>
                  <a:ext uri="{FF2B5EF4-FFF2-40B4-BE49-F238E27FC236}">
                    <a16:creationId xmlns:a16="http://schemas.microsoft.com/office/drawing/2014/main" id="{C7367585-FA62-94BC-4019-11C3659C1876}"/>
                  </a:ext>
                </a:extLst>
              </p:cNvPr>
              <p:cNvSpPr/>
              <p:nvPr/>
            </p:nvSpPr>
            <p:spPr>
              <a:xfrm>
                <a:off x="7058025"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79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79"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12" name="Freeform 11">
                <a:extLst>
                  <a:ext uri="{FF2B5EF4-FFF2-40B4-BE49-F238E27FC236}">
                    <a16:creationId xmlns:a16="http://schemas.microsoft.com/office/drawing/2014/main" id="{250F0E30-BE00-3568-B0D7-D5A043FB78B6}"/>
                  </a:ext>
                </a:extLst>
              </p:cNvPr>
              <p:cNvSpPr/>
              <p:nvPr/>
            </p:nvSpPr>
            <p:spPr>
              <a:xfrm>
                <a:off x="7056293"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13" name="Freeform 12">
                <a:extLst>
                  <a:ext uri="{FF2B5EF4-FFF2-40B4-BE49-F238E27FC236}">
                    <a16:creationId xmlns:a16="http://schemas.microsoft.com/office/drawing/2014/main" id="{370A4361-187F-7DE6-E662-E7A34275BECE}"/>
                  </a:ext>
                </a:extLst>
              </p:cNvPr>
              <p:cNvSpPr/>
              <p:nvPr/>
            </p:nvSpPr>
            <p:spPr>
              <a:xfrm>
                <a:off x="3726006"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80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80"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14" name="Freeform 13">
                <a:extLst>
                  <a:ext uri="{FF2B5EF4-FFF2-40B4-BE49-F238E27FC236}">
                    <a16:creationId xmlns:a16="http://schemas.microsoft.com/office/drawing/2014/main" id="{B031D13C-0C00-9E14-38EA-150422BE6075}"/>
                  </a:ext>
                </a:extLst>
              </p:cNvPr>
              <p:cNvSpPr/>
              <p:nvPr/>
            </p:nvSpPr>
            <p:spPr>
              <a:xfrm>
                <a:off x="3726006"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16" name="Freeform 15">
                <a:extLst>
                  <a:ext uri="{FF2B5EF4-FFF2-40B4-BE49-F238E27FC236}">
                    <a16:creationId xmlns:a16="http://schemas.microsoft.com/office/drawing/2014/main" id="{8065ACE3-71DE-DB87-D5B2-0BCD87760D85}"/>
                  </a:ext>
                </a:extLst>
              </p:cNvPr>
              <p:cNvSpPr/>
              <p:nvPr/>
            </p:nvSpPr>
            <p:spPr>
              <a:xfrm>
                <a:off x="7827818" y="3172690"/>
                <a:ext cx="639040" cy="514349"/>
              </a:xfrm>
              <a:custGeom>
                <a:avLst/>
                <a:gdLst>
                  <a:gd name="connsiteX0" fmla="*/ 639041 w 639040"/>
                  <a:gd name="connsiteY0" fmla="*/ 129020 h 514349"/>
                  <a:gd name="connsiteX1" fmla="*/ 639041 w 639040"/>
                  <a:gd name="connsiteY1" fmla="*/ 0 h 514349"/>
                  <a:gd name="connsiteX2" fmla="*/ 526473 w 639040"/>
                  <a:gd name="connsiteY2" fmla="*/ 0 h 514349"/>
                  <a:gd name="connsiteX3" fmla="*/ 502227 w 639040"/>
                  <a:gd name="connsiteY3" fmla="*/ 9525 h 514349"/>
                  <a:gd name="connsiteX4" fmla="*/ 302203 w 639040"/>
                  <a:gd name="connsiteY4" fmla="*/ 191366 h 514349"/>
                  <a:gd name="connsiteX5" fmla="*/ 281420 w 639040"/>
                  <a:gd name="connsiteY5" fmla="*/ 200025 h 514349"/>
                  <a:gd name="connsiteX6" fmla="*/ 142009 w 639040"/>
                  <a:gd name="connsiteY6" fmla="*/ 200025 h 514349"/>
                  <a:gd name="connsiteX7" fmla="*/ 126423 w 639040"/>
                  <a:gd name="connsiteY7" fmla="*/ 184439 h 514349"/>
                  <a:gd name="connsiteX8" fmla="*/ 126423 w 639040"/>
                  <a:gd name="connsiteY8" fmla="*/ 866 h 514349"/>
                  <a:gd name="connsiteX9" fmla="*/ 0 w 639040"/>
                  <a:gd name="connsiteY9" fmla="*/ 866 h 514349"/>
                  <a:gd name="connsiteX10" fmla="*/ 0 w 639040"/>
                  <a:gd name="connsiteY10" fmla="*/ 513484 h 514349"/>
                  <a:gd name="connsiteX11" fmla="*/ 126423 w 639040"/>
                  <a:gd name="connsiteY11" fmla="*/ 513484 h 514349"/>
                  <a:gd name="connsiteX12" fmla="*/ 126423 w 639040"/>
                  <a:gd name="connsiteY12" fmla="*/ 329911 h 514349"/>
                  <a:gd name="connsiteX13" fmla="*/ 142009 w 639040"/>
                  <a:gd name="connsiteY13" fmla="*/ 314325 h 514349"/>
                  <a:gd name="connsiteX14" fmla="*/ 281420 w 639040"/>
                  <a:gd name="connsiteY14" fmla="*/ 314325 h 514349"/>
                  <a:gd name="connsiteX15" fmla="*/ 302203 w 639040"/>
                  <a:gd name="connsiteY15" fmla="*/ 322984 h 514349"/>
                  <a:gd name="connsiteX16" fmla="*/ 502227 w 639040"/>
                  <a:gd name="connsiteY16" fmla="*/ 504825 h 514349"/>
                  <a:gd name="connsiteX17" fmla="*/ 526473 w 639040"/>
                  <a:gd name="connsiteY17" fmla="*/ 514350 h 514349"/>
                  <a:gd name="connsiteX18" fmla="*/ 639041 w 639040"/>
                  <a:gd name="connsiteY18" fmla="*/ 514350 h 514349"/>
                  <a:gd name="connsiteX19" fmla="*/ 639041 w 639040"/>
                  <a:gd name="connsiteY19" fmla="*/ 386196 h 514349"/>
                  <a:gd name="connsiteX20" fmla="*/ 577562 w 639040"/>
                  <a:gd name="connsiteY20" fmla="*/ 386196 h 514349"/>
                  <a:gd name="connsiteX21" fmla="*/ 524741 w 639040"/>
                  <a:gd name="connsiteY21" fmla="*/ 367145 h 514349"/>
                  <a:gd name="connsiteX22" fmla="*/ 429491 w 639040"/>
                  <a:gd name="connsiteY22" fmla="*/ 283152 h 514349"/>
                  <a:gd name="connsiteX23" fmla="*/ 429491 w 639040"/>
                  <a:gd name="connsiteY23" fmla="*/ 233795 h 514349"/>
                  <a:gd name="connsiteX24" fmla="*/ 524741 w 639040"/>
                  <a:gd name="connsiteY24" fmla="*/ 149802 h 514349"/>
                  <a:gd name="connsiteX25" fmla="*/ 577562 w 639040"/>
                  <a:gd name="connsiteY25" fmla="*/ 130752 h 514349"/>
                  <a:gd name="connsiteX26" fmla="*/ 639041 w 639040"/>
                  <a:gd name="connsiteY26" fmla="*/ 130752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9040" h="514349">
                    <a:moveTo>
                      <a:pt x="639041" y="129020"/>
                    </a:moveTo>
                    <a:lnTo>
                      <a:pt x="639041" y="0"/>
                    </a:lnTo>
                    <a:lnTo>
                      <a:pt x="526473" y="0"/>
                    </a:lnTo>
                    <a:cubicBezTo>
                      <a:pt x="517814" y="0"/>
                      <a:pt x="509154" y="3464"/>
                      <a:pt x="502227" y="9525"/>
                    </a:cubicBezTo>
                    <a:lnTo>
                      <a:pt x="302203" y="191366"/>
                    </a:lnTo>
                    <a:cubicBezTo>
                      <a:pt x="296141" y="196561"/>
                      <a:pt x="289214" y="200025"/>
                      <a:pt x="281420" y="200025"/>
                    </a:cubicBezTo>
                    <a:lnTo>
                      <a:pt x="142009" y="200025"/>
                    </a:lnTo>
                    <a:cubicBezTo>
                      <a:pt x="133350" y="200025"/>
                      <a:pt x="126423" y="193098"/>
                      <a:pt x="126423" y="184439"/>
                    </a:cubicBezTo>
                    <a:lnTo>
                      <a:pt x="126423" y="866"/>
                    </a:lnTo>
                    <a:lnTo>
                      <a:pt x="0" y="866"/>
                    </a:lnTo>
                    <a:lnTo>
                      <a:pt x="0" y="513484"/>
                    </a:lnTo>
                    <a:lnTo>
                      <a:pt x="126423" y="513484"/>
                    </a:lnTo>
                    <a:lnTo>
                      <a:pt x="126423" y="329911"/>
                    </a:lnTo>
                    <a:cubicBezTo>
                      <a:pt x="126423" y="321252"/>
                      <a:pt x="133350" y="314325"/>
                      <a:pt x="142009" y="314325"/>
                    </a:cubicBezTo>
                    <a:lnTo>
                      <a:pt x="281420" y="314325"/>
                    </a:lnTo>
                    <a:cubicBezTo>
                      <a:pt x="289214" y="314325"/>
                      <a:pt x="296141" y="316923"/>
                      <a:pt x="302203" y="322984"/>
                    </a:cubicBezTo>
                    <a:lnTo>
                      <a:pt x="502227" y="504825"/>
                    </a:lnTo>
                    <a:cubicBezTo>
                      <a:pt x="509154" y="510886"/>
                      <a:pt x="517814" y="514350"/>
                      <a:pt x="526473" y="514350"/>
                    </a:cubicBezTo>
                    <a:lnTo>
                      <a:pt x="639041" y="514350"/>
                    </a:lnTo>
                    <a:lnTo>
                      <a:pt x="639041" y="386196"/>
                    </a:lnTo>
                    <a:lnTo>
                      <a:pt x="577562" y="386196"/>
                    </a:lnTo>
                    <a:cubicBezTo>
                      <a:pt x="558511" y="386196"/>
                      <a:pt x="539461" y="379268"/>
                      <a:pt x="524741" y="367145"/>
                    </a:cubicBezTo>
                    <a:lnTo>
                      <a:pt x="429491" y="283152"/>
                    </a:lnTo>
                    <a:cubicBezTo>
                      <a:pt x="414771" y="270164"/>
                      <a:pt x="414771" y="247650"/>
                      <a:pt x="429491" y="233795"/>
                    </a:cubicBezTo>
                    <a:lnTo>
                      <a:pt x="524741" y="149802"/>
                    </a:lnTo>
                    <a:cubicBezTo>
                      <a:pt x="539461" y="137680"/>
                      <a:pt x="557646" y="131618"/>
                      <a:pt x="577562" y="130752"/>
                    </a:cubicBezTo>
                    <a:lnTo>
                      <a:pt x="639041" y="130752"/>
                    </a:lnTo>
                    <a:close/>
                  </a:path>
                </a:pathLst>
              </a:custGeom>
              <a:grpFill/>
              <a:ln w="8653" cap="flat">
                <a:noFill/>
                <a:prstDash val="solid"/>
                <a:miter/>
              </a:ln>
            </p:spPr>
            <p:txBody>
              <a:bodyPr rtlCol="0" anchor="ctr"/>
              <a:lstStyle/>
              <a:p>
                <a:endParaRPr lang="en-US">
                  <a:solidFill>
                    <a:schemeClr val="tx1"/>
                  </a:solidFill>
                </a:endParaRPr>
              </a:p>
            </p:txBody>
          </p:sp>
          <p:sp>
            <p:nvSpPr>
              <p:cNvPr id="17" name="Freeform 16">
                <a:extLst>
                  <a:ext uri="{FF2B5EF4-FFF2-40B4-BE49-F238E27FC236}">
                    <a16:creationId xmlns:a16="http://schemas.microsoft.com/office/drawing/2014/main" id="{3E272DE8-1E8C-8684-18A3-E47AAF21B373}"/>
                  </a:ext>
                </a:extLst>
              </p:cNvPr>
              <p:cNvSpPr/>
              <p:nvPr/>
            </p:nvSpPr>
            <p:spPr>
              <a:xfrm>
                <a:off x="4441247" y="3172690"/>
                <a:ext cx="692727" cy="513484"/>
              </a:xfrm>
              <a:custGeom>
                <a:avLst/>
                <a:gdLst>
                  <a:gd name="connsiteX0" fmla="*/ 497898 w 692727"/>
                  <a:gd name="connsiteY0" fmla="*/ 0 h 513484"/>
                  <a:gd name="connsiteX1" fmla="*/ 351559 w 692727"/>
                  <a:gd name="connsiteY1" fmla="*/ 72736 h 513484"/>
                  <a:gd name="connsiteX2" fmla="*/ 0 w 692727"/>
                  <a:gd name="connsiteY2" fmla="*/ 512618 h 513484"/>
                  <a:gd name="connsiteX3" fmla="*/ 178377 w 692727"/>
                  <a:gd name="connsiteY3" fmla="*/ 512618 h 513484"/>
                  <a:gd name="connsiteX4" fmla="*/ 468457 w 692727"/>
                  <a:gd name="connsiteY4" fmla="*/ 155864 h 513484"/>
                  <a:gd name="connsiteX5" fmla="*/ 516082 w 692727"/>
                  <a:gd name="connsiteY5" fmla="*/ 129886 h 513484"/>
                  <a:gd name="connsiteX6" fmla="*/ 564573 w 692727"/>
                  <a:gd name="connsiteY6" fmla="*/ 184439 h 513484"/>
                  <a:gd name="connsiteX7" fmla="*/ 564573 w 692727"/>
                  <a:gd name="connsiteY7" fmla="*/ 339436 h 513484"/>
                  <a:gd name="connsiteX8" fmla="*/ 528205 w 692727"/>
                  <a:gd name="connsiteY8" fmla="*/ 385330 h 513484"/>
                  <a:gd name="connsiteX9" fmla="*/ 492702 w 692727"/>
                  <a:gd name="connsiteY9" fmla="*/ 385330 h 513484"/>
                  <a:gd name="connsiteX10" fmla="*/ 492702 w 692727"/>
                  <a:gd name="connsiteY10" fmla="*/ 513484 h 513484"/>
                  <a:gd name="connsiteX11" fmla="*/ 692727 w 692727"/>
                  <a:gd name="connsiteY11" fmla="*/ 513484 h 513484"/>
                  <a:gd name="connsiteX12" fmla="*/ 692727 w 692727"/>
                  <a:gd name="connsiteY12" fmla="*/ 192232 h 513484"/>
                  <a:gd name="connsiteX13" fmla="*/ 497898 w 692727"/>
                  <a:gd name="connsiteY13" fmla="*/ 866 h 513484"/>
                  <a:gd name="connsiteX14" fmla="*/ 497898 w 692727"/>
                  <a:gd name="connsiteY14" fmla="*/ 866 h 51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2727" h="513484">
                    <a:moveTo>
                      <a:pt x="497898" y="0"/>
                    </a:moveTo>
                    <a:cubicBezTo>
                      <a:pt x="440748" y="866"/>
                      <a:pt x="387061" y="27709"/>
                      <a:pt x="351559" y="72736"/>
                    </a:cubicBezTo>
                    <a:lnTo>
                      <a:pt x="0" y="512618"/>
                    </a:lnTo>
                    <a:lnTo>
                      <a:pt x="178377" y="512618"/>
                    </a:lnTo>
                    <a:lnTo>
                      <a:pt x="468457" y="155864"/>
                    </a:lnTo>
                    <a:cubicBezTo>
                      <a:pt x="483177" y="138545"/>
                      <a:pt x="493568" y="129886"/>
                      <a:pt x="516082" y="129886"/>
                    </a:cubicBezTo>
                    <a:cubicBezTo>
                      <a:pt x="538596" y="129886"/>
                      <a:pt x="564573" y="154998"/>
                      <a:pt x="564573" y="184439"/>
                    </a:cubicBezTo>
                    <a:lnTo>
                      <a:pt x="564573" y="339436"/>
                    </a:lnTo>
                    <a:cubicBezTo>
                      <a:pt x="564573" y="364548"/>
                      <a:pt x="551584" y="385330"/>
                      <a:pt x="528205" y="385330"/>
                    </a:cubicBezTo>
                    <a:lnTo>
                      <a:pt x="492702" y="385330"/>
                    </a:lnTo>
                    <a:lnTo>
                      <a:pt x="492702" y="513484"/>
                    </a:lnTo>
                    <a:lnTo>
                      <a:pt x="692727" y="513484"/>
                    </a:lnTo>
                    <a:lnTo>
                      <a:pt x="692727" y="192232"/>
                    </a:lnTo>
                    <a:cubicBezTo>
                      <a:pt x="692727" y="166255"/>
                      <a:pt x="692727" y="866"/>
                      <a:pt x="497898" y="866"/>
                    </a:cubicBezTo>
                    <a:lnTo>
                      <a:pt x="497898" y="866"/>
                    </a:lnTo>
                    <a:close/>
                  </a:path>
                </a:pathLst>
              </a:custGeom>
              <a:grpFill/>
              <a:ln w="8653" cap="flat">
                <a:noFill/>
                <a:prstDash val="solid"/>
                <a:miter/>
              </a:ln>
            </p:spPr>
            <p:txBody>
              <a:bodyPr rtlCol="0" anchor="ctr"/>
              <a:lstStyle/>
              <a:p>
                <a:endParaRPr lang="en-US">
                  <a:solidFill>
                    <a:schemeClr val="tx1"/>
                  </a:solidFill>
                </a:endParaRPr>
              </a:p>
            </p:txBody>
          </p:sp>
        </p:grpSp>
        <p:grpSp>
          <p:nvGrpSpPr>
            <p:cNvPr id="5" name="Group 4">
              <a:extLst>
                <a:ext uri="{FF2B5EF4-FFF2-40B4-BE49-F238E27FC236}">
                  <a16:creationId xmlns:a16="http://schemas.microsoft.com/office/drawing/2014/main" id="{B8DD0071-FF36-FB3D-BCFC-5CDF9D4BB8E4}"/>
                </a:ext>
              </a:extLst>
            </p:cNvPr>
            <p:cNvGrpSpPr/>
            <p:nvPr userDrawn="1"/>
          </p:nvGrpSpPr>
          <p:grpSpPr>
            <a:xfrm>
              <a:off x="11237775" y="5428812"/>
              <a:ext cx="644881" cy="280035"/>
              <a:chOff x="11237775" y="5428812"/>
              <a:chExt cx="644881" cy="280035"/>
            </a:xfrm>
            <a:grpFill/>
          </p:grpSpPr>
          <p:sp>
            <p:nvSpPr>
              <p:cNvPr id="6" name="Freeform 5">
                <a:extLst>
                  <a:ext uri="{FF2B5EF4-FFF2-40B4-BE49-F238E27FC236}">
                    <a16:creationId xmlns:a16="http://schemas.microsoft.com/office/drawing/2014/main" id="{FC72BE89-CE24-18EC-0AB5-646830BB6488}"/>
                  </a:ext>
                </a:extLst>
              </p:cNvPr>
              <p:cNvSpPr/>
              <p:nvPr/>
            </p:nvSpPr>
            <p:spPr>
              <a:xfrm>
                <a:off x="11237775" y="5428812"/>
                <a:ext cx="245631" cy="280035"/>
              </a:xfrm>
              <a:custGeom>
                <a:avLst/>
                <a:gdLst/>
                <a:ahLst/>
                <a:cxnLst/>
                <a:rect l="l" t="t" r="r" b="b"/>
                <a:pathLst>
                  <a:path w="245631" h="280035">
                    <a:moveTo>
                      <a:pt x="0" y="0"/>
                    </a:moveTo>
                    <a:lnTo>
                      <a:pt x="245631" y="0"/>
                    </a:lnTo>
                    <a:lnTo>
                      <a:pt x="245631" y="50407"/>
                    </a:lnTo>
                    <a:lnTo>
                      <a:pt x="151219" y="50407"/>
                    </a:lnTo>
                    <a:lnTo>
                      <a:pt x="151219" y="280035"/>
                    </a:lnTo>
                    <a:lnTo>
                      <a:pt x="93612" y="280035"/>
                    </a:lnTo>
                    <a:lnTo>
                      <a:pt x="93612" y="50407"/>
                    </a:lnTo>
                    <a:lnTo>
                      <a:pt x="0" y="5040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 name="Freeform 6">
                <a:extLst>
                  <a:ext uri="{FF2B5EF4-FFF2-40B4-BE49-F238E27FC236}">
                    <a16:creationId xmlns:a16="http://schemas.microsoft.com/office/drawing/2014/main" id="{153D48ED-44B9-8C7C-1618-E4932A3F335F}"/>
                  </a:ext>
                </a:extLst>
              </p:cNvPr>
              <p:cNvSpPr/>
              <p:nvPr/>
            </p:nvSpPr>
            <p:spPr>
              <a:xfrm>
                <a:off x="11521011" y="5428812"/>
                <a:ext cx="361645" cy="280035"/>
              </a:xfrm>
              <a:custGeom>
                <a:avLst/>
                <a:gdLst/>
                <a:ahLst/>
                <a:cxnLst/>
                <a:rect l="l" t="t" r="r" b="b"/>
                <a:pathLst>
                  <a:path w="361645" h="280035">
                    <a:moveTo>
                      <a:pt x="0" y="0"/>
                    </a:moveTo>
                    <a:lnTo>
                      <a:pt x="100012" y="0"/>
                    </a:lnTo>
                    <a:lnTo>
                      <a:pt x="181622" y="210427"/>
                    </a:lnTo>
                    <a:lnTo>
                      <a:pt x="185623" y="210427"/>
                    </a:lnTo>
                    <a:lnTo>
                      <a:pt x="268033" y="0"/>
                    </a:lnTo>
                    <a:lnTo>
                      <a:pt x="361645" y="0"/>
                    </a:lnTo>
                    <a:lnTo>
                      <a:pt x="361645" y="280035"/>
                    </a:lnTo>
                    <a:lnTo>
                      <a:pt x="305638" y="280035"/>
                    </a:lnTo>
                    <a:lnTo>
                      <a:pt x="305638" y="48006"/>
                    </a:lnTo>
                    <a:lnTo>
                      <a:pt x="301637" y="48006"/>
                    </a:lnTo>
                    <a:lnTo>
                      <a:pt x="211226" y="280035"/>
                    </a:lnTo>
                    <a:lnTo>
                      <a:pt x="150418" y="280035"/>
                    </a:lnTo>
                    <a:lnTo>
                      <a:pt x="60007" y="48006"/>
                    </a:lnTo>
                    <a:lnTo>
                      <a:pt x="56807" y="48006"/>
                    </a:lnTo>
                    <a:lnTo>
                      <a:pt x="56807" y="280035"/>
                    </a:lnTo>
                    <a:lnTo>
                      <a:pt x="0" y="28003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sp>
        <p:nvSpPr>
          <p:cNvPr id="19" name="Rectangle 18">
            <a:extLst>
              <a:ext uri="{FF2B5EF4-FFF2-40B4-BE49-F238E27FC236}">
                <a16:creationId xmlns:a16="http://schemas.microsoft.com/office/drawing/2014/main" id="{AA526EF8-C741-90B4-C2E4-5A46E47F861D}"/>
              </a:ext>
            </a:extLst>
          </p:cNvPr>
          <p:cNvSpPr/>
          <p:nvPr/>
        </p:nvSpPr>
        <p:spPr>
          <a:xfrm>
            <a:off x="11563470" y="293688"/>
            <a:ext cx="336430" cy="3364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63118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Black">
    <p:bg>
      <p:bgPr>
        <a:solidFill>
          <a:schemeClr val="tx1"/>
        </a:solidFill>
        <a:effectLst/>
      </p:bgPr>
    </p:bg>
    <p:spTree>
      <p:nvGrpSpPr>
        <p:cNvPr id="1" name=""/>
        <p:cNvGrpSpPr/>
        <p:nvPr/>
      </p:nvGrpSpPr>
      <p:grpSpPr>
        <a:xfrm>
          <a:off x="0" y="0"/>
          <a:ext cx="0" cy="0"/>
          <a:chOff x="0" y="0"/>
          <a:chExt cx="0" cy="0"/>
        </a:xfrm>
      </p:grpSpPr>
      <p:sp>
        <p:nvSpPr>
          <p:cNvPr id="5" name="name_2024 sandisk or its affiliates All rights reserved">
            <a:extLst>
              <a:ext uri="{FF2B5EF4-FFF2-40B4-BE49-F238E27FC236}">
                <a16:creationId xmlns:a16="http://schemas.microsoft.com/office/drawing/2014/main" id="{EFFFC07D-0CF9-FFD6-F0CD-D4D74A7F1D23}"/>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52" name="Title 1">
            <a:extLst>
              <a:ext uri="{FF2B5EF4-FFF2-40B4-BE49-F238E27FC236}">
                <a16:creationId xmlns:a16="http://schemas.microsoft.com/office/drawing/2014/main" id="{44B28BD3-18EC-FB95-1877-48A10F09B7B0}"/>
              </a:ext>
            </a:extLst>
          </p:cNvPr>
          <p:cNvSpPr>
            <a:spLocks noGrp="1"/>
          </p:cNvSpPr>
          <p:nvPr>
            <p:ph type="title" hasCustomPrompt="1"/>
          </p:nvPr>
        </p:nvSpPr>
        <p:spPr>
          <a:xfrm>
            <a:off x="292100" y="439244"/>
            <a:ext cx="11607800" cy="1425347"/>
          </a:xfrm>
          <a:prstGeom prst="rect">
            <a:avLst/>
          </a:prstGeom>
        </p:spPr>
        <p:txBody>
          <a:bodyPr wrap="square" lIns="0" anchor="b">
            <a:noAutofit/>
          </a:bodyPr>
          <a:lstStyle>
            <a:lvl1pPr>
              <a:lnSpc>
                <a:spcPct val="100000"/>
              </a:lnSpc>
              <a:defRPr sz="3000" b="0" spc="0" baseline="0">
                <a:solidFill>
                  <a:schemeClr val="bg1"/>
                </a:solidFill>
                <a:latin typeface="+mj-lt"/>
              </a:defRPr>
            </a:lvl1pPr>
          </a:lstStyle>
          <a:p>
            <a:r>
              <a:rPr lang="en-US" dirty="0"/>
              <a:t>CLICK TO ADD TITLE</a:t>
            </a:r>
          </a:p>
        </p:txBody>
      </p:sp>
      <p:sp>
        <p:nvSpPr>
          <p:cNvPr id="3" name="Slide Number Placeholder 5">
            <a:extLst>
              <a:ext uri="{FF2B5EF4-FFF2-40B4-BE49-F238E27FC236}">
                <a16:creationId xmlns:a16="http://schemas.microsoft.com/office/drawing/2014/main" id="{2809DECB-5936-5428-8883-81380D690903}"/>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bg1"/>
                </a:solidFill>
                <a:latin typeface="NB Architekt Pro Neue" panose="02010509020201040001" pitchFamily="49" charset="77"/>
                <a:cs typeface="Consolas" panose="020B0609020204030204" pitchFamily="49" charset="0"/>
              </a:defRPr>
            </a:lvl1pPr>
          </a:lstStyle>
          <a:p>
            <a:fld id="{92D509DB-EBCE-4D61-8318-28A8BEF1ACDF}" type="slidenum">
              <a:rPr lang="en-MY" smtClean="0"/>
              <a:t>‹#›</a:t>
            </a:fld>
            <a:endParaRPr lang="en-MY"/>
          </a:p>
        </p:txBody>
      </p:sp>
      <p:grpSp>
        <p:nvGrpSpPr>
          <p:cNvPr id="12" name="Group 11">
            <a:extLst>
              <a:ext uri="{FF2B5EF4-FFF2-40B4-BE49-F238E27FC236}">
                <a16:creationId xmlns:a16="http://schemas.microsoft.com/office/drawing/2014/main" id="{A04647B2-3595-A741-1EC4-A09E9488BC24}"/>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3" name="Freeform 12">
              <a:extLst>
                <a:ext uri="{FF2B5EF4-FFF2-40B4-BE49-F238E27FC236}">
                  <a16:creationId xmlns:a16="http://schemas.microsoft.com/office/drawing/2014/main" id="{CEB56B84-5BE3-3D3F-7401-04188DADEF39}"/>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6CCA0356-9320-B942-6773-B921AB688397}"/>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CA595F84-C51D-066F-E065-0F6520E2092C}"/>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3CE45755-1412-2737-07F6-C06A364D54D6}"/>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A60D7546-48E6-2469-1BA2-B844BBF9D957}"/>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ED57CB0E-899C-746E-611B-3D1A00857EEA}"/>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7CDE551A-6BA3-015B-3833-6BCA61180547}"/>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ED82E78D-3819-1F1A-D966-BC3B3F9B3370}"/>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AEFE6622-74C6-53C0-15F3-CD6A14815A22}"/>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6525B237-3E5C-7EC5-C2F0-E646787E2F33}"/>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CE3006BC-623B-0218-1B09-75D08880AA35}"/>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4" name="name_2024 sandisk or its affiliates All rights reserved">
            <a:extLst>
              <a:ext uri="{FF2B5EF4-FFF2-40B4-BE49-F238E27FC236}">
                <a16:creationId xmlns:a16="http://schemas.microsoft.com/office/drawing/2014/main" id="{646CA856-70AA-D85B-625B-97C1AEB1CED6}"/>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6" name="name_2024 sandisk or its affiliates All rights reserved">
            <a:extLst>
              <a:ext uri="{FF2B5EF4-FFF2-40B4-BE49-F238E27FC236}">
                <a16:creationId xmlns:a16="http://schemas.microsoft.com/office/drawing/2014/main" id="{14A74770-E2CD-E746-760E-E7B7AB9D9959}"/>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“START” “REPEAT” “1988/2025”</a:t>
            </a:r>
          </a:p>
        </p:txBody>
      </p:sp>
      <p:sp>
        <p:nvSpPr>
          <p:cNvPr id="37" name="Rectangle 36">
            <a:extLst>
              <a:ext uri="{FF2B5EF4-FFF2-40B4-BE49-F238E27FC236}">
                <a16:creationId xmlns:a16="http://schemas.microsoft.com/office/drawing/2014/main" id="{08BE3BE6-2545-620F-5B54-B70AD5AF750F}"/>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9" name="Content Placeholder 8">
            <a:extLst>
              <a:ext uri="{FF2B5EF4-FFF2-40B4-BE49-F238E27FC236}">
                <a16:creationId xmlns:a16="http://schemas.microsoft.com/office/drawing/2014/main" id="{402A282F-C080-4B95-9D93-6C0221C2F465}"/>
              </a:ext>
            </a:extLst>
          </p:cNvPr>
          <p:cNvSpPr>
            <a:spLocks noGrp="1"/>
          </p:cNvSpPr>
          <p:nvPr>
            <p:ph sz="quarter" idx="11" hasCustomPrompt="1"/>
          </p:nvPr>
        </p:nvSpPr>
        <p:spPr>
          <a:xfrm>
            <a:off x="292099" y="2284930"/>
            <a:ext cx="11607801" cy="3885745"/>
          </a:xfrm>
          <a:prstGeom prst="rect">
            <a:avLst/>
          </a:prstGeom>
        </p:spPr>
        <p:txBody>
          <a:bodyPr lIns="0" bIns="0">
            <a:noAutofit/>
          </a:bodyPr>
          <a:lstStyle>
            <a:lvl1pPr marL="292608"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1pPr>
            <a:lvl2pPr marL="585216"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2pPr>
            <a:lvl3pPr marL="877824"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3pPr>
            <a:lvl4pPr marL="1170432"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4pPr>
            <a:lvl5pPr marL="1463040"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217585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Gray">
    <p:bg>
      <p:bgPr>
        <a:solidFill>
          <a:schemeClr val="accent1"/>
        </a:solidFill>
        <a:effectLst/>
      </p:bgPr>
    </p:bg>
    <p:spTree>
      <p:nvGrpSpPr>
        <p:cNvPr id="1" name=""/>
        <p:cNvGrpSpPr/>
        <p:nvPr/>
      </p:nvGrpSpPr>
      <p:grpSpPr>
        <a:xfrm>
          <a:off x="0" y="0"/>
          <a:ext cx="0" cy="0"/>
          <a:chOff x="0" y="0"/>
          <a:chExt cx="0" cy="0"/>
        </a:xfrm>
      </p:grpSpPr>
      <p:sp>
        <p:nvSpPr>
          <p:cNvPr id="5" name="name_2024 sandisk or its affiliates All rights reserved">
            <a:extLst>
              <a:ext uri="{FF2B5EF4-FFF2-40B4-BE49-F238E27FC236}">
                <a16:creationId xmlns:a16="http://schemas.microsoft.com/office/drawing/2014/main" id="{EFFFC07D-0CF9-FFD6-F0CD-D4D74A7F1D23}"/>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52" name="Title 1">
            <a:extLst>
              <a:ext uri="{FF2B5EF4-FFF2-40B4-BE49-F238E27FC236}">
                <a16:creationId xmlns:a16="http://schemas.microsoft.com/office/drawing/2014/main" id="{44B28BD3-18EC-FB95-1877-48A10F09B7B0}"/>
              </a:ext>
            </a:extLst>
          </p:cNvPr>
          <p:cNvSpPr>
            <a:spLocks noGrp="1"/>
          </p:cNvSpPr>
          <p:nvPr>
            <p:ph type="title" hasCustomPrompt="1"/>
          </p:nvPr>
        </p:nvSpPr>
        <p:spPr>
          <a:xfrm>
            <a:off x="292100" y="439244"/>
            <a:ext cx="11607800" cy="1425347"/>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3" name="Slide Number Placeholder 5">
            <a:extLst>
              <a:ext uri="{FF2B5EF4-FFF2-40B4-BE49-F238E27FC236}">
                <a16:creationId xmlns:a16="http://schemas.microsoft.com/office/drawing/2014/main" id="{2809DECB-5936-5428-8883-81380D690903}"/>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92D509DB-EBCE-4D61-8318-28A8BEF1ACDF}" type="slidenum">
              <a:rPr lang="en-MY" smtClean="0"/>
              <a:t>‹#›</a:t>
            </a:fld>
            <a:endParaRPr lang="en-MY"/>
          </a:p>
        </p:txBody>
      </p:sp>
      <p:grpSp>
        <p:nvGrpSpPr>
          <p:cNvPr id="12" name="Group 11">
            <a:extLst>
              <a:ext uri="{FF2B5EF4-FFF2-40B4-BE49-F238E27FC236}">
                <a16:creationId xmlns:a16="http://schemas.microsoft.com/office/drawing/2014/main" id="{D997292F-CF1E-3CD4-CD5B-27D17B02060C}"/>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3" name="Freeform 12">
              <a:extLst>
                <a:ext uri="{FF2B5EF4-FFF2-40B4-BE49-F238E27FC236}">
                  <a16:creationId xmlns:a16="http://schemas.microsoft.com/office/drawing/2014/main" id="{015F0CA2-4CC9-ADEF-4F8F-87D8057851FC}"/>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FF0C4E8B-F76F-C544-D198-0A70045B8783}"/>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142F149E-6873-D283-0DA0-18010F05859D}"/>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20F40659-20B1-F441-4897-5A556619185A}"/>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EF41CF2C-C479-03FD-A940-AD524158EA44}"/>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B4A86CF7-AB7B-BE2F-18D8-B07905D46010}"/>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C477B0D6-C4D1-A790-B6A0-964722CE8C67}"/>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2050C485-7816-EC75-A8F0-1E989B63068F}"/>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7441CEAD-6437-E895-E401-B754FBC2BAE0}"/>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F6744FFA-4E92-F613-7AA5-92C01C3B9D6F}"/>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54439DC5-B658-774B-2032-D21C7FEAA41B}"/>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3" name="name_2024 sandisk or its affiliates All rights reserved">
            <a:extLst>
              <a:ext uri="{FF2B5EF4-FFF2-40B4-BE49-F238E27FC236}">
                <a16:creationId xmlns:a16="http://schemas.microsoft.com/office/drawing/2014/main" id="{72F8658A-7DDF-1A0E-9043-BDEC07FAFDB0}"/>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5" name="name_2024 sandisk or its affiliates All rights reserved">
            <a:extLst>
              <a:ext uri="{FF2B5EF4-FFF2-40B4-BE49-F238E27FC236}">
                <a16:creationId xmlns:a16="http://schemas.microsoft.com/office/drawing/2014/main" id="{CBE807D9-F695-A0B4-A653-328CF15F3DD2}"/>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6" name="Rectangle 35">
            <a:extLst>
              <a:ext uri="{FF2B5EF4-FFF2-40B4-BE49-F238E27FC236}">
                <a16:creationId xmlns:a16="http://schemas.microsoft.com/office/drawing/2014/main" id="{B57C35AE-61A7-BB1B-B1A0-A6A5B41E1E65}"/>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Content Placeholder 8">
            <a:extLst>
              <a:ext uri="{FF2B5EF4-FFF2-40B4-BE49-F238E27FC236}">
                <a16:creationId xmlns:a16="http://schemas.microsoft.com/office/drawing/2014/main" id="{98395796-33AA-51E3-CE74-B5F0900243A6}"/>
              </a:ext>
            </a:extLst>
          </p:cNvPr>
          <p:cNvSpPr>
            <a:spLocks noGrp="1"/>
          </p:cNvSpPr>
          <p:nvPr>
            <p:ph sz="quarter" idx="11" hasCustomPrompt="1"/>
          </p:nvPr>
        </p:nvSpPr>
        <p:spPr>
          <a:xfrm>
            <a:off x="292099" y="2284930"/>
            <a:ext cx="11607801" cy="3885745"/>
          </a:xfrm>
          <a:prstGeom prst="rect">
            <a:avLst/>
          </a:prstGeom>
        </p:spPr>
        <p:txBody>
          <a:bodyPr lIns="0" bIns="0">
            <a:noAutofit/>
          </a:bodyPr>
          <a:lstStyle>
            <a:lvl1pPr marL="292608"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1pPr>
            <a:lvl2pPr marL="585216"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2pPr>
            <a:lvl3pPr marL="877824"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3pPr>
            <a:lvl4pPr marL="1170432"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4pPr>
            <a:lvl5pPr marL="1463040"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696605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White">
    <p:bg>
      <p:bgPr>
        <a:solidFill>
          <a:schemeClr val="bg1"/>
        </a:solidFill>
        <a:effectLst/>
      </p:bgPr>
    </p:bg>
    <p:spTree>
      <p:nvGrpSpPr>
        <p:cNvPr id="1" name=""/>
        <p:cNvGrpSpPr/>
        <p:nvPr/>
      </p:nvGrpSpPr>
      <p:grpSpPr>
        <a:xfrm>
          <a:off x="0" y="0"/>
          <a:ext cx="0" cy="0"/>
          <a:chOff x="0" y="0"/>
          <a:chExt cx="0" cy="0"/>
        </a:xfrm>
      </p:grpSpPr>
      <p:sp>
        <p:nvSpPr>
          <p:cNvPr id="5" name="name_2024 sandisk or its affiliates All rights reserved">
            <a:extLst>
              <a:ext uri="{FF2B5EF4-FFF2-40B4-BE49-F238E27FC236}">
                <a16:creationId xmlns:a16="http://schemas.microsoft.com/office/drawing/2014/main" id="{EFFFC07D-0CF9-FFD6-F0CD-D4D74A7F1D23}"/>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52" name="Title 1">
            <a:extLst>
              <a:ext uri="{FF2B5EF4-FFF2-40B4-BE49-F238E27FC236}">
                <a16:creationId xmlns:a16="http://schemas.microsoft.com/office/drawing/2014/main" id="{44B28BD3-18EC-FB95-1877-48A10F09B7B0}"/>
              </a:ext>
            </a:extLst>
          </p:cNvPr>
          <p:cNvSpPr>
            <a:spLocks noGrp="1"/>
          </p:cNvSpPr>
          <p:nvPr>
            <p:ph type="title" hasCustomPrompt="1"/>
          </p:nvPr>
        </p:nvSpPr>
        <p:spPr>
          <a:xfrm>
            <a:off x="292100" y="439244"/>
            <a:ext cx="11607800" cy="1425347"/>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3" name="Slide Number Placeholder 5">
            <a:extLst>
              <a:ext uri="{FF2B5EF4-FFF2-40B4-BE49-F238E27FC236}">
                <a16:creationId xmlns:a16="http://schemas.microsoft.com/office/drawing/2014/main" id="{2809DECB-5936-5428-8883-81380D690903}"/>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92D509DB-EBCE-4D61-8318-28A8BEF1ACDF}" type="slidenum">
              <a:rPr lang="en-MY" smtClean="0"/>
              <a:t>‹#›</a:t>
            </a:fld>
            <a:endParaRPr lang="en-MY"/>
          </a:p>
        </p:txBody>
      </p:sp>
      <p:grpSp>
        <p:nvGrpSpPr>
          <p:cNvPr id="12" name="Group 11">
            <a:extLst>
              <a:ext uri="{FF2B5EF4-FFF2-40B4-BE49-F238E27FC236}">
                <a16:creationId xmlns:a16="http://schemas.microsoft.com/office/drawing/2014/main" id="{68F43665-ADE7-01E8-0170-7FE3F702A28E}"/>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3" name="Freeform 12">
              <a:extLst>
                <a:ext uri="{FF2B5EF4-FFF2-40B4-BE49-F238E27FC236}">
                  <a16:creationId xmlns:a16="http://schemas.microsoft.com/office/drawing/2014/main" id="{E697CA37-B9D0-BF99-9E1D-F0FE058DA195}"/>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FFF59A5B-6547-4923-2DCD-3DEE1DBF56E7}"/>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A6622E23-4806-0482-605D-D57F8001076F}"/>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A7F6BAB7-1CE0-3383-B22D-2451C12477C0}"/>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9869B75A-4312-079A-DB76-312B5FF8A041}"/>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003CCD0F-6B57-E374-3261-B843A2B9E98C}"/>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82B70F33-1D4C-8DC0-1F38-B911C8D81BE7}"/>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39FBC49B-A162-7935-10EF-6FBAF8003975}"/>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CA72D42B-2AF8-6787-0226-B1B0C75ED8F3}"/>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28349935-8A31-53C3-F92C-EADE49842785}"/>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E3FC1670-0286-A12F-DF8D-7F0B38C12572}"/>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3" name="name_2024 sandisk or its affiliates All rights reserved">
            <a:extLst>
              <a:ext uri="{FF2B5EF4-FFF2-40B4-BE49-F238E27FC236}">
                <a16:creationId xmlns:a16="http://schemas.microsoft.com/office/drawing/2014/main" id="{7B158CA7-6BD7-4A79-CA3C-EFD2F50C9790}"/>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5" name="name_2024 sandisk or its affiliates All rights reserved">
            <a:extLst>
              <a:ext uri="{FF2B5EF4-FFF2-40B4-BE49-F238E27FC236}">
                <a16:creationId xmlns:a16="http://schemas.microsoft.com/office/drawing/2014/main" id="{50D7B5B4-45F6-C52A-103A-232CD5411C0A}"/>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6" name="Rectangle 35">
            <a:extLst>
              <a:ext uri="{FF2B5EF4-FFF2-40B4-BE49-F238E27FC236}">
                <a16:creationId xmlns:a16="http://schemas.microsoft.com/office/drawing/2014/main" id="{1EE45B96-414A-F378-EB73-6FCEEED0CE78}"/>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Content Placeholder 8">
            <a:extLst>
              <a:ext uri="{FF2B5EF4-FFF2-40B4-BE49-F238E27FC236}">
                <a16:creationId xmlns:a16="http://schemas.microsoft.com/office/drawing/2014/main" id="{E1D4FC08-8E31-A604-4A57-3FF232DD4FA8}"/>
              </a:ext>
            </a:extLst>
          </p:cNvPr>
          <p:cNvSpPr>
            <a:spLocks noGrp="1"/>
          </p:cNvSpPr>
          <p:nvPr>
            <p:ph sz="quarter" idx="11" hasCustomPrompt="1"/>
          </p:nvPr>
        </p:nvSpPr>
        <p:spPr>
          <a:xfrm>
            <a:off x="292099" y="2284930"/>
            <a:ext cx="11607801" cy="3885745"/>
          </a:xfrm>
          <a:prstGeom prst="rect">
            <a:avLst/>
          </a:prstGeom>
        </p:spPr>
        <p:txBody>
          <a:bodyPr lIns="0" bIns="0">
            <a:noAutofit/>
          </a:bodyPr>
          <a:lstStyle>
            <a:lvl1pPr marL="292608"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1pPr>
            <a:lvl2pPr marL="585216"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2pPr>
            <a:lvl3pPr marL="877824"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3pPr>
            <a:lvl4pPr marL="1170432"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4pPr>
            <a:lvl5pPr marL="1463040"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298302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Subtitle Black">
    <p:bg>
      <p:bgPr>
        <a:solidFill>
          <a:schemeClr val="tx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EF2E9E0C-E8BF-E64B-88D1-09D94508D838}"/>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60" name="Title 1">
            <a:extLst>
              <a:ext uri="{FF2B5EF4-FFF2-40B4-BE49-F238E27FC236}">
                <a16:creationId xmlns:a16="http://schemas.microsoft.com/office/drawing/2014/main" id="{DC22E9CB-00DB-F8F3-4E25-BF980D833313}"/>
              </a:ext>
            </a:extLst>
          </p:cNvPr>
          <p:cNvSpPr>
            <a:spLocks noGrp="1"/>
          </p:cNvSpPr>
          <p:nvPr>
            <p:ph type="title" hasCustomPrompt="1"/>
          </p:nvPr>
        </p:nvSpPr>
        <p:spPr>
          <a:xfrm>
            <a:off x="292099" y="442939"/>
            <a:ext cx="11607801" cy="964579"/>
          </a:xfrm>
          <a:prstGeom prst="rect">
            <a:avLst/>
          </a:prstGeom>
        </p:spPr>
        <p:txBody>
          <a:bodyPr wrap="square" lIns="0" anchor="b">
            <a:noAutofit/>
          </a:bodyPr>
          <a:lstStyle>
            <a:lvl1pPr>
              <a:lnSpc>
                <a:spcPct val="100000"/>
              </a:lnSpc>
              <a:defRPr sz="3000" b="0" spc="0" baseline="0">
                <a:solidFill>
                  <a:schemeClr val="bg1"/>
                </a:solidFill>
                <a:latin typeface="+mj-lt"/>
              </a:defRPr>
            </a:lvl1pPr>
          </a:lstStyle>
          <a:p>
            <a:r>
              <a:rPr lang="en-US" dirty="0"/>
              <a:t>CLICK TO ADD TITLE</a:t>
            </a:r>
          </a:p>
        </p:txBody>
      </p:sp>
      <p:sp>
        <p:nvSpPr>
          <p:cNvPr id="61" name="Text Placeholder 13">
            <a:extLst>
              <a:ext uri="{FF2B5EF4-FFF2-40B4-BE49-F238E27FC236}">
                <a16:creationId xmlns:a16="http://schemas.microsoft.com/office/drawing/2014/main" id="{958C97A4-E8B0-290A-15E7-CED030171903}"/>
              </a:ext>
            </a:extLst>
          </p:cNvPr>
          <p:cNvSpPr>
            <a:spLocks noGrp="1"/>
          </p:cNvSpPr>
          <p:nvPr>
            <p:ph type="body" sz="quarter" idx="12" hasCustomPrompt="1"/>
          </p:nvPr>
        </p:nvSpPr>
        <p:spPr>
          <a:xfrm>
            <a:off x="292099" y="1407519"/>
            <a:ext cx="11607801" cy="496143"/>
          </a:xfrm>
          <a:prstGeom prst="rect">
            <a:avLst/>
          </a:prstGeom>
        </p:spPr>
        <p:txBody>
          <a:bodyPr wrap="none" lIns="0" bIns="0">
            <a:noAutofit/>
          </a:bodyPr>
          <a:lstStyle>
            <a:lvl1pPr marL="0" indent="0">
              <a:lnSpc>
                <a:spcPct val="100000"/>
              </a:lnSpc>
              <a:spcAft>
                <a:spcPts val="0"/>
              </a:spcAft>
              <a:buNone/>
              <a:defRPr sz="3000" b="0" spc="0" baseline="0">
                <a:solidFill>
                  <a:schemeClr val="accent1"/>
                </a:solidFill>
                <a:latin typeface="+mj-lt"/>
              </a:defRPr>
            </a:lvl1pPr>
            <a:lvl2pPr marL="274304" indent="0">
              <a:buNone/>
              <a:defRPr/>
            </a:lvl2pPr>
            <a:lvl3pPr marL="914346" indent="0">
              <a:buNone/>
              <a:defRPr/>
            </a:lvl3pPr>
            <a:lvl4pPr marL="1371519" indent="0">
              <a:buNone/>
              <a:defRPr/>
            </a:lvl4pPr>
            <a:lvl5pPr marL="1828693" indent="0">
              <a:buNone/>
              <a:defRPr/>
            </a:lvl5pPr>
          </a:lstStyle>
          <a:p>
            <a:pPr lvl="0"/>
            <a:r>
              <a:rPr lang="en-US" dirty="0"/>
              <a:t>Click to Add Subtitle</a:t>
            </a:r>
          </a:p>
        </p:txBody>
      </p:sp>
      <p:sp>
        <p:nvSpPr>
          <p:cNvPr id="3" name="Slide Number Placeholder 5">
            <a:extLst>
              <a:ext uri="{FF2B5EF4-FFF2-40B4-BE49-F238E27FC236}">
                <a16:creationId xmlns:a16="http://schemas.microsoft.com/office/drawing/2014/main" id="{B3E99B66-6085-AF23-EFBE-ECBF95F2CCD6}"/>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bg1"/>
                </a:solidFill>
                <a:latin typeface="NB Architekt Pro Neue" panose="02010509020201040001" pitchFamily="49" charset="77"/>
                <a:cs typeface="Consolas" panose="020B0609020204030204" pitchFamily="49" charset="0"/>
              </a:defRPr>
            </a:lvl1pPr>
          </a:lstStyle>
          <a:p>
            <a:fld id="{92D509DB-EBCE-4D61-8318-28A8BEF1ACDF}" type="slidenum">
              <a:rPr lang="en-MY" smtClean="0"/>
              <a:t>‹#›</a:t>
            </a:fld>
            <a:endParaRPr lang="en-MY"/>
          </a:p>
        </p:txBody>
      </p:sp>
      <p:grpSp>
        <p:nvGrpSpPr>
          <p:cNvPr id="17" name="Group 16">
            <a:extLst>
              <a:ext uri="{FF2B5EF4-FFF2-40B4-BE49-F238E27FC236}">
                <a16:creationId xmlns:a16="http://schemas.microsoft.com/office/drawing/2014/main" id="{46EE3D5D-5564-276A-F946-9C889AE6DC05}"/>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8" name="Freeform 17">
              <a:extLst>
                <a:ext uri="{FF2B5EF4-FFF2-40B4-BE49-F238E27FC236}">
                  <a16:creationId xmlns:a16="http://schemas.microsoft.com/office/drawing/2014/main" id="{88A85A7E-F460-1F7E-16E3-2759A2BCF211}"/>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9" name="Freeform 18">
              <a:extLst>
                <a:ext uri="{FF2B5EF4-FFF2-40B4-BE49-F238E27FC236}">
                  <a16:creationId xmlns:a16="http://schemas.microsoft.com/office/drawing/2014/main" id="{FE2AAA60-E5A9-2903-6149-D4823B3D04D7}"/>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0" name="Freeform 19">
              <a:extLst>
                <a:ext uri="{FF2B5EF4-FFF2-40B4-BE49-F238E27FC236}">
                  <a16:creationId xmlns:a16="http://schemas.microsoft.com/office/drawing/2014/main" id="{B81679E5-E8BE-FC00-512F-C377F77A70D0}"/>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5308F59A-B699-AB3E-CF97-5EF299ECC0A1}"/>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39954F61-7834-C29E-6112-788A0F461E59}"/>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0CB30C72-CD21-56E2-7058-306294D997F0}"/>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8A0F8160-C1DB-CC8A-E39C-FE00E705DBF0}"/>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83695381-7278-5305-A523-B7EAE6B9582B}"/>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F9303C80-5A5C-92C6-4960-E066E5DA9F6B}"/>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FF1929CF-D5C2-9070-55B0-3C7531FDD463}"/>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32FF1998-5937-9DFC-DA03-C6C693287226}"/>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2" name="name_2024 sandisk or its affiliates All rights reserved">
            <a:extLst>
              <a:ext uri="{FF2B5EF4-FFF2-40B4-BE49-F238E27FC236}">
                <a16:creationId xmlns:a16="http://schemas.microsoft.com/office/drawing/2014/main" id="{FFB30446-98ED-E20A-5D61-9A227D4A47B3}"/>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3" name="name_2024 sandisk or its affiliates All rights reserved">
            <a:extLst>
              <a:ext uri="{FF2B5EF4-FFF2-40B4-BE49-F238E27FC236}">
                <a16:creationId xmlns:a16="http://schemas.microsoft.com/office/drawing/2014/main" id="{73062082-7507-CB6E-07EA-9A09200BDCE0}"/>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“START” “REPEAT” “1988/2025”</a:t>
            </a:r>
          </a:p>
        </p:txBody>
      </p:sp>
      <p:sp>
        <p:nvSpPr>
          <p:cNvPr id="35" name="Rectangle 34">
            <a:extLst>
              <a:ext uri="{FF2B5EF4-FFF2-40B4-BE49-F238E27FC236}">
                <a16:creationId xmlns:a16="http://schemas.microsoft.com/office/drawing/2014/main" id="{1A12CBE4-3356-D233-C1C6-57028888BA46}"/>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802036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Subtitle Gray">
    <p:bg>
      <p:bgPr>
        <a:solidFill>
          <a:schemeClr val="accent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EF2E9E0C-E8BF-E64B-88D1-09D94508D838}"/>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60" name="Title 1">
            <a:extLst>
              <a:ext uri="{FF2B5EF4-FFF2-40B4-BE49-F238E27FC236}">
                <a16:creationId xmlns:a16="http://schemas.microsoft.com/office/drawing/2014/main" id="{DC22E9CB-00DB-F8F3-4E25-BF980D833313}"/>
              </a:ext>
            </a:extLst>
          </p:cNvPr>
          <p:cNvSpPr>
            <a:spLocks noGrp="1"/>
          </p:cNvSpPr>
          <p:nvPr>
            <p:ph type="title" hasCustomPrompt="1"/>
          </p:nvPr>
        </p:nvSpPr>
        <p:spPr>
          <a:xfrm>
            <a:off x="292098" y="442939"/>
            <a:ext cx="11607801" cy="960120"/>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61" name="Text Placeholder 13">
            <a:extLst>
              <a:ext uri="{FF2B5EF4-FFF2-40B4-BE49-F238E27FC236}">
                <a16:creationId xmlns:a16="http://schemas.microsoft.com/office/drawing/2014/main" id="{958C97A4-E8B0-290A-15E7-CED030171903}"/>
              </a:ext>
            </a:extLst>
          </p:cNvPr>
          <p:cNvSpPr>
            <a:spLocks noGrp="1"/>
          </p:cNvSpPr>
          <p:nvPr>
            <p:ph type="body" sz="quarter" idx="12" hasCustomPrompt="1"/>
          </p:nvPr>
        </p:nvSpPr>
        <p:spPr>
          <a:xfrm>
            <a:off x="292099" y="1407519"/>
            <a:ext cx="11608311" cy="496143"/>
          </a:xfrm>
          <a:prstGeom prst="rect">
            <a:avLst/>
          </a:prstGeom>
        </p:spPr>
        <p:txBody>
          <a:bodyPr wrap="none" lIns="0" bIns="0">
            <a:noAutofit/>
          </a:bodyPr>
          <a:lstStyle>
            <a:lvl1pPr marL="0" indent="0">
              <a:lnSpc>
                <a:spcPct val="100000"/>
              </a:lnSpc>
              <a:spcAft>
                <a:spcPts val="0"/>
              </a:spcAft>
              <a:buNone/>
              <a:defRPr sz="3000" b="0" spc="0" baseline="0">
                <a:solidFill>
                  <a:schemeClr val="accent1">
                    <a:lumMod val="50000"/>
                  </a:schemeClr>
                </a:solidFill>
                <a:latin typeface="+mj-lt"/>
              </a:defRPr>
            </a:lvl1pPr>
            <a:lvl2pPr marL="274304" indent="0">
              <a:buNone/>
              <a:defRPr/>
            </a:lvl2pPr>
            <a:lvl3pPr marL="914346" indent="0">
              <a:buNone/>
              <a:defRPr/>
            </a:lvl3pPr>
            <a:lvl4pPr marL="1371519" indent="0">
              <a:buNone/>
              <a:defRPr/>
            </a:lvl4pPr>
            <a:lvl5pPr marL="1828693" indent="0">
              <a:buNone/>
              <a:defRPr/>
            </a:lvl5pPr>
          </a:lstStyle>
          <a:p>
            <a:pPr lvl="0"/>
            <a:r>
              <a:rPr lang="en-US" dirty="0"/>
              <a:t>Click to Add Subtitle</a:t>
            </a:r>
          </a:p>
        </p:txBody>
      </p:sp>
      <p:sp>
        <p:nvSpPr>
          <p:cNvPr id="3" name="Slide Number Placeholder 5">
            <a:extLst>
              <a:ext uri="{FF2B5EF4-FFF2-40B4-BE49-F238E27FC236}">
                <a16:creationId xmlns:a16="http://schemas.microsoft.com/office/drawing/2014/main" id="{B3E99B66-6085-AF23-EFBE-ECBF95F2CCD6}"/>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92D509DB-EBCE-4D61-8318-28A8BEF1ACDF}" type="slidenum">
              <a:rPr lang="en-MY" smtClean="0"/>
              <a:t>‹#›</a:t>
            </a:fld>
            <a:endParaRPr lang="en-MY"/>
          </a:p>
        </p:txBody>
      </p:sp>
      <p:grpSp>
        <p:nvGrpSpPr>
          <p:cNvPr id="17" name="Group 16">
            <a:extLst>
              <a:ext uri="{FF2B5EF4-FFF2-40B4-BE49-F238E27FC236}">
                <a16:creationId xmlns:a16="http://schemas.microsoft.com/office/drawing/2014/main" id="{E6B2361C-1FF1-AEB6-6713-E0281B36B064}"/>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8" name="Freeform 17">
              <a:extLst>
                <a:ext uri="{FF2B5EF4-FFF2-40B4-BE49-F238E27FC236}">
                  <a16:creationId xmlns:a16="http://schemas.microsoft.com/office/drawing/2014/main" id="{B9EE28EB-F6F1-36C1-2B7E-8D95ED05FB19}"/>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9" name="Freeform 18">
              <a:extLst>
                <a:ext uri="{FF2B5EF4-FFF2-40B4-BE49-F238E27FC236}">
                  <a16:creationId xmlns:a16="http://schemas.microsoft.com/office/drawing/2014/main" id="{EB4C1E28-F21E-4009-364A-DE62868FCC6C}"/>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0" name="Freeform 19">
              <a:extLst>
                <a:ext uri="{FF2B5EF4-FFF2-40B4-BE49-F238E27FC236}">
                  <a16:creationId xmlns:a16="http://schemas.microsoft.com/office/drawing/2014/main" id="{107B6AB7-06DE-2432-5F21-63EE86265FC7}"/>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B44C2123-F401-DA5E-2E1B-BC06F75AF327}"/>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73A91731-E5A9-3219-EC9D-A11740DE7B2F}"/>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06F72D44-45C2-4750-6FAC-C96D33746180}"/>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BF18C05A-E7A3-39BB-6B14-7375C0AB406B}"/>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225E9975-A4AD-1ED7-ED3A-27B284DF66EA}"/>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B3740024-9CAF-9332-202F-21692E9002CC}"/>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743AB835-9015-A043-665E-B4CB3DCA0125}"/>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E99A9EB5-C5F9-B01B-DB12-5EB220293892}"/>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1" name="name_2024 sandisk or its affiliates All rights reserved">
            <a:extLst>
              <a:ext uri="{FF2B5EF4-FFF2-40B4-BE49-F238E27FC236}">
                <a16:creationId xmlns:a16="http://schemas.microsoft.com/office/drawing/2014/main" id="{6CC8F73B-3287-7018-969A-E477DF85FCD3}"/>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2" name="name_2024 sandisk or its affiliates All rights reserved">
            <a:extLst>
              <a:ext uri="{FF2B5EF4-FFF2-40B4-BE49-F238E27FC236}">
                <a16:creationId xmlns:a16="http://schemas.microsoft.com/office/drawing/2014/main" id="{7F30C189-812E-A59B-A8ED-2B9F5383F40D}"/>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3" name="Rectangle 32">
            <a:extLst>
              <a:ext uri="{FF2B5EF4-FFF2-40B4-BE49-F238E27FC236}">
                <a16:creationId xmlns:a16="http://schemas.microsoft.com/office/drawing/2014/main" id="{CFCF90C0-B53F-05D6-27F6-03EEBAF2E63F}"/>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7656745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Subtitle White">
    <p:bg>
      <p:bgPr>
        <a:solidFill>
          <a:schemeClr val="bg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EF2E9E0C-E8BF-E64B-88D1-09D94508D838}"/>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60" name="Title 1">
            <a:extLst>
              <a:ext uri="{FF2B5EF4-FFF2-40B4-BE49-F238E27FC236}">
                <a16:creationId xmlns:a16="http://schemas.microsoft.com/office/drawing/2014/main" id="{DC22E9CB-00DB-F8F3-4E25-BF980D833313}"/>
              </a:ext>
            </a:extLst>
          </p:cNvPr>
          <p:cNvSpPr>
            <a:spLocks noGrp="1"/>
          </p:cNvSpPr>
          <p:nvPr>
            <p:ph type="title" hasCustomPrompt="1"/>
          </p:nvPr>
        </p:nvSpPr>
        <p:spPr>
          <a:xfrm>
            <a:off x="292099" y="442939"/>
            <a:ext cx="11607801" cy="960120"/>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61" name="Text Placeholder 13">
            <a:extLst>
              <a:ext uri="{FF2B5EF4-FFF2-40B4-BE49-F238E27FC236}">
                <a16:creationId xmlns:a16="http://schemas.microsoft.com/office/drawing/2014/main" id="{958C97A4-E8B0-290A-15E7-CED030171903}"/>
              </a:ext>
            </a:extLst>
          </p:cNvPr>
          <p:cNvSpPr>
            <a:spLocks noGrp="1"/>
          </p:cNvSpPr>
          <p:nvPr>
            <p:ph type="body" sz="quarter" idx="12" hasCustomPrompt="1"/>
          </p:nvPr>
        </p:nvSpPr>
        <p:spPr>
          <a:xfrm>
            <a:off x="292099" y="1407519"/>
            <a:ext cx="11607801" cy="496143"/>
          </a:xfrm>
          <a:prstGeom prst="rect">
            <a:avLst/>
          </a:prstGeom>
        </p:spPr>
        <p:txBody>
          <a:bodyPr wrap="none" lIns="0" bIns="0">
            <a:noAutofit/>
          </a:bodyPr>
          <a:lstStyle>
            <a:lvl1pPr marL="0" indent="0">
              <a:lnSpc>
                <a:spcPct val="100000"/>
              </a:lnSpc>
              <a:spcAft>
                <a:spcPts val="0"/>
              </a:spcAft>
              <a:buNone/>
              <a:defRPr sz="3000" b="0" spc="0" baseline="0">
                <a:solidFill>
                  <a:schemeClr val="accent1">
                    <a:lumMod val="75000"/>
                  </a:schemeClr>
                </a:solidFill>
                <a:latin typeface="+mj-lt"/>
              </a:defRPr>
            </a:lvl1pPr>
            <a:lvl2pPr marL="274304" indent="0">
              <a:buNone/>
              <a:defRPr/>
            </a:lvl2pPr>
            <a:lvl3pPr marL="914346" indent="0">
              <a:buNone/>
              <a:defRPr/>
            </a:lvl3pPr>
            <a:lvl4pPr marL="1371519" indent="0">
              <a:buNone/>
              <a:defRPr/>
            </a:lvl4pPr>
            <a:lvl5pPr marL="1828693" indent="0">
              <a:buNone/>
              <a:defRPr/>
            </a:lvl5pPr>
          </a:lstStyle>
          <a:p>
            <a:pPr lvl="0"/>
            <a:r>
              <a:rPr lang="en-US" dirty="0"/>
              <a:t>Click to Add Subtitle</a:t>
            </a:r>
          </a:p>
        </p:txBody>
      </p:sp>
      <p:sp>
        <p:nvSpPr>
          <p:cNvPr id="3" name="Slide Number Placeholder 5">
            <a:extLst>
              <a:ext uri="{FF2B5EF4-FFF2-40B4-BE49-F238E27FC236}">
                <a16:creationId xmlns:a16="http://schemas.microsoft.com/office/drawing/2014/main" id="{B3E99B66-6085-AF23-EFBE-ECBF95F2CCD6}"/>
              </a:ext>
            </a:extLst>
          </p:cNvPr>
          <p:cNvSpPr>
            <a:spLocks noGrp="1"/>
          </p:cNvSpPr>
          <p:nvPr>
            <p:ph type="sldNum" sz="quarter" idx="4"/>
          </p:nvPr>
        </p:nvSpPr>
        <p:spPr>
          <a:xfrm>
            <a:off x="3192106" y="6455472"/>
            <a:ext cx="857165"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92D509DB-EBCE-4D61-8318-28A8BEF1ACDF}" type="slidenum">
              <a:rPr lang="en-MY" smtClean="0"/>
              <a:t>‹#›</a:t>
            </a:fld>
            <a:endParaRPr lang="en-MY"/>
          </a:p>
        </p:txBody>
      </p:sp>
      <p:grpSp>
        <p:nvGrpSpPr>
          <p:cNvPr id="17" name="Group 16">
            <a:extLst>
              <a:ext uri="{FF2B5EF4-FFF2-40B4-BE49-F238E27FC236}">
                <a16:creationId xmlns:a16="http://schemas.microsoft.com/office/drawing/2014/main" id="{FBA640EA-9B40-3BEC-FE96-3C5E85AFA20F}"/>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8" name="Freeform 17">
              <a:extLst>
                <a:ext uri="{FF2B5EF4-FFF2-40B4-BE49-F238E27FC236}">
                  <a16:creationId xmlns:a16="http://schemas.microsoft.com/office/drawing/2014/main" id="{733CE88C-9F15-6B6E-D642-E88B5A5FA738}"/>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9" name="Freeform 18">
              <a:extLst>
                <a:ext uri="{FF2B5EF4-FFF2-40B4-BE49-F238E27FC236}">
                  <a16:creationId xmlns:a16="http://schemas.microsoft.com/office/drawing/2014/main" id="{C1EF5B5C-ED2F-6102-6EB7-CEEE9D03EEEB}"/>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0" name="Freeform 19">
              <a:extLst>
                <a:ext uri="{FF2B5EF4-FFF2-40B4-BE49-F238E27FC236}">
                  <a16:creationId xmlns:a16="http://schemas.microsoft.com/office/drawing/2014/main" id="{825DA8C4-BD9E-7093-4D00-C226C34B9A15}"/>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A3A35920-5BE9-0EEB-2932-7B8A60BF23FD}"/>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CDCC467F-79EF-99F0-0BA6-99DF0BF0CED0}"/>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9412588D-3E04-0183-9916-AC7A460A87E4}"/>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D02A2C69-23CD-0B4F-1282-5B5C05F9B7B1}"/>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82F7100C-ED57-D482-2C29-3A73DD5516B2}"/>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EA1A0846-AB2E-5352-6E4A-CDB4C0660200}"/>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F2BDD6B2-45C9-1C85-564A-1A1E07443A4D}"/>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FE7D8272-799E-EECA-29EC-2F2D61E6D10B}"/>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2" name="name_2024 sandisk or its affiliates All rights reserved">
            <a:extLst>
              <a:ext uri="{FF2B5EF4-FFF2-40B4-BE49-F238E27FC236}">
                <a16:creationId xmlns:a16="http://schemas.microsoft.com/office/drawing/2014/main" id="{C6D3E968-6B55-F788-09CE-3B20B871322A}"/>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3" name="name_2024 sandisk or its affiliates All rights reserved">
            <a:extLst>
              <a:ext uri="{FF2B5EF4-FFF2-40B4-BE49-F238E27FC236}">
                <a16:creationId xmlns:a16="http://schemas.microsoft.com/office/drawing/2014/main" id="{80576D53-058E-8C70-D884-0222E72AFFCE}"/>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5" name="Rectangle 34">
            <a:extLst>
              <a:ext uri="{FF2B5EF4-FFF2-40B4-BE49-F238E27FC236}">
                <a16:creationId xmlns:a16="http://schemas.microsoft.com/office/drawing/2014/main" id="{7E6667A2-32FE-537D-7753-A0E6BFCABFF9}"/>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4639463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Black">
    <p:bg>
      <p:bgPr>
        <a:solidFill>
          <a:schemeClr val="tx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642738AB-3A39-2252-D671-A3F2FA22F793}"/>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45" name="Title 1">
            <a:extLst>
              <a:ext uri="{FF2B5EF4-FFF2-40B4-BE49-F238E27FC236}">
                <a16:creationId xmlns:a16="http://schemas.microsoft.com/office/drawing/2014/main" id="{62239A96-4E89-32CE-B159-D2D7803736E7}"/>
              </a:ext>
            </a:extLst>
          </p:cNvPr>
          <p:cNvSpPr>
            <a:spLocks noGrp="1"/>
          </p:cNvSpPr>
          <p:nvPr>
            <p:ph type="title" hasCustomPrompt="1"/>
          </p:nvPr>
        </p:nvSpPr>
        <p:spPr>
          <a:xfrm>
            <a:off x="292100" y="439244"/>
            <a:ext cx="11607800" cy="1425347"/>
          </a:xfrm>
          <a:prstGeom prst="rect">
            <a:avLst/>
          </a:prstGeom>
        </p:spPr>
        <p:txBody>
          <a:bodyPr wrap="square" lIns="0" anchor="b">
            <a:noAutofit/>
          </a:bodyPr>
          <a:lstStyle>
            <a:lvl1pPr>
              <a:lnSpc>
                <a:spcPct val="100000"/>
              </a:lnSpc>
              <a:defRPr sz="3000" b="0" spc="0" baseline="0">
                <a:solidFill>
                  <a:schemeClr val="bg1"/>
                </a:solidFill>
                <a:latin typeface="+mj-lt"/>
              </a:defRPr>
            </a:lvl1pPr>
          </a:lstStyle>
          <a:p>
            <a:r>
              <a:rPr lang="en-US" dirty="0"/>
              <a:t>CLICK TO ADD TITLE</a:t>
            </a:r>
          </a:p>
        </p:txBody>
      </p:sp>
      <p:sp>
        <p:nvSpPr>
          <p:cNvPr id="4" name="Slide Number Placeholder 5">
            <a:extLst>
              <a:ext uri="{FF2B5EF4-FFF2-40B4-BE49-F238E27FC236}">
                <a16:creationId xmlns:a16="http://schemas.microsoft.com/office/drawing/2014/main" id="{44AF6968-53B8-DA7A-894B-17605E587FBB}"/>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bg1"/>
                </a:solidFill>
                <a:latin typeface="NB Architekt Pro Neue" panose="02010509020201040001" pitchFamily="49" charset="77"/>
                <a:cs typeface="Consolas" panose="020B0609020204030204" pitchFamily="49" charset="0"/>
              </a:defRPr>
            </a:lvl1pPr>
          </a:lstStyle>
          <a:p>
            <a:fld id="{92D509DB-EBCE-4D61-8318-28A8BEF1ACDF}" type="slidenum">
              <a:rPr lang="en-MY" smtClean="0"/>
              <a:t>‹#›</a:t>
            </a:fld>
            <a:endParaRPr lang="en-MY"/>
          </a:p>
        </p:txBody>
      </p:sp>
      <p:grpSp>
        <p:nvGrpSpPr>
          <p:cNvPr id="19" name="Group 18">
            <a:extLst>
              <a:ext uri="{FF2B5EF4-FFF2-40B4-BE49-F238E27FC236}">
                <a16:creationId xmlns:a16="http://schemas.microsoft.com/office/drawing/2014/main" id="{834F35CF-6B39-916F-A9C2-CDB74BB1B774}"/>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20" name="Freeform 19">
              <a:extLst>
                <a:ext uri="{FF2B5EF4-FFF2-40B4-BE49-F238E27FC236}">
                  <a16:creationId xmlns:a16="http://schemas.microsoft.com/office/drawing/2014/main" id="{20411C25-D090-D0B2-F12F-22B74FC7BF48}"/>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93FFAF4C-85A9-20F2-2147-D51823291C6F}"/>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CF1428A7-2EFE-9248-2527-67C887F1A14D}"/>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060A0A5F-B898-7474-4E1B-F982699C6B65}"/>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04C08D48-6ADF-0478-4FD8-285B14571158}"/>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FB516320-324E-D2BF-4324-B5C57EC5247D}"/>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9EA04773-863C-996F-24B6-DDA959717712}"/>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FE69647E-A7E5-5FEA-1387-7BDE955235D0}"/>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606CDCC5-8E11-E5AF-1221-1142F287EFC6}"/>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47CEBA78-6D0C-2B8B-290A-9082FB900EA5}"/>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2A678A48-94C4-0442-B88E-F437670FBFD8}"/>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2" name="name_2024 sandisk or its affiliates All rights reserved">
            <a:extLst>
              <a:ext uri="{FF2B5EF4-FFF2-40B4-BE49-F238E27FC236}">
                <a16:creationId xmlns:a16="http://schemas.microsoft.com/office/drawing/2014/main" id="{22280101-B852-305A-1BD3-59B6B361FC3C}"/>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3" name="name_2024 sandisk or its affiliates All rights reserved">
            <a:extLst>
              <a:ext uri="{FF2B5EF4-FFF2-40B4-BE49-F238E27FC236}">
                <a16:creationId xmlns:a16="http://schemas.microsoft.com/office/drawing/2014/main" id="{E095BAF6-CB05-FD2B-88EE-80784301AA7B}"/>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“START” “REPEAT” “1988/2025”</a:t>
            </a:r>
          </a:p>
        </p:txBody>
      </p:sp>
      <p:sp>
        <p:nvSpPr>
          <p:cNvPr id="34" name="Rectangle 33">
            <a:extLst>
              <a:ext uri="{FF2B5EF4-FFF2-40B4-BE49-F238E27FC236}">
                <a16:creationId xmlns:a16="http://schemas.microsoft.com/office/drawing/2014/main" id="{AB2E12A4-8161-676E-B0BC-CD336BCD436E}"/>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3009203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Gray">
    <p:bg>
      <p:bgPr>
        <a:solidFill>
          <a:schemeClr val="accent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642738AB-3A39-2252-D671-A3F2FA22F793}"/>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45" name="Title 1">
            <a:extLst>
              <a:ext uri="{FF2B5EF4-FFF2-40B4-BE49-F238E27FC236}">
                <a16:creationId xmlns:a16="http://schemas.microsoft.com/office/drawing/2014/main" id="{62239A96-4E89-32CE-B159-D2D7803736E7}"/>
              </a:ext>
            </a:extLst>
          </p:cNvPr>
          <p:cNvSpPr>
            <a:spLocks noGrp="1"/>
          </p:cNvSpPr>
          <p:nvPr>
            <p:ph type="title" hasCustomPrompt="1"/>
          </p:nvPr>
        </p:nvSpPr>
        <p:spPr>
          <a:xfrm>
            <a:off x="292100" y="439244"/>
            <a:ext cx="11607800" cy="1425347"/>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4" name="Slide Number Placeholder 5">
            <a:extLst>
              <a:ext uri="{FF2B5EF4-FFF2-40B4-BE49-F238E27FC236}">
                <a16:creationId xmlns:a16="http://schemas.microsoft.com/office/drawing/2014/main" id="{44AF6968-53B8-DA7A-894B-17605E587FBB}"/>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92D509DB-EBCE-4D61-8318-28A8BEF1ACDF}" type="slidenum">
              <a:rPr lang="en-MY" smtClean="0"/>
              <a:t>‹#›</a:t>
            </a:fld>
            <a:endParaRPr lang="en-MY"/>
          </a:p>
        </p:txBody>
      </p:sp>
      <p:grpSp>
        <p:nvGrpSpPr>
          <p:cNvPr id="19" name="Group 18">
            <a:extLst>
              <a:ext uri="{FF2B5EF4-FFF2-40B4-BE49-F238E27FC236}">
                <a16:creationId xmlns:a16="http://schemas.microsoft.com/office/drawing/2014/main" id="{FE76FBDE-17D0-4DA3-A8FB-9D9B252458B2}"/>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20" name="Freeform 19">
              <a:extLst>
                <a:ext uri="{FF2B5EF4-FFF2-40B4-BE49-F238E27FC236}">
                  <a16:creationId xmlns:a16="http://schemas.microsoft.com/office/drawing/2014/main" id="{4ACE6E5F-2549-F335-1306-68261507B180}"/>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35212BCC-AD18-02BB-8B33-B2194EA20DAF}"/>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9643817C-95E5-D4D0-D54C-6AE3A82850D8}"/>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7300BA43-134C-DBA1-5272-99BAB06FF14A}"/>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EBD5B91B-0CE6-0C22-DF37-D38902F5BE82}"/>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0D10FAD8-C83B-8723-1D36-1C855F85F30B}"/>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EF43D845-BFD3-5105-A206-71E806A63698}"/>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A35DCF02-48D8-2DC2-CB99-DE8C34C91439}"/>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4E8843F8-5643-AA25-1221-68D578117320}"/>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91427FBE-6FF2-E92A-973F-0A76280150DA}"/>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6E9A3582-36D4-3DB2-7408-DEC61231181B}"/>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2" name="name_2024 sandisk or its affiliates All rights reserved">
            <a:extLst>
              <a:ext uri="{FF2B5EF4-FFF2-40B4-BE49-F238E27FC236}">
                <a16:creationId xmlns:a16="http://schemas.microsoft.com/office/drawing/2014/main" id="{643D72E0-7B3C-64A0-D80E-D1E987BA52CD}"/>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3" name="name_2024 sandisk or its affiliates All rights reserved">
            <a:extLst>
              <a:ext uri="{FF2B5EF4-FFF2-40B4-BE49-F238E27FC236}">
                <a16:creationId xmlns:a16="http://schemas.microsoft.com/office/drawing/2014/main" id="{8E94B2FB-FB6B-7F08-A9EC-FB4F25889317}"/>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4" name="Rectangle 33">
            <a:extLst>
              <a:ext uri="{FF2B5EF4-FFF2-40B4-BE49-F238E27FC236}">
                <a16:creationId xmlns:a16="http://schemas.microsoft.com/office/drawing/2014/main" id="{3A21EAF7-0FA9-C747-FADE-EB9909F140A5}"/>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1419147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White">
    <p:bg>
      <p:bgPr>
        <a:solidFill>
          <a:schemeClr val="bg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642738AB-3A39-2252-D671-A3F2FA22F793}"/>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45" name="Title 1">
            <a:extLst>
              <a:ext uri="{FF2B5EF4-FFF2-40B4-BE49-F238E27FC236}">
                <a16:creationId xmlns:a16="http://schemas.microsoft.com/office/drawing/2014/main" id="{62239A96-4E89-32CE-B159-D2D7803736E7}"/>
              </a:ext>
            </a:extLst>
          </p:cNvPr>
          <p:cNvSpPr>
            <a:spLocks noGrp="1"/>
          </p:cNvSpPr>
          <p:nvPr>
            <p:ph type="title" hasCustomPrompt="1"/>
          </p:nvPr>
        </p:nvSpPr>
        <p:spPr>
          <a:xfrm>
            <a:off x="292100" y="439244"/>
            <a:ext cx="11607800" cy="1425347"/>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4" name="Slide Number Placeholder 5">
            <a:extLst>
              <a:ext uri="{FF2B5EF4-FFF2-40B4-BE49-F238E27FC236}">
                <a16:creationId xmlns:a16="http://schemas.microsoft.com/office/drawing/2014/main" id="{44AF6968-53B8-DA7A-894B-17605E587FBB}"/>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92D509DB-EBCE-4D61-8318-28A8BEF1ACDF}" type="slidenum">
              <a:rPr lang="en-MY" smtClean="0"/>
              <a:t>‹#›</a:t>
            </a:fld>
            <a:endParaRPr lang="en-MY"/>
          </a:p>
        </p:txBody>
      </p:sp>
      <p:grpSp>
        <p:nvGrpSpPr>
          <p:cNvPr id="19" name="Group 18">
            <a:extLst>
              <a:ext uri="{FF2B5EF4-FFF2-40B4-BE49-F238E27FC236}">
                <a16:creationId xmlns:a16="http://schemas.microsoft.com/office/drawing/2014/main" id="{7F0406A0-E371-CCA0-0E3C-011931EE09EC}"/>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20" name="Freeform 19">
              <a:extLst>
                <a:ext uri="{FF2B5EF4-FFF2-40B4-BE49-F238E27FC236}">
                  <a16:creationId xmlns:a16="http://schemas.microsoft.com/office/drawing/2014/main" id="{D64245B2-0CB5-7B8B-CC15-AE5BA4296F27}"/>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2FF7457D-84BE-C4EA-EC45-E88013B6E66B}"/>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7A08D193-7FD6-1CBA-BC5D-3B74B7BCBF16}"/>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7EB08EFB-08ED-E974-2DAA-2DEC28F0E39B}"/>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0ED1BC95-58DF-138C-CDA1-26DFC53D4DCF}"/>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10BDCFD7-3FBF-9E3E-E741-AA0496901016}"/>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23FA7BB8-3B27-1071-F195-CFD17D443085}"/>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4BAE674E-096B-E0A5-B7C3-120F887949EF}"/>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302645B4-5800-7AAB-AC5A-09ED8D6FF050}"/>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DC99294D-BF32-6EAD-73D3-0606521CE43C}"/>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B214E987-5A69-8703-F571-5E68DF37A9D6}"/>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2" name="name_2024 sandisk or its affiliates All rights reserved">
            <a:extLst>
              <a:ext uri="{FF2B5EF4-FFF2-40B4-BE49-F238E27FC236}">
                <a16:creationId xmlns:a16="http://schemas.microsoft.com/office/drawing/2014/main" id="{B1951E7E-D22B-360E-A694-AD8930F2BDE4}"/>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3" name="name_2024 sandisk or its affiliates All rights reserved">
            <a:extLst>
              <a:ext uri="{FF2B5EF4-FFF2-40B4-BE49-F238E27FC236}">
                <a16:creationId xmlns:a16="http://schemas.microsoft.com/office/drawing/2014/main" id="{480C0E7B-FC10-7560-47C4-23ED64BAFA41}"/>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4" name="Rectangle 33">
            <a:extLst>
              <a:ext uri="{FF2B5EF4-FFF2-40B4-BE49-F238E27FC236}">
                <a16:creationId xmlns:a16="http://schemas.microsoft.com/office/drawing/2014/main" id="{1FF71922-37DB-D48B-0C10-D21700C2ED8E}"/>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8176483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Black">
    <p:bg>
      <p:bgPr>
        <a:solidFill>
          <a:schemeClr val="tx1"/>
        </a:solidFill>
        <a:effectLst/>
      </p:bgPr>
    </p:bg>
    <p:spTree>
      <p:nvGrpSpPr>
        <p:cNvPr id="1" name=""/>
        <p:cNvGrpSpPr/>
        <p:nvPr/>
      </p:nvGrpSpPr>
      <p:grpSpPr>
        <a:xfrm>
          <a:off x="0" y="0"/>
          <a:ext cx="0" cy="0"/>
          <a:chOff x="0" y="0"/>
          <a:chExt cx="0" cy="0"/>
        </a:xfrm>
      </p:grpSpPr>
      <p:sp>
        <p:nvSpPr>
          <p:cNvPr id="14" name="name_2024 sandisk or its affiliates All rights reserved">
            <a:extLst>
              <a:ext uri="{FF2B5EF4-FFF2-40B4-BE49-F238E27FC236}">
                <a16:creationId xmlns:a16="http://schemas.microsoft.com/office/drawing/2014/main" id="{C2EB78CC-5952-6B45-686A-74177B116777}"/>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2" name="Slide Number Placeholder 5">
            <a:extLst>
              <a:ext uri="{FF2B5EF4-FFF2-40B4-BE49-F238E27FC236}">
                <a16:creationId xmlns:a16="http://schemas.microsoft.com/office/drawing/2014/main" id="{432E9088-7CE0-031E-34ED-0A51A9E0C3EA}"/>
              </a:ext>
            </a:extLst>
          </p:cNvPr>
          <p:cNvSpPr>
            <a:spLocks noGrp="1"/>
          </p:cNvSpPr>
          <p:nvPr>
            <p:ph type="sldNum" sz="quarter" idx="4"/>
          </p:nvPr>
        </p:nvSpPr>
        <p:spPr>
          <a:xfrm>
            <a:off x="3192106" y="6455472"/>
            <a:ext cx="857165" cy="118872"/>
          </a:xfrm>
          <a:prstGeom prst="rect">
            <a:avLst/>
          </a:prstGeom>
        </p:spPr>
        <p:txBody>
          <a:bodyPr vert="horz" lIns="0" tIns="0" rIns="0" bIns="0" rtlCol="0" anchor="ctr"/>
          <a:lstStyle>
            <a:lvl1pPr algn="l">
              <a:defRPr sz="1000" b="0" i="0" spc="0" baseline="0">
                <a:solidFill>
                  <a:schemeClr val="bg1"/>
                </a:solidFill>
                <a:latin typeface="NB Architekt Pro Neue" panose="02010509020201040001" pitchFamily="49" charset="77"/>
                <a:cs typeface="Consolas" panose="020B0609020204030204" pitchFamily="49" charset="0"/>
              </a:defRPr>
            </a:lvl1pPr>
          </a:lstStyle>
          <a:p>
            <a:fld id="{92D509DB-EBCE-4D61-8318-28A8BEF1ACDF}" type="slidenum">
              <a:rPr lang="en-MY" smtClean="0"/>
              <a:t>‹#›</a:t>
            </a:fld>
            <a:endParaRPr lang="en-MY"/>
          </a:p>
        </p:txBody>
      </p:sp>
      <p:grpSp>
        <p:nvGrpSpPr>
          <p:cNvPr id="18" name="Group 17">
            <a:extLst>
              <a:ext uri="{FF2B5EF4-FFF2-40B4-BE49-F238E27FC236}">
                <a16:creationId xmlns:a16="http://schemas.microsoft.com/office/drawing/2014/main" id="{551DE8E8-DED1-1D29-3F20-99D6DF25CAF6}"/>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9" name="Freeform 18">
              <a:extLst>
                <a:ext uri="{FF2B5EF4-FFF2-40B4-BE49-F238E27FC236}">
                  <a16:creationId xmlns:a16="http://schemas.microsoft.com/office/drawing/2014/main" id="{57E56DC0-31DB-A07E-9417-7BD33DD9F470}"/>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20" name="Freeform 19">
              <a:extLst>
                <a:ext uri="{FF2B5EF4-FFF2-40B4-BE49-F238E27FC236}">
                  <a16:creationId xmlns:a16="http://schemas.microsoft.com/office/drawing/2014/main" id="{95685BBB-0254-E69E-5D07-AD1621E30874}"/>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CF020F4D-A232-EAB3-613A-D6528C5D6DB8}"/>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2C835825-62DB-79DC-84B5-AF013BCBBA82}"/>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1EBDEF4D-90B4-ECF7-E20C-B40CD532D704}"/>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0F9463C2-B66A-BDEE-7F76-534FFA69D139}"/>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3FDF4D4A-BBD5-D4D0-4D13-878A7CC67720}"/>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4CFF5657-4BE2-F62A-7761-118F0B7C39FF}"/>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F191E492-027A-F9BF-82DA-B57CDDE7381E}"/>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9E572BC9-4326-44EB-5022-A00E8D09A174}"/>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E442AC51-7D65-93EB-6DF0-9ECAE1EDAEF4}"/>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1" name="name_2024 sandisk or its affiliates All rights reserved">
            <a:extLst>
              <a:ext uri="{FF2B5EF4-FFF2-40B4-BE49-F238E27FC236}">
                <a16:creationId xmlns:a16="http://schemas.microsoft.com/office/drawing/2014/main" id="{A171EF2A-6057-D328-301B-4C75E036D718}"/>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2" name="name_2024 sandisk or its affiliates All rights reserved">
            <a:extLst>
              <a:ext uri="{FF2B5EF4-FFF2-40B4-BE49-F238E27FC236}">
                <a16:creationId xmlns:a16="http://schemas.microsoft.com/office/drawing/2014/main" id="{922692D1-6778-C74C-7CEA-3EEA509C843D}"/>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“START” “REPEAT” “1988/2025”</a:t>
            </a:r>
          </a:p>
        </p:txBody>
      </p:sp>
      <p:sp>
        <p:nvSpPr>
          <p:cNvPr id="33" name="Rectangle 32">
            <a:extLst>
              <a:ext uri="{FF2B5EF4-FFF2-40B4-BE49-F238E27FC236}">
                <a16:creationId xmlns:a16="http://schemas.microsoft.com/office/drawing/2014/main" id="{255FAC2B-9831-FC3C-95E2-F09B96BD8117}"/>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9677123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resentation Title and Subtitle Gray">
    <p:bg>
      <p:bgPr>
        <a:solidFill>
          <a:schemeClr val="accent1"/>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33C628C-D29E-A044-B2EB-3DC2477C6A1B}"/>
              </a:ext>
            </a:extLst>
          </p:cNvPr>
          <p:cNvSpPr>
            <a:spLocks noGrp="1"/>
          </p:cNvSpPr>
          <p:nvPr>
            <p:ph type="body" sz="quarter" idx="11" hasCustomPrompt="1"/>
          </p:nvPr>
        </p:nvSpPr>
        <p:spPr>
          <a:xfrm>
            <a:off x="6096001" y="5014684"/>
            <a:ext cx="5791200" cy="155448"/>
          </a:xfrm>
          <a:prstGeom prst="rect">
            <a:avLst/>
          </a:prstGeom>
        </p:spPr>
        <p:txBody>
          <a:bodyPr wrap="square" lIns="45720" tIns="0" rIns="0" bIns="0" anchor="t">
            <a:spAutoFit/>
          </a:bodyPr>
          <a:lstStyle>
            <a:lvl1pPr marL="0" indent="0" algn="r">
              <a:lnSpc>
                <a:spcPct val="100000"/>
              </a:lnSpc>
              <a:spcAft>
                <a:spcPts val="0"/>
              </a:spcAft>
              <a:buNone/>
              <a:defRPr sz="1000" b="0" i="0" spc="0">
                <a:solidFill>
                  <a:schemeClr val="tx1"/>
                </a:solidFill>
                <a:latin typeface="NB Architekt Pro Neue" panose="02010509020201040001" pitchFamily="49" charset="77"/>
                <a:cs typeface="Consolas" panose="020B0609020204030204" pitchFamily="49" charset="0"/>
              </a:defRPr>
            </a:lvl1pPr>
            <a:lvl2pPr marL="457173" indent="0">
              <a:buNone/>
              <a:defRPr sz="2400">
                <a:solidFill>
                  <a:schemeClr val="bg1"/>
                </a:solidFill>
              </a:defRPr>
            </a:lvl2pPr>
            <a:lvl3pPr marL="914346" indent="0">
              <a:buNone/>
              <a:defRPr sz="2400">
                <a:solidFill>
                  <a:schemeClr val="bg1"/>
                </a:solidFill>
              </a:defRPr>
            </a:lvl3pPr>
            <a:lvl4pPr marL="1371519" indent="0">
              <a:buNone/>
              <a:defRPr sz="2400">
                <a:solidFill>
                  <a:schemeClr val="bg1"/>
                </a:solidFill>
              </a:defRPr>
            </a:lvl4pPr>
            <a:lvl5pPr marL="1828693" indent="0">
              <a:buNone/>
              <a:defRPr sz="2400">
                <a:solidFill>
                  <a:schemeClr val="bg1"/>
                </a:solidFill>
              </a:defRPr>
            </a:lvl5pPr>
          </a:lstStyle>
          <a:p>
            <a:pPr lvl="0"/>
            <a:r>
              <a:rPr lang="en-US" dirty="0"/>
              <a:t>CLICK TO ADD PRESENTER’S NAME, TITLE</a:t>
            </a:r>
          </a:p>
        </p:txBody>
      </p:sp>
      <p:sp>
        <p:nvSpPr>
          <p:cNvPr id="24" name="name_2024 sandisk or its affiliates All rights reserved">
            <a:extLst>
              <a:ext uri="{FF2B5EF4-FFF2-40B4-BE49-F238E27FC236}">
                <a16:creationId xmlns:a16="http://schemas.microsoft.com/office/drawing/2014/main" id="{6D8CD1FC-8805-8BD2-8CBE-E0CCBB790C5D}"/>
              </a:ext>
            </a:extLst>
          </p:cNvPr>
          <p:cNvSpPr txBox="1"/>
          <p:nvPr/>
        </p:nvSpPr>
        <p:spPr>
          <a:xfrm>
            <a:off x="301625" y="5014684"/>
            <a:ext cx="14478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40" name="Title 2">
            <a:extLst>
              <a:ext uri="{FF2B5EF4-FFF2-40B4-BE49-F238E27FC236}">
                <a16:creationId xmlns:a16="http://schemas.microsoft.com/office/drawing/2014/main" id="{34F3AA0F-AE20-56C9-A000-E9EE240A3F05}"/>
              </a:ext>
            </a:extLst>
          </p:cNvPr>
          <p:cNvSpPr>
            <a:spLocks noGrp="1"/>
          </p:cNvSpPr>
          <p:nvPr>
            <p:ph type="title" hasCustomPrompt="1"/>
          </p:nvPr>
        </p:nvSpPr>
        <p:spPr>
          <a:xfrm>
            <a:off x="292100" y="208998"/>
            <a:ext cx="10871200" cy="4023804"/>
          </a:xfrm>
          <a:prstGeom prst="rect">
            <a:avLst/>
          </a:prstGeom>
        </p:spPr>
        <p:txBody>
          <a:bodyPr wrap="square" lIns="0" tIns="0" anchor="t">
            <a:noAutofit/>
          </a:bodyPr>
          <a:lstStyle>
            <a:lvl1pPr marL="0" indent="0">
              <a:lnSpc>
                <a:spcPct val="88000"/>
              </a:lnSpc>
              <a:defRPr sz="8000" b="0" spc="-220" baseline="0">
                <a:solidFill>
                  <a:schemeClr val="tx1"/>
                </a:solidFill>
                <a:latin typeface="+mj-lt"/>
              </a:defRPr>
            </a:lvl1pPr>
          </a:lstStyle>
          <a:p>
            <a:pPr lvl="0"/>
            <a:r>
              <a:rPr lang="en-US" dirty="0"/>
              <a:t>CLICK TO ADD TITLE</a:t>
            </a:r>
          </a:p>
        </p:txBody>
      </p:sp>
      <p:sp>
        <p:nvSpPr>
          <p:cNvPr id="66" name="Text Placeholder 65">
            <a:extLst>
              <a:ext uri="{FF2B5EF4-FFF2-40B4-BE49-F238E27FC236}">
                <a16:creationId xmlns:a16="http://schemas.microsoft.com/office/drawing/2014/main" id="{D58DA466-A993-04AF-B67A-65B6194E07EE}"/>
              </a:ext>
            </a:extLst>
          </p:cNvPr>
          <p:cNvSpPr>
            <a:spLocks noGrp="1"/>
          </p:cNvSpPr>
          <p:nvPr>
            <p:ph type="body" sz="quarter" idx="12" hasCustomPrompt="1"/>
          </p:nvPr>
        </p:nvSpPr>
        <p:spPr>
          <a:xfrm>
            <a:off x="3194050" y="5014684"/>
            <a:ext cx="2901950" cy="155448"/>
          </a:xfrm>
        </p:spPr>
        <p:txBody>
          <a:bodyPr lIns="0"/>
          <a:lstStyle>
            <a:lvl1pPr marL="0" indent="0">
              <a:buNone/>
              <a:defRPr sz="1000" b="0" i="0">
                <a:solidFill>
                  <a:schemeClr val="tx1"/>
                </a:solidFill>
                <a:latin typeface="NB Architekt Pro Neue" panose="02010509020201040001" pitchFamily="49" charset="77"/>
              </a:defRPr>
            </a:lvl1pPr>
          </a:lstStyle>
          <a:p>
            <a:pPr lvl="0"/>
            <a:r>
              <a:rPr lang="en-US" dirty="0"/>
              <a:t>CLICK TO ADD DATE</a:t>
            </a:r>
          </a:p>
        </p:txBody>
      </p:sp>
      <p:grpSp>
        <p:nvGrpSpPr>
          <p:cNvPr id="2" name="Group 1">
            <a:extLst>
              <a:ext uri="{FF2B5EF4-FFF2-40B4-BE49-F238E27FC236}">
                <a16:creationId xmlns:a16="http://schemas.microsoft.com/office/drawing/2014/main" id="{FCDDF994-F924-91C6-3F1E-E4E0875CC5B8}"/>
              </a:ext>
            </a:extLst>
          </p:cNvPr>
          <p:cNvGrpSpPr/>
          <p:nvPr/>
        </p:nvGrpSpPr>
        <p:grpSpPr>
          <a:xfrm>
            <a:off x="297005" y="5411270"/>
            <a:ext cx="11602895" cy="1158371"/>
            <a:chOff x="297005" y="5421618"/>
            <a:chExt cx="11585651" cy="1156649"/>
          </a:xfrm>
          <a:solidFill>
            <a:schemeClr val="tx1"/>
          </a:solidFill>
        </p:grpSpPr>
        <p:grpSp>
          <p:nvGrpSpPr>
            <p:cNvPr id="3" name="Group 2">
              <a:extLst>
                <a:ext uri="{FF2B5EF4-FFF2-40B4-BE49-F238E27FC236}">
                  <a16:creationId xmlns:a16="http://schemas.microsoft.com/office/drawing/2014/main" id="{571B6FE7-EBB1-DA7B-4A82-3C2956220F14}"/>
                </a:ext>
              </a:extLst>
            </p:cNvPr>
            <p:cNvGrpSpPr/>
            <p:nvPr userDrawn="1"/>
          </p:nvGrpSpPr>
          <p:grpSpPr>
            <a:xfrm>
              <a:off x="297005" y="5421618"/>
              <a:ext cx="10643138" cy="1156649"/>
              <a:chOff x="3726006" y="3171824"/>
              <a:chExt cx="4740852" cy="515215"/>
            </a:xfrm>
            <a:grpFill/>
          </p:grpSpPr>
          <p:sp>
            <p:nvSpPr>
              <p:cNvPr id="8" name="Freeform 7">
                <a:extLst>
                  <a:ext uri="{FF2B5EF4-FFF2-40B4-BE49-F238E27FC236}">
                    <a16:creationId xmlns:a16="http://schemas.microsoft.com/office/drawing/2014/main" id="{41CE9A53-042C-0D1D-67F0-DD8E216DD81D}"/>
                  </a:ext>
                </a:extLst>
              </p:cNvPr>
              <p:cNvSpPr/>
              <p:nvPr/>
            </p:nvSpPr>
            <p:spPr>
              <a:xfrm>
                <a:off x="5262995" y="3173556"/>
                <a:ext cx="639906" cy="512618"/>
              </a:xfrm>
              <a:custGeom>
                <a:avLst/>
                <a:gdLst>
                  <a:gd name="connsiteX0" fmla="*/ 512618 w 639906"/>
                  <a:gd name="connsiteY0" fmla="*/ 348961 h 512618"/>
                  <a:gd name="connsiteX1" fmla="*/ 482311 w 639906"/>
                  <a:gd name="connsiteY1" fmla="*/ 383598 h 512618"/>
                  <a:gd name="connsiteX2" fmla="*/ 446809 w 639906"/>
                  <a:gd name="connsiteY2" fmla="*/ 361950 h 512618"/>
                  <a:gd name="connsiteX3" fmla="*/ 329911 w 639906"/>
                  <a:gd name="connsiteY3" fmla="*/ 40698 h 512618"/>
                  <a:gd name="connsiteX4" fmla="*/ 274493 w 639906"/>
                  <a:gd name="connsiteY4" fmla="*/ 0 h 512618"/>
                  <a:gd name="connsiteX5" fmla="*/ 0 w 639906"/>
                  <a:gd name="connsiteY5" fmla="*/ 0 h 512618"/>
                  <a:gd name="connsiteX6" fmla="*/ 0 w 639906"/>
                  <a:gd name="connsiteY6" fmla="*/ 512618 h 512618"/>
                  <a:gd name="connsiteX7" fmla="*/ 200891 w 639906"/>
                  <a:gd name="connsiteY7" fmla="*/ 512618 h 512618"/>
                  <a:gd name="connsiteX8" fmla="*/ 200891 w 639906"/>
                  <a:gd name="connsiteY8" fmla="*/ 384464 h 512618"/>
                  <a:gd name="connsiteX9" fmla="*/ 165389 w 639906"/>
                  <a:gd name="connsiteY9" fmla="*/ 384464 h 512618"/>
                  <a:gd name="connsiteX10" fmla="*/ 128155 w 639906"/>
                  <a:gd name="connsiteY10" fmla="*/ 338571 h 512618"/>
                  <a:gd name="connsiteX11" fmla="*/ 128155 w 639906"/>
                  <a:gd name="connsiteY11" fmla="*/ 184439 h 512618"/>
                  <a:gd name="connsiteX12" fmla="*/ 200025 w 639906"/>
                  <a:gd name="connsiteY12" fmla="*/ 133350 h 512618"/>
                  <a:gd name="connsiteX13" fmla="*/ 228600 w 639906"/>
                  <a:gd name="connsiteY13" fmla="*/ 164523 h 512618"/>
                  <a:gd name="connsiteX14" fmla="*/ 322118 w 639906"/>
                  <a:gd name="connsiteY14" fmla="*/ 407843 h 512618"/>
                  <a:gd name="connsiteX15" fmla="*/ 475384 w 639906"/>
                  <a:gd name="connsiteY15" fmla="*/ 512618 h 512618"/>
                  <a:gd name="connsiteX16" fmla="*/ 478848 w 639906"/>
                  <a:gd name="connsiteY16" fmla="*/ 512618 h 512618"/>
                  <a:gd name="connsiteX17" fmla="*/ 639907 w 639906"/>
                  <a:gd name="connsiteY17" fmla="*/ 353291 h 512618"/>
                  <a:gd name="connsiteX18" fmla="*/ 639907 w 639906"/>
                  <a:gd name="connsiteY18" fmla="*/ 0 h 512618"/>
                  <a:gd name="connsiteX19" fmla="*/ 511752 w 639906"/>
                  <a:gd name="connsiteY19" fmla="*/ 0 h 512618"/>
                  <a:gd name="connsiteX20" fmla="*/ 511752 w 639906"/>
                  <a:gd name="connsiteY20" fmla="*/ 34982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9906" h="512618">
                    <a:moveTo>
                      <a:pt x="512618" y="348961"/>
                    </a:moveTo>
                    <a:cubicBezTo>
                      <a:pt x="512618" y="366279"/>
                      <a:pt x="499630" y="381000"/>
                      <a:pt x="482311" y="383598"/>
                    </a:cubicBezTo>
                    <a:cubicBezTo>
                      <a:pt x="466725" y="385330"/>
                      <a:pt x="452005" y="375805"/>
                      <a:pt x="446809" y="361950"/>
                    </a:cubicBezTo>
                    <a:lnTo>
                      <a:pt x="329911" y="40698"/>
                    </a:lnTo>
                    <a:cubicBezTo>
                      <a:pt x="321252" y="14721"/>
                      <a:pt x="299605" y="0"/>
                      <a:pt x="274493" y="0"/>
                    </a:cubicBezTo>
                    <a:lnTo>
                      <a:pt x="0" y="0"/>
                    </a:lnTo>
                    <a:lnTo>
                      <a:pt x="0" y="512618"/>
                    </a:lnTo>
                    <a:lnTo>
                      <a:pt x="200891" y="512618"/>
                    </a:lnTo>
                    <a:lnTo>
                      <a:pt x="200891" y="384464"/>
                    </a:lnTo>
                    <a:lnTo>
                      <a:pt x="165389" y="384464"/>
                    </a:lnTo>
                    <a:cubicBezTo>
                      <a:pt x="142009" y="384464"/>
                      <a:pt x="128155" y="363682"/>
                      <a:pt x="128155" y="338571"/>
                    </a:cubicBezTo>
                    <a:lnTo>
                      <a:pt x="128155" y="184439"/>
                    </a:lnTo>
                    <a:cubicBezTo>
                      <a:pt x="128155" y="146339"/>
                      <a:pt x="165389" y="118630"/>
                      <a:pt x="200025" y="133350"/>
                    </a:cubicBezTo>
                    <a:cubicBezTo>
                      <a:pt x="213014" y="139411"/>
                      <a:pt x="223405" y="150668"/>
                      <a:pt x="228600" y="164523"/>
                    </a:cubicBezTo>
                    <a:lnTo>
                      <a:pt x="322118" y="407843"/>
                    </a:lnTo>
                    <a:cubicBezTo>
                      <a:pt x="346364" y="471920"/>
                      <a:pt x="406977" y="512618"/>
                      <a:pt x="475384" y="512618"/>
                    </a:cubicBezTo>
                    <a:lnTo>
                      <a:pt x="478848" y="512618"/>
                    </a:lnTo>
                    <a:cubicBezTo>
                      <a:pt x="567170" y="512618"/>
                      <a:pt x="639907" y="442480"/>
                      <a:pt x="639907" y="353291"/>
                    </a:cubicBezTo>
                    <a:lnTo>
                      <a:pt x="639907" y="0"/>
                    </a:lnTo>
                    <a:lnTo>
                      <a:pt x="511752" y="0"/>
                    </a:lnTo>
                    <a:lnTo>
                      <a:pt x="511752" y="349827"/>
                    </a:lnTo>
                    <a:close/>
                  </a:path>
                </a:pathLst>
              </a:custGeom>
              <a:grpFill/>
              <a:ln w="8653" cap="flat">
                <a:noFill/>
                <a:prstDash val="solid"/>
                <a:miter/>
              </a:ln>
            </p:spPr>
            <p:txBody>
              <a:bodyPr rtlCol="0" anchor="ctr"/>
              <a:lstStyle/>
              <a:p>
                <a:endParaRPr lang="en-US">
                  <a:solidFill>
                    <a:schemeClr val="tx1"/>
                  </a:solidFill>
                </a:endParaRPr>
              </a:p>
            </p:txBody>
          </p:sp>
          <p:sp>
            <p:nvSpPr>
              <p:cNvPr id="9" name="Freeform 8">
                <a:extLst>
                  <a:ext uri="{FF2B5EF4-FFF2-40B4-BE49-F238E27FC236}">
                    <a16:creationId xmlns:a16="http://schemas.microsoft.com/office/drawing/2014/main" id="{DF8A31ED-BC93-1D0D-4E03-72AF5B573E1D}"/>
                  </a:ext>
                </a:extLst>
              </p:cNvPr>
              <p:cNvSpPr/>
              <p:nvPr/>
            </p:nvSpPr>
            <p:spPr>
              <a:xfrm>
                <a:off x="6031922" y="3172690"/>
                <a:ext cx="640772" cy="512618"/>
              </a:xfrm>
              <a:custGeom>
                <a:avLst/>
                <a:gdLst>
                  <a:gd name="connsiteX0" fmla="*/ 384464 w 640772"/>
                  <a:gd name="connsiteY0" fmla="*/ 0 h 512618"/>
                  <a:gd name="connsiteX1" fmla="*/ 0 w 640772"/>
                  <a:gd name="connsiteY1" fmla="*/ 0 h 512618"/>
                  <a:gd name="connsiteX2" fmla="*/ 0 w 640772"/>
                  <a:gd name="connsiteY2" fmla="*/ 129020 h 512618"/>
                  <a:gd name="connsiteX3" fmla="*/ 384464 w 640772"/>
                  <a:gd name="connsiteY3" fmla="*/ 129020 h 512618"/>
                  <a:gd name="connsiteX4" fmla="*/ 511752 w 640772"/>
                  <a:gd name="connsiteY4" fmla="*/ 256309 h 512618"/>
                  <a:gd name="connsiteX5" fmla="*/ 384464 w 640772"/>
                  <a:gd name="connsiteY5" fmla="*/ 383598 h 512618"/>
                  <a:gd name="connsiteX6" fmla="*/ 0 w 640772"/>
                  <a:gd name="connsiteY6" fmla="*/ 383598 h 512618"/>
                  <a:gd name="connsiteX7" fmla="*/ 0 w 640772"/>
                  <a:gd name="connsiteY7" fmla="*/ 512618 h 512618"/>
                  <a:gd name="connsiteX8" fmla="*/ 384464 w 640772"/>
                  <a:gd name="connsiteY8" fmla="*/ 512618 h 512618"/>
                  <a:gd name="connsiteX9" fmla="*/ 609600 w 640772"/>
                  <a:gd name="connsiteY9" fmla="*/ 380134 h 512618"/>
                  <a:gd name="connsiteX10" fmla="*/ 640773 w 640772"/>
                  <a:gd name="connsiteY10" fmla="*/ 256309 h 512618"/>
                  <a:gd name="connsiteX11" fmla="*/ 609600 w 640772"/>
                  <a:gd name="connsiteY11" fmla="*/ 132484 h 512618"/>
                  <a:gd name="connsiteX12" fmla="*/ 384464 w 640772"/>
                  <a:gd name="connsiteY12" fmla="*/ 0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772" h="512618">
                    <a:moveTo>
                      <a:pt x="384464" y="0"/>
                    </a:moveTo>
                    <a:lnTo>
                      <a:pt x="0" y="0"/>
                    </a:lnTo>
                    <a:lnTo>
                      <a:pt x="0" y="129020"/>
                    </a:lnTo>
                    <a:lnTo>
                      <a:pt x="384464" y="129020"/>
                    </a:lnTo>
                    <a:cubicBezTo>
                      <a:pt x="452004" y="129020"/>
                      <a:pt x="511752" y="188768"/>
                      <a:pt x="511752" y="256309"/>
                    </a:cubicBezTo>
                    <a:cubicBezTo>
                      <a:pt x="511752" y="323850"/>
                      <a:pt x="452004" y="383598"/>
                      <a:pt x="384464" y="383598"/>
                    </a:cubicBezTo>
                    <a:lnTo>
                      <a:pt x="0" y="383598"/>
                    </a:lnTo>
                    <a:lnTo>
                      <a:pt x="0" y="512618"/>
                    </a:lnTo>
                    <a:lnTo>
                      <a:pt x="384464" y="512618"/>
                    </a:lnTo>
                    <a:cubicBezTo>
                      <a:pt x="481446" y="512618"/>
                      <a:pt x="565439" y="458932"/>
                      <a:pt x="609600" y="380134"/>
                    </a:cubicBezTo>
                    <a:cubicBezTo>
                      <a:pt x="629516" y="343766"/>
                      <a:pt x="640773" y="301337"/>
                      <a:pt x="640773" y="256309"/>
                    </a:cubicBezTo>
                    <a:cubicBezTo>
                      <a:pt x="640773" y="211282"/>
                      <a:pt x="629516" y="169718"/>
                      <a:pt x="609600" y="132484"/>
                    </a:cubicBezTo>
                    <a:cubicBezTo>
                      <a:pt x="566305" y="52821"/>
                      <a:pt x="482311" y="0"/>
                      <a:pt x="384464" y="0"/>
                    </a:cubicBezTo>
                    <a:close/>
                  </a:path>
                </a:pathLst>
              </a:custGeom>
              <a:grpFill/>
              <a:ln w="8653" cap="flat">
                <a:noFill/>
                <a:prstDash val="solid"/>
                <a:miter/>
              </a:ln>
            </p:spPr>
            <p:txBody>
              <a:bodyPr rtlCol="0" anchor="ctr"/>
              <a:lstStyle/>
              <a:p>
                <a:endParaRPr lang="en-US">
                  <a:solidFill>
                    <a:schemeClr val="tx1"/>
                  </a:solidFill>
                </a:endParaRPr>
              </a:p>
            </p:txBody>
          </p:sp>
          <p:sp>
            <p:nvSpPr>
              <p:cNvPr id="10" name="Freeform 9">
                <a:extLst>
                  <a:ext uri="{FF2B5EF4-FFF2-40B4-BE49-F238E27FC236}">
                    <a16:creationId xmlns:a16="http://schemas.microsoft.com/office/drawing/2014/main" id="{6375847E-E13A-CCDC-24A1-BFF9174C4F30}"/>
                  </a:ext>
                </a:extLst>
              </p:cNvPr>
              <p:cNvSpPr/>
              <p:nvPr/>
            </p:nvSpPr>
            <p:spPr>
              <a:xfrm>
                <a:off x="6726381" y="3171824"/>
                <a:ext cx="202622" cy="512618"/>
              </a:xfrm>
              <a:custGeom>
                <a:avLst/>
                <a:gdLst>
                  <a:gd name="connsiteX0" fmla="*/ 25977 w 202622"/>
                  <a:gd name="connsiteY0" fmla="*/ 129021 h 512618"/>
                  <a:gd name="connsiteX1" fmla="*/ 36368 w 202622"/>
                  <a:gd name="connsiteY1" fmla="*/ 129021 h 512618"/>
                  <a:gd name="connsiteX2" fmla="*/ 74468 w 202622"/>
                  <a:gd name="connsiteY2" fmla="*/ 176646 h 512618"/>
                  <a:gd name="connsiteX3" fmla="*/ 74468 w 202622"/>
                  <a:gd name="connsiteY3" fmla="*/ 512618 h 512618"/>
                  <a:gd name="connsiteX4" fmla="*/ 202623 w 202622"/>
                  <a:gd name="connsiteY4" fmla="*/ 512618 h 512618"/>
                  <a:gd name="connsiteX5" fmla="*/ 202623 w 202622"/>
                  <a:gd name="connsiteY5" fmla="*/ 0 h 512618"/>
                  <a:gd name="connsiteX6" fmla="*/ 0 w 202622"/>
                  <a:gd name="connsiteY6" fmla="*/ 0 h 512618"/>
                  <a:gd name="connsiteX7" fmla="*/ 0 w 202622"/>
                  <a:gd name="connsiteY7" fmla="*/ 128155 h 512618"/>
                  <a:gd name="connsiteX8" fmla="*/ 26843 w 202622"/>
                  <a:gd name="connsiteY8" fmla="*/ 128155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22" h="512618">
                    <a:moveTo>
                      <a:pt x="25977" y="129021"/>
                    </a:moveTo>
                    <a:cubicBezTo>
                      <a:pt x="29441" y="129021"/>
                      <a:pt x="32039" y="129021"/>
                      <a:pt x="36368" y="129021"/>
                    </a:cubicBezTo>
                    <a:cubicBezTo>
                      <a:pt x="59748" y="132484"/>
                      <a:pt x="74468" y="151534"/>
                      <a:pt x="74468" y="176646"/>
                    </a:cubicBezTo>
                    <a:lnTo>
                      <a:pt x="74468" y="512618"/>
                    </a:lnTo>
                    <a:lnTo>
                      <a:pt x="202623" y="512618"/>
                    </a:lnTo>
                    <a:lnTo>
                      <a:pt x="202623" y="0"/>
                    </a:lnTo>
                    <a:lnTo>
                      <a:pt x="0" y="0"/>
                    </a:lnTo>
                    <a:lnTo>
                      <a:pt x="0" y="128155"/>
                    </a:lnTo>
                    <a:lnTo>
                      <a:pt x="26843" y="128155"/>
                    </a:lnTo>
                    <a:close/>
                  </a:path>
                </a:pathLst>
              </a:custGeom>
              <a:grpFill/>
              <a:ln w="8653" cap="flat">
                <a:noFill/>
                <a:prstDash val="solid"/>
                <a:miter/>
              </a:ln>
            </p:spPr>
            <p:txBody>
              <a:bodyPr rtlCol="0" anchor="ctr"/>
              <a:lstStyle/>
              <a:p>
                <a:endParaRPr lang="en-US">
                  <a:solidFill>
                    <a:schemeClr val="tx1"/>
                  </a:solidFill>
                </a:endParaRPr>
              </a:p>
            </p:txBody>
          </p:sp>
          <p:sp>
            <p:nvSpPr>
              <p:cNvPr id="11" name="Freeform 10">
                <a:extLst>
                  <a:ext uri="{FF2B5EF4-FFF2-40B4-BE49-F238E27FC236}">
                    <a16:creationId xmlns:a16="http://schemas.microsoft.com/office/drawing/2014/main" id="{C88CEF2C-3CC1-2E7F-DF95-9E63557D8066}"/>
                  </a:ext>
                </a:extLst>
              </p:cNvPr>
              <p:cNvSpPr/>
              <p:nvPr/>
            </p:nvSpPr>
            <p:spPr>
              <a:xfrm>
                <a:off x="7058025"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79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79"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12" name="Freeform 11">
                <a:extLst>
                  <a:ext uri="{FF2B5EF4-FFF2-40B4-BE49-F238E27FC236}">
                    <a16:creationId xmlns:a16="http://schemas.microsoft.com/office/drawing/2014/main" id="{112F2B03-8480-D609-B224-E4D743EA85A4}"/>
                  </a:ext>
                </a:extLst>
              </p:cNvPr>
              <p:cNvSpPr/>
              <p:nvPr/>
            </p:nvSpPr>
            <p:spPr>
              <a:xfrm>
                <a:off x="7056293"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13" name="Freeform 12">
                <a:extLst>
                  <a:ext uri="{FF2B5EF4-FFF2-40B4-BE49-F238E27FC236}">
                    <a16:creationId xmlns:a16="http://schemas.microsoft.com/office/drawing/2014/main" id="{B1440623-6D14-1615-2242-429016447FA1}"/>
                  </a:ext>
                </a:extLst>
              </p:cNvPr>
              <p:cNvSpPr/>
              <p:nvPr/>
            </p:nvSpPr>
            <p:spPr>
              <a:xfrm>
                <a:off x="3726006"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80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80"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14" name="Freeform 13">
                <a:extLst>
                  <a:ext uri="{FF2B5EF4-FFF2-40B4-BE49-F238E27FC236}">
                    <a16:creationId xmlns:a16="http://schemas.microsoft.com/office/drawing/2014/main" id="{EC96DCED-A37A-1276-26F5-FF8B921F0AF3}"/>
                  </a:ext>
                </a:extLst>
              </p:cNvPr>
              <p:cNvSpPr/>
              <p:nvPr/>
            </p:nvSpPr>
            <p:spPr>
              <a:xfrm>
                <a:off x="3726006"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16" name="Freeform 15">
                <a:extLst>
                  <a:ext uri="{FF2B5EF4-FFF2-40B4-BE49-F238E27FC236}">
                    <a16:creationId xmlns:a16="http://schemas.microsoft.com/office/drawing/2014/main" id="{2F0C4913-8674-D2B2-B4D7-7161F1C94F2D}"/>
                  </a:ext>
                </a:extLst>
              </p:cNvPr>
              <p:cNvSpPr/>
              <p:nvPr/>
            </p:nvSpPr>
            <p:spPr>
              <a:xfrm>
                <a:off x="7827818" y="3172690"/>
                <a:ext cx="639040" cy="514349"/>
              </a:xfrm>
              <a:custGeom>
                <a:avLst/>
                <a:gdLst>
                  <a:gd name="connsiteX0" fmla="*/ 639041 w 639040"/>
                  <a:gd name="connsiteY0" fmla="*/ 129020 h 514349"/>
                  <a:gd name="connsiteX1" fmla="*/ 639041 w 639040"/>
                  <a:gd name="connsiteY1" fmla="*/ 0 h 514349"/>
                  <a:gd name="connsiteX2" fmla="*/ 526473 w 639040"/>
                  <a:gd name="connsiteY2" fmla="*/ 0 h 514349"/>
                  <a:gd name="connsiteX3" fmla="*/ 502227 w 639040"/>
                  <a:gd name="connsiteY3" fmla="*/ 9525 h 514349"/>
                  <a:gd name="connsiteX4" fmla="*/ 302203 w 639040"/>
                  <a:gd name="connsiteY4" fmla="*/ 191366 h 514349"/>
                  <a:gd name="connsiteX5" fmla="*/ 281420 w 639040"/>
                  <a:gd name="connsiteY5" fmla="*/ 200025 h 514349"/>
                  <a:gd name="connsiteX6" fmla="*/ 142009 w 639040"/>
                  <a:gd name="connsiteY6" fmla="*/ 200025 h 514349"/>
                  <a:gd name="connsiteX7" fmla="*/ 126423 w 639040"/>
                  <a:gd name="connsiteY7" fmla="*/ 184439 h 514349"/>
                  <a:gd name="connsiteX8" fmla="*/ 126423 w 639040"/>
                  <a:gd name="connsiteY8" fmla="*/ 866 h 514349"/>
                  <a:gd name="connsiteX9" fmla="*/ 0 w 639040"/>
                  <a:gd name="connsiteY9" fmla="*/ 866 h 514349"/>
                  <a:gd name="connsiteX10" fmla="*/ 0 w 639040"/>
                  <a:gd name="connsiteY10" fmla="*/ 513484 h 514349"/>
                  <a:gd name="connsiteX11" fmla="*/ 126423 w 639040"/>
                  <a:gd name="connsiteY11" fmla="*/ 513484 h 514349"/>
                  <a:gd name="connsiteX12" fmla="*/ 126423 w 639040"/>
                  <a:gd name="connsiteY12" fmla="*/ 329911 h 514349"/>
                  <a:gd name="connsiteX13" fmla="*/ 142009 w 639040"/>
                  <a:gd name="connsiteY13" fmla="*/ 314325 h 514349"/>
                  <a:gd name="connsiteX14" fmla="*/ 281420 w 639040"/>
                  <a:gd name="connsiteY14" fmla="*/ 314325 h 514349"/>
                  <a:gd name="connsiteX15" fmla="*/ 302203 w 639040"/>
                  <a:gd name="connsiteY15" fmla="*/ 322984 h 514349"/>
                  <a:gd name="connsiteX16" fmla="*/ 502227 w 639040"/>
                  <a:gd name="connsiteY16" fmla="*/ 504825 h 514349"/>
                  <a:gd name="connsiteX17" fmla="*/ 526473 w 639040"/>
                  <a:gd name="connsiteY17" fmla="*/ 514350 h 514349"/>
                  <a:gd name="connsiteX18" fmla="*/ 639041 w 639040"/>
                  <a:gd name="connsiteY18" fmla="*/ 514350 h 514349"/>
                  <a:gd name="connsiteX19" fmla="*/ 639041 w 639040"/>
                  <a:gd name="connsiteY19" fmla="*/ 386196 h 514349"/>
                  <a:gd name="connsiteX20" fmla="*/ 577562 w 639040"/>
                  <a:gd name="connsiteY20" fmla="*/ 386196 h 514349"/>
                  <a:gd name="connsiteX21" fmla="*/ 524741 w 639040"/>
                  <a:gd name="connsiteY21" fmla="*/ 367145 h 514349"/>
                  <a:gd name="connsiteX22" fmla="*/ 429491 w 639040"/>
                  <a:gd name="connsiteY22" fmla="*/ 283152 h 514349"/>
                  <a:gd name="connsiteX23" fmla="*/ 429491 w 639040"/>
                  <a:gd name="connsiteY23" fmla="*/ 233795 h 514349"/>
                  <a:gd name="connsiteX24" fmla="*/ 524741 w 639040"/>
                  <a:gd name="connsiteY24" fmla="*/ 149802 h 514349"/>
                  <a:gd name="connsiteX25" fmla="*/ 577562 w 639040"/>
                  <a:gd name="connsiteY25" fmla="*/ 130752 h 514349"/>
                  <a:gd name="connsiteX26" fmla="*/ 639041 w 639040"/>
                  <a:gd name="connsiteY26" fmla="*/ 130752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9040" h="514349">
                    <a:moveTo>
                      <a:pt x="639041" y="129020"/>
                    </a:moveTo>
                    <a:lnTo>
                      <a:pt x="639041" y="0"/>
                    </a:lnTo>
                    <a:lnTo>
                      <a:pt x="526473" y="0"/>
                    </a:lnTo>
                    <a:cubicBezTo>
                      <a:pt x="517814" y="0"/>
                      <a:pt x="509154" y="3464"/>
                      <a:pt x="502227" y="9525"/>
                    </a:cubicBezTo>
                    <a:lnTo>
                      <a:pt x="302203" y="191366"/>
                    </a:lnTo>
                    <a:cubicBezTo>
                      <a:pt x="296141" y="196561"/>
                      <a:pt x="289214" y="200025"/>
                      <a:pt x="281420" y="200025"/>
                    </a:cubicBezTo>
                    <a:lnTo>
                      <a:pt x="142009" y="200025"/>
                    </a:lnTo>
                    <a:cubicBezTo>
                      <a:pt x="133350" y="200025"/>
                      <a:pt x="126423" y="193098"/>
                      <a:pt x="126423" y="184439"/>
                    </a:cubicBezTo>
                    <a:lnTo>
                      <a:pt x="126423" y="866"/>
                    </a:lnTo>
                    <a:lnTo>
                      <a:pt x="0" y="866"/>
                    </a:lnTo>
                    <a:lnTo>
                      <a:pt x="0" y="513484"/>
                    </a:lnTo>
                    <a:lnTo>
                      <a:pt x="126423" y="513484"/>
                    </a:lnTo>
                    <a:lnTo>
                      <a:pt x="126423" y="329911"/>
                    </a:lnTo>
                    <a:cubicBezTo>
                      <a:pt x="126423" y="321252"/>
                      <a:pt x="133350" y="314325"/>
                      <a:pt x="142009" y="314325"/>
                    </a:cubicBezTo>
                    <a:lnTo>
                      <a:pt x="281420" y="314325"/>
                    </a:lnTo>
                    <a:cubicBezTo>
                      <a:pt x="289214" y="314325"/>
                      <a:pt x="296141" y="316923"/>
                      <a:pt x="302203" y="322984"/>
                    </a:cubicBezTo>
                    <a:lnTo>
                      <a:pt x="502227" y="504825"/>
                    </a:lnTo>
                    <a:cubicBezTo>
                      <a:pt x="509154" y="510886"/>
                      <a:pt x="517814" y="514350"/>
                      <a:pt x="526473" y="514350"/>
                    </a:cubicBezTo>
                    <a:lnTo>
                      <a:pt x="639041" y="514350"/>
                    </a:lnTo>
                    <a:lnTo>
                      <a:pt x="639041" y="386196"/>
                    </a:lnTo>
                    <a:lnTo>
                      <a:pt x="577562" y="386196"/>
                    </a:lnTo>
                    <a:cubicBezTo>
                      <a:pt x="558511" y="386196"/>
                      <a:pt x="539461" y="379268"/>
                      <a:pt x="524741" y="367145"/>
                    </a:cubicBezTo>
                    <a:lnTo>
                      <a:pt x="429491" y="283152"/>
                    </a:lnTo>
                    <a:cubicBezTo>
                      <a:pt x="414771" y="270164"/>
                      <a:pt x="414771" y="247650"/>
                      <a:pt x="429491" y="233795"/>
                    </a:cubicBezTo>
                    <a:lnTo>
                      <a:pt x="524741" y="149802"/>
                    </a:lnTo>
                    <a:cubicBezTo>
                      <a:pt x="539461" y="137680"/>
                      <a:pt x="557646" y="131618"/>
                      <a:pt x="577562" y="130752"/>
                    </a:cubicBezTo>
                    <a:lnTo>
                      <a:pt x="639041" y="130752"/>
                    </a:lnTo>
                    <a:close/>
                  </a:path>
                </a:pathLst>
              </a:custGeom>
              <a:grpFill/>
              <a:ln w="8653" cap="flat">
                <a:noFill/>
                <a:prstDash val="solid"/>
                <a:miter/>
              </a:ln>
            </p:spPr>
            <p:txBody>
              <a:bodyPr rtlCol="0" anchor="ctr"/>
              <a:lstStyle/>
              <a:p>
                <a:endParaRPr lang="en-US">
                  <a:solidFill>
                    <a:schemeClr val="tx1"/>
                  </a:solidFill>
                </a:endParaRPr>
              </a:p>
            </p:txBody>
          </p:sp>
          <p:sp>
            <p:nvSpPr>
              <p:cNvPr id="17" name="Freeform 16">
                <a:extLst>
                  <a:ext uri="{FF2B5EF4-FFF2-40B4-BE49-F238E27FC236}">
                    <a16:creationId xmlns:a16="http://schemas.microsoft.com/office/drawing/2014/main" id="{31312A80-0BC7-73AF-E143-3E944484C391}"/>
                  </a:ext>
                </a:extLst>
              </p:cNvPr>
              <p:cNvSpPr/>
              <p:nvPr/>
            </p:nvSpPr>
            <p:spPr>
              <a:xfrm>
                <a:off x="4441247" y="3172690"/>
                <a:ext cx="692727" cy="513484"/>
              </a:xfrm>
              <a:custGeom>
                <a:avLst/>
                <a:gdLst>
                  <a:gd name="connsiteX0" fmla="*/ 497898 w 692727"/>
                  <a:gd name="connsiteY0" fmla="*/ 0 h 513484"/>
                  <a:gd name="connsiteX1" fmla="*/ 351559 w 692727"/>
                  <a:gd name="connsiteY1" fmla="*/ 72736 h 513484"/>
                  <a:gd name="connsiteX2" fmla="*/ 0 w 692727"/>
                  <a:gd name="connsiteY2" fmla="*/ 512618 h 513484"/>
                  <a:gd name="connsiteX3" fmla="*/ 178377 w 692727"/>
                  <a:gd name="connsiteY3" fmla="*/ 512618 h 513484"/>
                  <a:gd name="connsiteX4" fmla="*/ 468457 w 692727"/>
                  <a:gd name="connsiteY4" fmla="*/ 155864 h 513484"/>
                  <a:gd name="connsiteX5" fmla="*/ 516082 w 692727"/>
                  <a:gd name="connsiteY5" fmla="*/ 129886 h 513484"/>
                  <a:gd name="connsiteX6" fmla="*/ 564573 w 692727"/>
                  <a:gd name="connsiteY6" fmla="*/ 184439 h 513484"/>
                  <a:gd name="connsiteX7" fmla="*/ 564573 w 692727"/>
                  <a:gd name="connsiteY7" fmla="*/ 339436 h 513484"/>
                  <a:gd name="connsiteX8" fmla="*/ 528205 w 692727"/>
                  <a:gd name="connsiteY8" fmla="*/ 385330 h 513484"/>
                  <a:gd name="connsiteX9" fmla="*/ 492702 w 692727"/>
                  <a:gd name="connsiteY9" fmla="*/ 385330 h 513484"/>
                  <a:gd name="connsiteX10" fmla="*/ 492702 w 692727"/>
                  <a:gd name="connsiteY10" fmla="*/ 513484 h 513484"/>
                  <a:gd name="connsiteX11" fmla="*/ 692727 w 692727"/>
                  <a:gd name="connsiteY11" fmla="*/ 513484 h 513484"/>
                  <a:gd name="connsiteX12" fmla="*/ 692727 w 692727"/>
                  <a:gd name="connsiteY12" fmla="*/ 192232 h 513484"/>
                  <a:gd name="connsiteX13" fmla="*/ 497898 w 692727"/>
                  <a:gd name="connsiteY13" fmla="*/ 866 h 513484"/>
                  <a:gd name="connsiteX14" fmla="*/ 497898 w 692727"/>
                  <a:gd name="connsiteY14" fmla="*/ 866 h 51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2727" h="513484">
                    <a:moveTo>
                      <a:pt x="497898" y="0"/>
                    </a:moveTo>
                    <a:cubicBezTo>
                      <a:pt x="440748" y="866"/>
                      <a:pt x="387061" y="27709"/>
                      <a:pt x="351559" y="72736"/>
                    </a:cubicBezTo>
                    <a:lnTo>
                      <a:pt x="0" y="512618"/>
                    </a:lnTo>
                    <a:lnTo>
                      <a:pt x="178377" y="512618"/>
                    </a:lnTo>
                    <a:lnTo>
                      <a:pt x="468457" y="155864"/>
                    </a:lnTo>
                    <a:cubicBezTo>
                      <a:pt x="483177" y="138545"/>
                      <a:pt x="493568" y="129886"/>
                      <a:pt x="516082" y="129886"/>
                    </a:cubicBezTo>
                    <a:cubicBezTo>
                      <a:pt x="538596" y="129886"/>
                      <a:pt x="564573" y="154998"/>
                      <a:pt x="564573" y="184439"/>
                    </a:cubicBezTo>
                    <a:lnTo>
                      <a:pt x="564573" y="339436"/>
                    </a:lnTo>
                    <a:cubicBezTo>
                      <a:pt x="564573" y="364548"/>
                      <a:pt x="551584" y="385330"/>
                      <a:pt x="528205" y="385330"/>
                    </a:cubicBezTo>
                    <a:lnTo>
                      <a:pt x="492702" y="385330"/>
                    </a:lnTo>
                    <a:lnTo>
                      <a:pt x="492702" y="513484"/>
                    </a:lnTo>
                    <a:lnTo>
                      <a:pt x="692727" y="513484"/>
                    </a:lnTo>
                    <a:lnTo>
                      <a:pt x="692727" y="192232"/>
                    </a:lnTo>
                    <a:cubicBezTo>
                      <a:pt x="692727" y="166255"/>
                      <a:pt x="692727" y="866"/>
                      <a:pt x="497898" y="866"/>
                    </a:cubicBezTo>
                    <a:lnTo>
                      <a:pt x="497898" y="866"/>
                    </a:lnTo>
                    <a:close/>
                  </a:path>
                </a:pathLst>
              </a:custGeom>
              <a:grpFill/>
              <a:ln w="8653" cap="flat">
                <a:noFill/>
                <a:prstDash val="solid"/>
                <a:miter/>
              </a:ln>
            </p:spPr>
            <p:txBody>
              <a:bodyPr rtlCol="0" anchor="ctr"/>
              <a:lstStyle/>
              <a:p>
                <a:endParaRPr lang="en-US">
                  <a:solidFill>
                    <a:schemeClr val="tx1"/>
                  </a:solidFill>
                </a:endParaRPr>
              </a:p>
            </p:txBody>
          </p:sp>
        </p:grpSp>
        <p:grpSp>
          <p:nvGrpSpPr>
            <p:cNvPr id="5" name="Group 4">
              <a:extLst>
                <a:ext uri="{FF2B5EF4-FFF2-40B4-BE49-F238E27FC236}">
                  <a16:creationId xmlns:a16="http://schemas.microsoft.com/office/drawing/2014/main" id="{10D9A886-CF59-A2E1-05A5-E0E9877EA409}"/>
                </a:ext>
              </a:extLst>
            </p:cNvPr>
            <p:cNvGrpSpPr/>
            <p:nvPr userDrawn="1"/>
          </p:nvGrpSpPr>
          <p:grpSpPr>
            <a:xfrm>
              <a:off x="11237775" y="5428812"/>
              <a:ext cx="644881" cy="280035"/>
              <a:chOff x="11237775" y="5428812"/>
              <a:chExt cx="644881" cy="280035"/>
            </a:xfrm>
            <a:grpFill/>
          </p:grpSpPr>
          <p:sp>
            <p:nvSpPr>
              <p:cNvPr id="6" name="Freeform 5">
                <a:extLst>
                  <a:ext uri="{FF2B5EF4-FFF2-40B4-BE49-F238E27FC236}">
                    <a16:creationId xmlns:a16="http://schemas.microsoft.com/office/drawing/2014/main" id="{A08351AA-A979-FE59-50CE-E22648F2BF92}"/>
                  </a:ext>
                </a:extLst>
              </p:cNvPr>
              <p:cNvSpPr/>
              <p:nvPr/>
            </p:nvSpPr>
            <p:spPr>
              <a:xfrm>
                <a:off x="11237775" y="5428812"/>
                <a:ext cx="245631" cy="280035"/>
              </a:xfrm>
              <a:custGeom>
                <a:avLst/>
                <a:gdLst/>
                <a:ahLst/>
                <a:cxnLst/>
                <a:rect l="l" t="t" r="r" b="b"/>
                <a:pathLst>
                  <a:path w="245631" h="280035">
                    <a:moveTo>
                      <a:pt x="0" y="0"/>
                    </a:moveTo>
                    <a:lnTo>
                      <a:pt x="245631" y="0"/>
                    </a:lnTo>
                    <a:lnTo>
                      <a:pt x="245631" y="50407"/>
                    </a:lnTo>
                    <a:lnTo>
                      <a:pt x="151219" y="50407"/>
                    </a:lnTo>
                    <a:lnTo>
                      <a:pt x="151219" y="280035"/>
                    </a:lnTo>
                    <a:lnTo>
                      <a:pt x="93612" y="280035"/>
                    </a:lnTo>
                    <a:lnTo>
                      <a:pt x="93612" y="50407"/>
                    </a:lnTo>
                    <a:lnTo>
                      <a:pt x="0" y="5040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 name="Freeform 6">
                <a:extLst>
                  <a:ext uri="{FF2B5EF4-FFF2-40B4-BE49-F238E27FC236}">
                    <a16:creationId xmlns:a16="http://schemas.microsoft.com/office/drawing/2014/main" id="{FF2904ED-4E3A-9654-D9F8-4E456364CFE5}"/>
                  </a:ext>
                </a:extLst>
              </p:cNvPr>
              <p:cNvSpPr/>
              <p:nvPr/>
            </p:nvSpPr>
            <p:spPr>
              <a:xfrm>
                <a:off x="11521011" y="5428812"/>
                <a:ext cx="361645" cy="280035"/>
              </a:xfrm>
              <a:custGeom>
                <a:avLst/>
                <a:gdLst/>
                <a:ahLst/>
                <a:cxnLst/>
                <a:rect l="l" t="t" r="r" b="b"/>
                <a:pathLst>
                  <a:path w="361645" h="280035">
                    <a:moveTo>
                      <a:pt x="0" y="0"/>
                    </a:moveTo>
                    <a:lnTo>
                      <a:pt x="100012" y="0"/>
                    </a:lnTo>
                    <a:lnTo>
                      <a:pt x="181622" y="210427"/>
                    </a:lnTo>
                    <a:lnTo>
                      <a:pt x="185623" y="210427"/>
                    </a:lnTo>
                    <a:lnTo>
                      <a:pt x="268033" y="0"/>
                    </a:lnTo>
                    <a:lnTo>
                      <a:pt x="361645" y="0"/>
                    </a:lnTo>
                    <a:lnTo>
                      <a:pt x="361645" y="280035"/>
                    </a:lnTo>
                    <a:lnTo>
                      <a:pt x="305638" y="280035"/>
                    </a:lnTo>
                    <a:lnTo>
                      <a:pt x="305638" y="48006"/>
                    </a:lnTo>
                    <a:lnTo>
                      <a:pt x="301637" y="48006"/>
                    </a:lnTo>
                    <a:lnTo>
                      <a:pt x="211226" y="280035"/>
                    </a:lnTo>
                    <a:lnTo>
                      <a:pt x="150418" y="280035"/>
                    </a:lnTo>
                    <a:lnTo>
                      <a:pt x="60007" y="48006"/>
                    </a:lnTo>
                    <a:lnTo>
                      <a:pt x="56807" y="48006"/>
                    </a:lnTo>
                    <a:lnTo>
                      <a:pt x="56807" y="280035"/>
                    </a:lnTo>
                    <a:lnTo>
                      <a:pt x="0" y="28003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sp>
        <p:nvSpPr>
          <p:cNvPr id="22" name="Rectangle 21">
            <a:extLst>
              <a:ext uri="{FF2B5EF4-FFF2-40B4-BE49-F238E27FC236}">
                <a16:creationId xmlns:a16="http://schemas.microsoft.com/office/drawing/2014/main" id="{D08BD0C9-7438-A09B-54B4-64095178E468}"/>
              </a:ext>
            </a:extLst>
          </p:cNvPr>
          <p:cNvSpPr/>
          <p:nvPr/>
        </p:nvSpPr>
        <p:spPr>
          <a:xfrm>
            <a:off x="11563470" y="293688"/>
            <a:ext cx="336430" cy="3364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196228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Gray">
    <p:bg>
      <p:bgPr>
        <a:solidFill>
          <a:schemeClr val="accent1"/>
        </a:solidFill>
        <a:effectLst/>
      </p:bgPr>
    </p:bg>
    <p:spTree>
      <p:nvGrpSpPr>
        <p:cNvPr id="1" name=""/>
        <p:cNvGrpSpPr/>
        <p:nvPr/>
      </p:nvGrpSpPr>
      <p:grpSpPr>
        <a:xfrm>
          <a:off x="0" y="0"/>
          <a:ext cx="0" cy="0"/>
          <a:chOff x="0" y="0"/>
          <a:chExt cx="0" cy="0"/>
        </a:xfrm>
      </p:grpSpPr>
      <p:sp>
        <p:nvSpPr>
          <p:cNvPr id="14" name="name_2024 sandisk or its affiliates All rights reserved">
            <a:extLst>
              <a:ext uri="{FF2B5EF4-FFF2-40B4-BE49-F238E27FC236}">
                <a16:creationId xmlns:a16="http://schemas.microsoft.com/office/drawing/2014/main" id="{C2EB78CC-5952-6B45-686A-74177B116777}"/>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2" name="Slide Number Placeholder 5">
            <a:extLst>
              <a:ext uri="{FF2B5EF4-FFF2-40B4-BE49-F238E27FC236}">
                <a16:creationId xmlns:a16="http://schemas.microsoft.com/office/drawing/2014/main" id="{432E9088-7CE0-031E-34ED-0A51A9E0C3EA}"/>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92D509DB-EBCE-4D61-8318-28A8BEF1ACDF}" type="slidenum">
              <a:rPr lang="en-MY" smtClean="0"/>
              <a:t>‹#›</a:t>
            </a:fld>
            <a:endParaRPr lang="en-MY"/>
          </a:p>
        </p:txBody>
      </p:sp>
      <p:grpSp>
        <p:nvGrpSpPr>
          <p:cNvPr id="18" name="Group 17">
            <a:extLst>
              <a:ext uri="{FF2B5EF4-FFF2-40B4-BE49-F238E27FC236}">
                <a16:creationId xmlns:a16="http://schemas.microsoft.com/office/drawing/2014/main" id="{97D006E4-331A-0157-CE42-E8ACDAEB4FCB}"/>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9" name="Freeform 18">
              <a:extLst>
                <a:ext uri="{FF2B5EF4-FFF2-40B4-BE49-F238E27FC236}">
                  <a16:creationId xmlns:a16="http://schemas.microsoft.com/office/drawing/2014/main" id="{34DA491E-AD65-B9A0-CD50-F8528A6520CC}"/>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20" name="Freeform 19">
              <a:extLst>
                <a:ext uri="{FF2B5EF4-FFF2-40B4-BE49-F238E27FC236}">
                  <a16:creationId xmlns:a16="http://schemas.microsoft.com/office/drawing/2014/main" id="{7D9F07DA-F249-64FB-3CF8-93864734AAC8}"/>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48F3FBA1-35AC-726D-6399-D908CB19A526}"/>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EC263DFF-B678-4483-215A-364A853D122D}"/>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C321DD9C-27B2-F842-273D-04B417B33B13}"/>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6E30CB79-03B3-FA26-2774-39F0E3051120}"/>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C3E833F1-00BE-A879-3571-9D72200A00F5}"/>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BC0B124E-9DD4-E41C-FA9F-B3884179147A}"/>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9839A85B-EE68-41D2-0824-DE62976A2DA4}"/>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1625E85A-99B8-5418-4AF2-4F9622A2121F}"/>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36B1124B-77F5-46A8-F91E-C5D44DF136D9}"/>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1" name="name_2024 sandisk or its affiliates All rights reserved">
            <a:extLst>
              <a:ext uri="{FF2B5EF4-FFF2-40B4-BE49-F238E27FC236}">
                <a16:creationId xmlns:a16="http://schemas.microsoft.com/office/drawing/2014/main" id="{93273B7A-B931-7762-6EBA-C54C6875922C}"/>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2" name="name_2024 sandisk or its affiliates All rights reserved">
            <a:extLst>
              <a:ext uri="{FF2B5EF4-FFF2-40B4-BE49-F238E27FC236}">
                <a16:creationId xmlns:a16="http://schemas.microsoft.com/office/drawing/2014/main" id="{AF5801BC-EEF9-D247-6632-C588D2B5D216}"/>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3" name="Rectangle 32">
            <a:extLst>
              <a:ext uri="{FF2B5EF4-FFF2-40B4-BE49-F238E27FC236}">
                <a16:creationId xmlns:a16="http://schemas.microsoft.com/office/drawing/2014/main" id="{9C13D9AC-744A-467B-F85A-B6559BF714F7}"/>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2263246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White">
    <p:bg>
      <p:bgPr>
        <a:solidFill>
          <a:schemeClr val="bg1"/>
        </a:solidFill>
        <a:effectLst/>
      </p:bgPr>
    </p:bg>
    <p:spTree>
      <p:nvGrpSpPr>
        <p:cNvPr id="1" name=""/>
        <p:cNvGrpSpPr/>
        <p:nvPr/>
      </p:nvGrpSpPr>
      <p:grpSpPr>
        <a:xfrm>
          <a:off x="0" y="0"/>
          <a:ext cx="0" cy="0"/>
          <a:chOff x="0" y="0"/>
          <a:chExt cx="0" cy="0"/>
        </a:xfrm>
      </p:grpSpPr>
      <p:sp>
        <p:nvSpPr>
          <p:cNvPr id="14" name="name_2024 sandisk or its affiliates All rights reserved">
            <a:extLst>
              <a:ext uri="{FF2B5EF4-FFF2-40B4-BE49-F238E27FC236}">
                <a16:creationId xmlns:a16="http://schemas.microsoft.com/office/drawing/2014/main" id="{C2EB78CC-5952-6B45-686A-74177B116777}"/>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2" name="Slide Number Placeholder 5">
            <a:extLst>
              <a:ext uri="{FF2B5EF4-FFF2-40B4-BE49-F238E27FC236}">
                <a16:creationId xmlns:a16="http://schemas.microsoft.com/office/drawing/2014/main" id="{432E9088-7CE0-031E-34ED-0A51A9E0C3EA}"/>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92D509DB-EBCE-4D61-8318-28A8BEF1ACDF}" type="slidenum">
              <a:rPr lang="en-MY" smtClean="0"/>
              <a:t>‹#›</a:t>
            </a:fld>
            <a:endParaRPr lang="en-MY"/>
          </a:p>
        </p:txBody>
      </p:sp>
      <p:grpSp>
        <p:nvGrpSpPr>
          <p:cNvPr id="3" name="Group 2">
            <a:extLst>
              <a:ext uri="{FF2B5EF4-FFF2-40B4-BE49-F238E27FC236}">
                <a16:creationId xmlns:a16="http://schemas.microsoft.com/office/drawing/2014/main" id="{9B9D2557-6FDA-6735-D425-659ED0A5AF90}"/>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4" name="Freeform 3">
              <a:extLst>
                <a:ext uri="{FF2B5EF4-FFF2-40B4-BE49-F238E27FC236}">
                  <a16:creationId xmlns:a16="http://schemas.microsoft.com/office/drawing/2014/main" id="{896512B5-8467-2E68-7FDB-AF04DD02FCBD}"/>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5" name="Freeform 4">
              <a:extLst>
                <a:ext uri="{FF2B5EF4-FFF2-40B4-BE49-F238E27FC236}">
                  <a16:creationId xmlns:a16="http://schemas.microsoft.com/office/drawing/2014/main" id="{71E5AAF1-EF2B-9739-5D9B-B645FE80D891}"/>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6" name="Freeform 5">
              <a:extLst>
                <a:ext uri="{FF2B5EF4-FFF2-40B4-BE49-F238E27FC236}">
                  <a16:creationId xmlns:a16="http://schemas.microsoft.com/office/drawing/2014/main" id="{F5B551F8-CC41-C192-AEEB-E8BC63C57202}"/>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7" name="Freeform 6">
              <a:extLst>
                <a:ext uri="{FF2B5EF4-FFF2-40B4-BE49-F238E27FC236}">
                  <a16:creationId xmlns:a16="http://schemas.microsoft.com/office/drawing/2014/main" id="{B1AA28DA-2E95-0179-9970-C56E7335AC4C}"/>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9" name="Freeform 8">
              <a:extLst>
                <a:ext uri="{FF2B5EF4-FFF2-40B4-BE49-F238E27FC236}">
                  <a16:creationId xmlns:a16="http://schemas.microsoft.com/office/drawing/2014/main" id="{8FAA860D-F792-6B31-70CC-2D382B0233C1}"/>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0" name="Freeform 9">
              <a:extLst>
                <a:ext uri="{FF2B5EF4-FFF2-40B4-BE49-F238E27FC236}">
                  <a16:creationId xmlns:a16="http://schemas.microsoft.com/office/drawing/2014/main" id="{6DA5B842-F4B2-1BAC-DA6D-5748A51E4EDA}"/>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11" name="Freeform 10">
              <a:extLst>
                <a:ext uri="{FF2B5EF4-FFF2-40B4-BE49-F238E27FC236}">
                  <a16:creationId xmlns:a16="http://schemas.microsoft.com/office/drawing/2014/main" id="{7B41F635-5BCA-8F26-4CE2-A0E3F4DDC294}"/>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0B4A019A-92A5-B540-24B7-2BC0669BBBB9}"/>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41CEC976-08A0-D21B-DE3A-969A1A77E8E8}"/>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16" name="Freeform 15">
              <a:extLst>
                <a:ext uri="{FF2B5EF4-FFF2-40B4-BE49-F238E27FC236}">
                  <a16:creationId xmlns:a16="http://schemas.microsoft.com/office/drawing/2014/main" id="{E9BAF7E9-12F6-020E-6463-855F7F358424}"/>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90B646BB-FA6B-5EC9-84E1-110EB9F849E9}"/>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17" name="name_2024 sandisk or its affiliates All rights reserved">
            <a:extLst>
              <a:ext uri="{FF2B5EF4-FFF2-40B4-BE49-F238E27FC236}">
                <a16:creationId xmlns:a16="http://schemas.microsoft.com/office/drawing/2014/main" id="{7277941F-042A-DDD9-FFC0-3FF7341DA41D}"/>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18" name="name_2024 sandisk or its affiliates All rights reserved">
            <a:extLst>
              <a:ext uri="{FF2B5EF4-FFF2-40B4-BE49-F238E27FC236}">
                <a16:creationId xmlns:a16="http://schemas.microsoft.com/office/drawing/2014/main" id="{1F268A33-A3A9-A99D-27EE-263433500A18}"/>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19" name="Rectangle 18">
            <a:extLst>
              <a:ext uri="{FF2B5EF4-FFF2-40B4-BE49-F238E27FC236}">
                <a16:creationId xmlns:a16="http://schemas.microsoft.com/office/drawing/2014/main" id="{259F53C3-7697-A35C-210D-0F5FD6FA0ACB}"/>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1795445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losing">
    <p:bg>
      <p:bgPr>
        <a:solidFill>
          <a:schemeClr val="accent3"/>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7447AFC-E5FB-9726-6C58-5928BBCDB57F}"/>
              </a:ext>
            </a:extLst>
          </p:cNvPr>
          <p:cNvSpPr/>
          <p:nvPr/>
        </p:nvSpPr>
        <p:spPr>
          <a:xfrm>
            <a:off x="11563470" y="293688"/>
            <a:ext cx="336430" cy="336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F9BAFD44-DFAE-6584-F3C3-580D6907D1F7}"/>
              </a:ext>
            </a:extLst>
          </p:cNvPr>
          <p:cNvGrpSpPr/>
          <p:nvPr/>
        </p:nvGrpSpPr>
        <p:grpSpPr>
          <a:xfrm>
            <a:off x="292100" y="1792606"/>
            <a:ext cx="3849052" cy="924895"/>
            <a:chOff x="284163" y="2698150"/>
            <a:chExt cx="3767328" cy="905257"/>
          </a:xfrm>
        </p:grpSpPr>
        <p:sp>
          <p:nvSpPr>
            <p:cNvPr id="12" name="Rectangle 11">
              <a:extLst>
                <a:ext uri="{FF2B5EF4-FFF2-40B4-BE49-F238E27FC236}">
                  <a16:creationId xmlns:a16="http://schemas.microsoft.com/office/drawing/2014/main" id="{4608273A-8B55-6612-D34D-DD21B5B2F644}"/>
                </a:ext>
              </a:extLst>
            </p:cNvPr>
            <p:cNvSpPr/>
            <p:nvPr userDrawn="1"/>
          </p:nvSpPr>
          <p:spPr>
            <a:xfrm>
              <a:off x="284163" y="2698150"/>
              <a:ext cx="3767328" cy="905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AEFD63FE-9E33-1709-7503-632601894250}"/>
                </a:ext>
              </a:extLst>
            </p:cNvPr>
            <p:cNvGrpSpPr/>
            <p:nvPr userDrawn="1"/>
          </p:nvGrpSpPr>
          <p:grpSpPr>
            <a:xfrm>
              <a:off x="284163" y="2698151"/>
              <a:ext cx="1806575" cy="905256"/>
              <a:chOff x="146137" y="3532340"/>
              <a:chExt cx="1944601" cy="975922"/>
            </a:xfrm>
            <a:solidFill>
              <a:srgbClr val="000000"/>
            </a:solidFill>
          </p:grpSpPr>
          <p:sp>
            <p:nvSpPr>
              <p:cNvPr id="13" name="Oval 12">
                <a:extLst>
                  <a:ext uri="{FF2B5EF4-FFF2-40B4-BE49-F238E27FC236}">
                    <a16:creationId xmlns:a16="http://schemas.microsoft.com/office/drawing/2014/main" id="{A408FA0B-C8DB-8EDE-6D02-265A26910C04}"/>
                  </a:ext>
                </a:extLst>
              </p:cNvPr>
              <p:cNvSpPr/>
              <p:nvPr userDrawn="1"/>
            </p:nvSpPr>
            <p:spPr>
              <a:xfrm>
                <a:off x="1114816" y="3532340"/>
                <a:ext cx="975922" cy="9759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B62C2BA-784A-BEFE-5180-8CE0136E5F8F}"/>
                  </a:ext>
                </a:extLst>
              </p:cNvPr>
              <p:cNvSpPr/>
              <p:nvPr userDrawn="1"/>
            </p:nvSpPr>
            <p:spPr>
              <a:xfrm>
                <a:off x="146137" y="3532340"/>
                <a:ext cx="975922" cy="9759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ounded Rectangle 21">
              <a:extLst>
                <a:ext uri="{FF2B5EF4-FFF2-40B4-BE49-F238E27FC236}">
                  <a16:creationId xmlns:a16="http://schemas.microsoft.com/office/drawing/2014/main" id="{4E2F6E18-D576-9104-92EA-1D3249CB6E59}"/>
                </a:ext>
              </a:extLst>
            </p:cNvPr>
            <p:cNvSpPr/>
            <p:nvPr userDrawn="1"/>
          </p:nvSpPr>
          <p:spPr>
            <a:xfrm>
              <a:off x="2090738" y="2698150"/>
              <a:ext cx="1960753" cy="9052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5260F4A5-0682-45A4-1DE8-3A9DEABE8A84}"/>
              </a:ext>
            </a:extLst>
          </p:cNvPr>
          <p:cNvSpPr/>
          <p:nvPr/>
        </p:nvSpPr>
        <p:spPr>
          <a:xfrm>
            <a:off x="296520" y="5057542"/>
            <a:ext cx="77421" cy="774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D74B0FD-69F3-EE84-E7F8-4C06592C73BD}"/>
              </a:ext>
            </a:extLst>
          </p:cNvPr>
          <p:cNvSpPr/>
          <p:nvPr/>
        </p:nvSpPr>
        <p:spPr>
          <a:xfrm>
            <a:off x="11830417" y="5057542"/>
            <a:ext cx="77421" cy="774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71BF83A-FE06-1A4E-4956-EBC0863A698E}"/>
              </a:ext>
            </a:extLst>
          </p:cNvPr>
          <p:cNvSpPr/>
          <p:nvPr/>
        </p:nvSpPr>
        <p:spPr>
          <a:xfrm>
            <a:off x="4141152" y="5057542"/>
            <a:ext cx="77421" cy="774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1AA5DDF-F55E-4BDA-414E-AF16AD2E7BE5}"/>
              </a:ext>
            </a:extLst>
          </p:cNvPr>
          <p:cNvSpPr/>
          <p:nvPr/>
        </p:nvSpPr>
        <p:spPr>
          <a:xfrm>
            <a:off x="7985784" y="5057542"/>
            <a:ext cx="77421" cy="774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me_2024 sandisk or its affiliates All rights reserved">
            <a:extLst>
              <a:ext uri="{FF2B5EF4-FFF2-40B4-BE49-F238E27FC236}">
                <a16:creationId xmlns:a16="http://schemas.microsoft.com/office/drawing/2014/main" id="{41D57C59-E5E7-D579-7041-32BB79C964E3}"/>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grpSp>
        <p:nvGrpSpPr>
          <p:cNvPr id="4" name="Group 3">
            <a:extLst>
              <a:ext uri="{FF2B5EF4-FFF2-40B4-BE49-F238E27FC236}">
                <a16:creationId xmlns:a16="http://schemas.microsoft.com/office/drawing/2014/main" id="{6615B3D6-6E5F-FC36-12B7-E32FA59FFD2D}"/>
              </a:ext>
            </a:extLst>
          </p:cNvPr>
          <p:cNvGrpSpPr/>
          <p:nvPr/>
        </p:nvGrpSpPr>
        <p:grpSpPr>
          <a:xfrm>
            <a:off x="297005" y="5411270"/>
            <a:ext cx="11602895" cy="1158371"/>
            <a:chOff x="297005" y="5421618"/>
            <a:chExt cx="11585651" cy="1156649"/>
          </a:xfrm>
          <a:solidFill>
            <a:schemeClr val="tx1"/>
          </a:solidFill>
        </p:grpSpPr>
        <p:grpSp>
          <p:nvGrpSpPr>
            <p:cNvPr id="5" name="Group 4">
              <a:extLst>
                <a:ext uri="{FF2B5EF4-FFF2-40B4-BE49-F238E27FC236}">
                  <a16:creationId xmlns:a16="http://schemas.microsoft.com/office/drawing/2014/main" id="{F1A35D3C-BE3A-B65C-86FA-D3DF9111B169}"/>
                </a:ext>
              </a:extLst>
            </p:cNvPr>
            <p:cNvGrpSpPr/>
            <p:nvPr userDrawn="1"/>
          </p:nvGrpSpPr>
          <p:grpSpPr>
            <a:xfrm>
              <a:off x="297005" y="5421618"/>
              <a:ext cx="10643138" cy="1156649"/>
              <a:chOff x="3726006" y="3171824"/>
              <a:chExt cx="4740852" cy="515215"/>
            </a:xfrm>
            <a:grpFill/>
          </p:grpSpPr>
          <p:sp>
            <p:nvSpPr>
              <p:cNvPr id="9" name="Freeform 8">
                <a:extLst>
                  <a:ext uri="{FF2B5EF4-FFF2-40B4-BE49-F238E27FC236}">
                    <a16:creationId xmlns:a16="http://schemas.microsoft.com/office/drawing/2014/main" id="{012B8E4A-514E-CFC2-A740-665313E52DD9}"/>
                  </a:ext>
                </a:extLst>
              </p:cNvPr>
              <p:cNvSpPr/>
              <p:nvPr/>
            </p:nvSpPr>
            <p:spPr>
              <a:xfrm>
                <a:off x="5262995" y="3173556"/>
                <a:ext cx="639906" cy="512618"/>
              </a:xfrm>
              <a:custGeom>
                <a:avLst/>
                <a:gdLst>
                  <a:gd name="connsiteX0" fmla="*/ 512618 w 639906"/>
                  <a:gd name="connsiteY0" fmla="*/ 348961 h 512618"/>
                  <a:gd name="connsiteX1" fmla="*/ 482311 w 639906"/>
                  <a:gd name="connsiteY1" fmla="*/ 383598 h 512618"/>
                  <a:gd name="connsiteX2" fmla="*/ 446809 w 639906"/>
                  <a:gd name="connsiteY2" fmla="*/ 361950 h 512618"/>
                  <a:gd name="connsiteX3" fmla="*/ 329911 w 639906"/>
                  <a:gd name="connsiteY3" fmla="*/ 40698 h 512618"/>
                  <a:gd name="connsiteX4" fmla="*/ 274493 w 639906"/>
                  <a:gd name="connsiteY4" fmla="*/ 0 h 512618"/>
                  <a:gd name="connsiteX5" fmla="*/ 0 w 639906"/>
                  <a:gd name="connsiteY5" fmla="*/ 0 h 512618"/>
                  <a:gd name="connsiteX6" fmla="*/ 0 w 639906"/>
                  <a:gd name="connsiteY6" fmla="*/ 512618 h 512618"/>
                  <a:gd name="connsiteX7" fmla="*/ 200891 w 639906"/>
                  <a:gd name="connsiteY7" fmla="*/ 512618 h 512618"/>
                  <a:gd name="connsiteX8" fmla="*/ 200891 w 639906"/>
                  <a:gd name="connsiteY8" fmla="*/ 384464 h 512618"/>
                  <a:gd name="connsiteX9" fmla="*/ 165389 w 639906"/>
                  <a:gd name="connsiteY9" fmla="*/ 384464 h 512618"/>
                  <a:gd name="connsiteX10" fmla="*/ 128155 w 639906"/>
                  <a:gd name="connsiteY10" fmla="*/ 338571 h 512618"/>
                  <a:gd name="connsiteX11" fmla="*/ 128155 w 639906"/>
                  <a:gd name="connsiteY11" fmla="*/ 184439 h 512618"/>
                  <a:gd name="connsiteX12" fmla="*/ 200025 w 639906"/>
                  <a:gd name="connsiteY12" fmla="*/ 133350 h 512618"/>
                  <a:gd name="connsiteX13" fmla="*/ 228600 w 639906"/>
                  <a:gd name="connsiteY13" fmla="*/ 164523 h 512618"/>
                  <a:gd name="connsiteX14" fmla="*/ 322118 w 639906"/>
                  <a:gd name="connsiteY14" fmla="*/ 407843 h 512618"/>
                  <a:gd name="connsiteX15" fmla="*/ 475384 w 639906"/>
                  <a:gd name="connsiteY15" fmla="*/ 512618 h 512618"/>
                  <a:gd name="connsiteX16" fmla="*/ 478848 w 639906"/>
                  <a:gd name="connsiteY16" fmla="*/ 512618 h 512618"/>
                  <a:gd name="connsiteX17" fmla="*/ 639907 w 639906"/>
                  <a:gd name="connsiteY17" fmla="*/ 353291 h 512618"/>
                  <a:gd name="connsiteX18" fmla="*/ 639907 w 639906"/>
                  <a:gd name="connsiteY18" fmla="*/ 0 h 512618"/>
                  <a:gd name="connsiteX19" fmla="*/ 511752 w 639906"/>
                  <a:gd name="connsiteY19" fmla="*/ 0 h 512618"/>
                  <a:gd name="connsiteX20" fmla="*/ 511752 w 639906"/>
                  <a:gd name="connsiteY20" fmla="*/ 34982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9906" h="512618">
                    <a:moveTo>
                      <a:pt x="512618" y="348961"/>
                    </a:moveTo>
                    <a:cubicBezTo>
                      <a:pt x="512618" y="366279"/>
                      <a:pt x="499630" y="381000"/>
                      <a:pt x="482311" y="383598"/>
                    </a:cubicBezTo>
                    <a:cubicBezTo>
                      <a:pt x="466725" y="385330"/>
                      <a:pt x="452005" y="375805"/>
                      <a:pt x="446809" y="361950"/>
                    </a:cubicBezTo>
                    <a:lnTo>
                      <a:pt x="329911" y="40698"/>
                    </a:lnTo>
                    <a:cubicBezTo>
                      <a:pt x="321252" y="14721"/>
                      <a:pt x="299605" y="0"/>
                      <a:pt x="274493" y="0"/>
                    </a:cubicBezTo>
                    <a:lnTo>
                      <a:pt x="0" y="0"/>
                    </a:lnTo>
                    <a:lnTo>
                      <a:pt x="0" y="512618"/>
                    </a:lnTo>
                    <a:lnTo>
                      <a:pt x="200891" y="512618"/>
                    </a:lnTo>
                    <a:lnTo>
                      <a:pt x="200891" y="384464"/>
                    </a:lnTo>
                    <a:lnTo>
                      <a:pt x="165389" y="384464"/>
                    </a:lnTo>
                    <a:cubicBezTo>
                      <a:pt x="142009" y="384464"/>
                      <a:pt x="128155" y="363682"/>
                      <a:pt x="128155" y="338571"/>
                    </a:cubicBezTo>
                    <a:lnTo>
                      <a:pt x="128155" y="184439"/>
                    </a:lnTo>
                    <a:cubicBezTo>
                      <a:pt x="128155" y="146339"/>
                      <a:pt x="165389" y="118630"/>
                      <a:pt x="200025" y="133350"/>
                    </a:cubicBezTo>
                    <a:cubicBezTo>
                      <a:pt x="213014" y="139411"/>
                      <a:pt x="223405" y="150668"/>
                      <a:pt x="228600" y="164523"/>
                    </a:cubicBezTo>
                    <a:lnTo>
                      <a:pt x="322118" y="407843"/>
                    </a:lnTo>
                    <a:cubicBezTo>
                      <a:pt x="346364" y="471920"/>
                      <a:pt x="406977" y="512618"/>
                      <a:pt x="475384" y="512618"/>
                    </a:cubicBezTo>
                    <a:lnTo>
                      <a:pt x="478848" y="512618"/>
                    </a:lnTo>
                    <a:cubicBezTo>
                      <a:pt x="567170" y="512618"/>
                      <a:pt x="639907" y="442480"/>
                      <a:pt x="639907" y="353291"/>
                    </a:cubicBezTo>
                    <a:lnTo>
                      <a:pt x="639907" y="0"/>
                    </a:lnTo>
                    <a:lnTo>
                      <a:pt x="511752" y="0"/>
                    </a:lnTo>
                    <a:lnTo>
                      <a:pt x="511752" y="349827"/>
                    </a:lnTo>
                    <a:close/>
                  </a:path>
                </a:pathLst>
              </a:custGeom>
              <a:grpFill/>
              <a:ln w="8653" cap="flat">
                <a:noFill/>
                <a:prstDash val="solid"/>
                <a:miter/>
              </a:ln>
            </p:spPr>
            <p:txBody>
              <a:bodyPr rtlCol="0" anchor="ctr"/>
              <a:lstStyle/>
              <a:p>
                <a:endParaRPr lang="en-US">
                  <a:solidFill>
                    <a:schemeClr val="tx1"/>
                  </a:solidFill>
                </a:endParaRPr>
              </a:p>
            </p:txBody>
          </p:sp>
          <p:sp>
            <p:nvSpPr>
              <p:cNvPr id="10" name="Freeform 9">
                <a:extLst>
                  <a:ext uri="{FF2B5EF4-FFF2-40B4-BE49-F238E27FC236}">
                    <a16:creationId xmlns:a16="http://schemas.microsoft.com/office/drawing/2014/main" id="{3C20FE84-7E94-A3E2-7840-F8B3C5C7563E}"/>
                  </a:ext>
                </a:extLst>
              </p:cNvPr>
              <p:cNvSpPr/>
              <p:nvPr/>
            </p:nvSpPr>
            <p:spPr>
              <a:xfrm>
                <a:off x="6031922" y="3172690"/>
                <a:ext cx="640772" cy="512618"/>
              </a:xfrm>
              <a:custGeom>
                <a:avLst/>
                <a:gdLst>
                  <a:gd name="connsiteX0" fmla="*/ 384464 w 640772"/>
                  <a:gd name="connsiteY0" fmla="*/ 0 h 512618"/>
                  <a:gd name="connsiteX1" fmla="*/ 0 w 640772"/>
                  <a:gd name="connsiteY1" fmla="*/ 0 h 512618"/>
                  <a:gd name="connsiteX2" fmla="*/ 0 w 640772"/>
                  <a:gd name="connsiteY2" fmla="*/ 129020 h 512618"/>
                  <a:gd name="connsiteX3" fmla="*/ 384464 w 640772"/>
                  <a:gd name="connsiteY3" fmla="*/ 129020 h 512618"/>
                  <a:gd name="connsiteX4" fmla="*/ 511752 w 640772"/>
                  <a:gd name="connsiteY4" fmla="*/ 256309 h 512618"/>
                  <a:gd name="connsiteX5" fmla="*/ 384464 w 640772"/>
                  <a:gd name="connsiteY5" fmla="*/ 383598 h 512618"/>
                  <a:gd name="connsiteX6" fmla="*/ 0 w 640772"/>
                  <a:gd name="connsiteY6" fmla="*/ 383598 h 512618"/>
                  <a:gd name="connsiteX7" fmla="*/ 0 w 640772"/>
                  <a:gd name="connsiteY7" fmla="*/ 512618 h 512618"/>
                  <a:gd name="connsiteX8" fmla="*/ 384464 w 640772"/>
                  <a:gd name="connsiteY8" fmla="*/ 512618 h 512618"/>
                  <a:gd name="connsiteX9" fmla="*/ 609600 w 640772"/>
                  <a:gd name="connsiteY9" fmla="*/ 380134 h 512618"/>
                  <a:gd name="connsiteX10" fmla="*/ 640773 w 640772"/>
                  <a:gd name="connsiteY10" fmla="*/ 256309 h 512618"/>
                  <a:gd name="connsiteX11" fmla="*/ 609600 w 640772"/>
                  <a:gd name="connsiteY11" fmla="*/ 132484 h 512618"/>
                  <a:gd name="connsiteX12" fmla="*/ 384464 w 640772"/>
                  <a:gd name="connsiteY12" fmla="*/ 0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772" h="512618">
                    <a:moveTo>
                      <a:pt x="384464" y="0"/>
                    </a:moveTo>
                    <a:lnTo>
                      <a:pt x="0" y="0"/>
                    </a:lnTo>
                    <a:lnTo>
                      <a:pt x="0" y="129020"/>
                    </a:lnTo>
                    <a:lnTo>
                      <a:pt x="384464" y="129020"/>
                    </a:lnTo>
                    <a:cubicBezTo>
                      <a:pt x="452004" y="129020"/>
                      <a:pt x="511752" y="188768"/>
                      <a:pt x="511752" y="256309"/>
                    </a:cubicBezTo>
                    <a:cubicBezTo>
                      <a:pt x="511752" y="323850"/>
                      <a:pt x="452004" y="383598"/>
                      <a:pt x="384464" y="383598"/>
                    </a:cubicBezTo>
                    <a:lnTo>
                      <a:pt x="0" y="383598"/>
                    </a:lnTo>
                    <a:lnTo>
                      <a:pt x="0" y="512618"/>
                    </a:lnTo>
                    <a:lnTo>
                      <a:pt x="384464" y="512618"/>
                    </a:lnTo>
                    <a:cubicBezTo>
                      <a:pt x="481446" y="512618"/>
                      <a:pt x="565439" y="458932"/>
                      <a:pt x="609600" y="380134"/>
                    </a:cubicBezTo>
                    <a:cubicBezTo>
                      <a:pt x="629516" y="343766"/>
                      <a:pt x="640773" y="301337"/>
                      <a:pt x="640773" y="256309"/>
                    </a:cubicBezTo>
                    <a:cubicBezTo>
                      <a:pt x="640773" y="211282"/>
                      <a:pt x="629516" y="169718"/>
                      <a:pt x="609600" y="132484"/>
                    </a:cubicBezTo>
                    <a:cubicBezTo>
                      <a:pt x="566305" y="52821"/>
                      <a:pt x="482311" y="0"/>
                      <a:pt x="384464" y="0"/>
                    </a:cubicBezTo>
                    <a:close/>
                  </a:path>
                </a:pathLst>
              </a:custGeom>
              <a:grpFill/>
              <a:ln w="8653" cap="flat">
                <a:noFill/>
                <a:prstDash val="solid"/>
                <a:miter/>
              </a:ln>
            </p:spPr>
            <p:txBody>
              <a:bodyPr rtlCol="0" anchor="ctr"/>
              <a:lstStyle/>
              <a:p>
                <a:endParaRPr lang="en-US">
                  <a:solidFill>
                    <a:schemeClr val="tx1"/>
                  </a:solidFill>
                </a:endParaRPr>
              </a:p>
            </p:txBody>
          </p:sp>
          <p:sp>
            <p:nvSpPr>
              <p:cNvPr id="11" name="Freeform 10">
                <a:extLst>
                  <a:ext uri="{FF2B5EF4-FFF2-40B4-BE49-F238E27FC236}">
                    <a16:creationId xmlns:a16="http://schemas.microsoft.com/office/drawing/2014/main" id="{DA19BA47-0B88-6EBF-9064-1B20FEADC385}"/>
                  </a:ext>
                </a:extLst>
              </p:cNvPr>
              <p:cNvSpPr/>
              <p:nvPr/>
            </p:nvSpPr>
            <p:spPr>
              <a:xfrm>
                <a:off x="6726381" y="3171824"/>
                <a:ext cx="202622" cy="512618"/>
              </a:xfrm>
              <a:custGeom>
                <a:avLst/>
                <a:gdLst>
                  <a:gd name="connsiteX0" fmla="*/ 25977 w 202622"/>
                  <a:gd name="connsiteY0" fmla="*/ 129021 h 512618"/>
                  <a:gd name="connsiteX1" fmla="*/ 36368 w 202622"/>
                  <a:gd name="connsiteY1" fmla="*/ 129021 h 512618"/>
                  <a:gd name="connsiteX2" fmla="*/ 74468 w 202622"/>
                  <a:gd name="connsiteY2" fmla="*/ 176646 h 512618"/>
                  <a:gd name="connsiteX3" fmla="*/ 74468 w 202622"/>
                  <a:gd name="connsiteY3" fmla="*/ 512618 h 512618"/>
                  <a:gd name="connsiteX4" fmla="*/ 202623 w 202622"/>
                  <a:gd name="connsiteY4" fmla="*/ 512618 h 512618"/>
                  <a:gd name="connsiteX5" fmla="*/ 202623 w 202622"/>
                  <a:gd name="connsiteY5" fmla="*/ 0 h 512618"/>
                  <a:gd name="connsiteX6" fmla="*/ 0 w 202622"/>
                  <a:gd name="connsiteY6" fmla="*/ 0 h 512618"/>
                  <a:gd name="connsiteX7" fmla="*/ 0 w 202622"/>
                  <a:gd name="connsiteY7" fmla="*/ 128155 h 512618"/>
                  <a:gd name="connsiteX8" fmla="*/ 26843 w 202622"/>
                  <a:gd name="connsiteY8" fmla="*/ 128155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22" h="512618">
                    <a:moveTo>
                      <a:pt x="25977" y="129021"/>
                    </a:moveTo>
                    <a:cubicBezTo>
                      <a:pt x="29441" y="129021"/>
                      <a:pt x="32039" y="129021"/>
                      <a:pt x="36368" y="129021"/>
                    </a:cubicBezTo>
                    <a:cubicBezTo>
                      <a:pt x="59748" y="132484"/>
                      <a:pt x="74468" y="151534"/>
                      <a:pt x="74468" y="176646"/>
                    </a:cubicBezTo>
                    <a:lnTo>
                      <a:pt x="74468" y="512618"/>
                    </a:lnTo>
                    <a:lnTo>
                      <a:pt x="202623" y="512618"/>
                    </a:lnTo>
                    <a:lnTo>
                      <a:pt x="202623" y="0"/>
                    </a:lnTo>
                    <a:lnTo>
                      <a:pt x="0" y="0"/>
                    </a:lnTo>
                    <a:lnTo>
                      <a:pt x="0" y="128155"/>
                    </a:lnTo>
                    <a:lnTo>
                      <a:pt x="26843" y="128155"/>
                    </a:lnTo>
                    <a:close/>
                  </a:path>
                </a:pathLst>
              </a:custGeom>
              <a:grpFill/>
              <a:ln w="8653" cap="flat">
                <a:noFill/>
                <a:prstDash val="solid"/>
                <a:miter/>
              </a:ln>
            </p:spPr>
            <p:txBody>
              <a:bodyPr rtlCol="0" anchor="ctr"/>
              <a:lstStyle/>
              <a:p>
                <a:endParaRPr lang="en-US">
                  <a:solidFill>
                    <a:schemeClr val="tx1"/>
                  </a:solidFill>
                </a:endParaRPr>
              </a:p>
            </p:txBody>
          </p:sp>
          <p:sp>
            <p:nvSpPr>
              <p:cNvPr id="14" name="Freeform 13">
                <a:extLst>
                  <a:ext uri="{FF2B5EF4-FFF2-40B4-BE49-F238E27FC236}">
                    <a16:creationId xmlns:a16="http://schemas.microsoft.com/office/drawing/2014/main" id="{1977ACF2-CCB1-4391-3F91-B10B90F3B247}"/>
                  </a:ext>
                </a:extLst>
              </p:cNvPr>
              <p:cNvSpPr/>
              <p:nvPr/>
            </p:nvSpPr>
            <p:spPr>
              <a:xfrm>
                <a:off x="7058025"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79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79"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33" name="Freeform 32">
                <a:extLst>
                  <a:ext uri="{FF2B5EF4-FFF2-40B4-BE49-F238E27FC236}">
                    <a16:creationId xmlns:a16="http://schemas.microsoft.com/office/drawing/2014/main" id="{ADCA0728-0809-225E-3A43-54A14361E505}"/>
                  </a:ext>
                </a:extLst>
              </p:cNvPr>
              <p:cNvSpPr/>
              <p:nvPr/>
            </p:nvSpPr>
            <p:spPr>
              <a:xfrm>
                <a:off x="7056293"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34" name="Freeform 33">
                <a:extLst>
                  <a:ext uri="{FF2B5EF4-FFF2-40B4-BE49-F238E27FC236}">
                    <a16:creationId xmlns:a16="http://schemas.microsoft.com/office/drawing/2014/main" id="{AF1F8844-05D5-909B-DE04-30F8647BE36C}"/>
                  </a:ext>
                </a:extLst>
              </p:cNvPr>
              <p:cNvSpPr/>
              <p:nvPr/>
            </p:nvSpPr>
            <p:spPr>
              <a:xfrm>
                <a:off x="3726006"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80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80"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35" name="Freeform 34">
                <a:extLst>
                  <a:ext uri="{FF2B5EF4-FFF2-40B4-BE49-F238E27FC236}">
                    <a16:creationId xmlns:a16="http://schemas.microsoft.com/office/drawing/2014/main" id="{670EF5C0-EFED-D2FD-EAFD-BB2B357BD174}"/>
                  </a:ext>
                </a:extLst>
              </p:cNvPr>
              <p:cNvSpPr/>
              <p:nvPr/>
            </p:nvSpPr>
            <p:spPr>
              <a:xfrm>
                <a:off x="3726006"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36" name="Freeform 35">
                <a:extLst>
                  <a:ext uri="{FF2B5EF4-FFF2-40B4-BE49-F238E27FC236}">
                    <a16:creationId xmlns:a16="http://schemas.microsoft.com/office/drawing/2014/main" id="{A5B89D84-9175-18DD-CD24-916309E53309}"/>
                  </a:ext>
                </a:extLst>
              </p:cNvPr>
              <p:cNvSpPr/>
              <p:nvPr/>
            </p:nvSpPr>
            <p:spPr>
              <a:xfrm>
                <a:off x="7827818" y="3172690"/>
                <a:ext cx="639040" cy="514349"/>
              </a:xfrm>
              <a:custGeom>
                <a:avLst/>
                <a:gdLst>
                  <a:gd name="connsiteX0" fmla="*/ 639041 w 639040"/>
                  <a:gd name="connsiteY0" fmla="*/ 129020 h 514349"/>
                  <a:gd name="connsiteX1" fmla="*/ 639041 w 639040"/>
                  <a:gd name="connsiteY1" fmla="*/ 0 h 514349"/>
                  <a:gd name="connsiteX2" fmla="*/ 526473 w 639040"/>
                  <a:gd name="connsiteY2" fmla="*/ 0 h 514349"/>
                  <a:gd name="connsiteX3" fmla="*/ 502227 w 639040"/>
                  <a:gd name="connsiteY3" fmla="*/ 9525 h 514349"/>
                  <a:gd name="connsiteX4" fmla="*/ 302203 w 639040"/>
                  <a:gd name="connsiteY4" fmla="*/ 191366 h 514349"/>
                  <a:gd name="connsiteX5" fmla="*/ 281420 w 639040"/>
                  <a:gd name="connsiteY5" fmla="*/ 200025 h 514349"/>
                  <a:gd name="connsiteX6" fmla="*/ 142009 w 639040"/>
                  <a:gd name="connsiteY6" fmla="*/ 200025 h 514349"/>
                  <a:gd name="connsiteX7" fmla="*/ 126423 w 639040"/>
                  <a:gd name="connsiteY7" fmla="*/ 184439 h 514349"/>
                  <a:gd name="connsiteX8" fmla="*/ 126423 w 639040"/>
                  <a:gd name="connsiteY8" fmla="*/ 866 h 514349"/>
                  <a:gd name="connsiteX9" fmla="*/ 0 w 639040"/>
                  <a:gd name="connsiteY9" fmla="*/ 866 h 514349"/>
                  <a:gd name="connsiteX10" fmla="*/ 0 w 639040"/>
                  <a:gd name="connsiteY10" fmla="*/ 513484 h 514349"/>
                  <a:gd name="connsiteX11" fmla="*/ 126423 w 639040"/>
                  <a:gd name="connsiteY11" fmla="*/ 513484 h 514349"/>
                  <a:gd name="connsiteX12" fmla="*/ 126423 w 639040"/>
                  <a:gd name="connsiteY12" fmla="*/ 329911 h 514349"/>
                  <a:gd name="connsiteX13" fmla="*/ 142009 w 639040"/>
                  <a:gd name="connsiteY13" fmla="*/ 314325 h 514349"/>
                  <a:gd name="connsiteX14" fmla="*/ 281420 w 639040"/>
                  <a:gd name="connsiteY14" fmla="*/ 314325 h 514349"/>
                  <a:gd name="connsiteX15" fmla="*/ 302203 w 639040"/>
                  <a:gd name="connsiteY15" fmla="*/ 322984 h 514349"/>
                  <a:gd name="connsiteX16" fmla="*/ 502227 w 639040"/>
                  <a:gd name="connsiteY16" fmla="*/ 504825 h 514349"/>
                  <a:gd name="connsiteX17" fmla="*/ 526473 w 639040"/>
                  <a:gd name="connsiteY17" fmla="*/ 514350 h 514349"/>
                  <a:gd name="connsiteX18" fmla="*/ 639041 w 639040"/>
                  <a:gd name="connsiteY18" fmla="*/ 514350 h 514349"/>
                  <a:gd name="connsiteX19" fmla="*/ 639041 w 639040"/>
                  <a:gd name="connsiteY19" fmla="*/ 386196 h 514349"/>
                  <a:gd name="connsiteX20" fmla="*/ 577562 w 639040"/>
                  <a:gd name="connsiteY20" fmla="*/ 386196 h 514349"/>
                  <a:gd name="connsiteX21" fmla="*/ 524741 w 639040"/>
                  <a:gd name="connsiteY21" fmla="*/ 367145 h 514349"/>
                  <a:gd name="connsiteX22" fmla="*/ 429491 w 639040"/>
                  <a:gd name="connsiteY22" fmla="*/ 283152 h 514349"/>
                  <a:gd name="connsiteX23" fmla="*/ 429491 w 639040"/>
                  <a:gd name="connsiteY23" fmla="*/ 233795 h 514349"/>
                  <a:gd name="connsiteX24" fmla="*/ 524741 w 639040"/>
                  <a:gd name="connsiteY24" fmla="*/ 149802 h 514349"/>
                  <a:gd name="connsiteX25" fmla="*/ 577562 w 639040"/>
                  <a:gd name="connsiteY25" fmla="*/ 130752 h 514349"/>
                  <a:gd name="connsiteX26" fmla="*/ 639041 w 639040"/>
                  <a:gd name="connsiteY26" fmla="*/ 130752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9040" h="514349">
                    <a:moveTo>
                      <a:pt x="639041" y="129020"/>
                    </a:moveTo>
                    <a:lnTo>
                      <a:pt x="639041" y="0"/>
                    </a:lnTo>
                    <a:lnTo>
                      <a:pt x="526473" y="0"/>
                    </a:lnTo>
                    <a:cubicBezTo>
                      <a:pt x="517814" y="0"/>
                      <a:pt x="509154" y="3464"/>
                      <a:pt x="502227" y="9525"/>
                    </a:cubicBezTo>
                    <a:lnTo>
                      <a:pt x="302203" y="191366"/>
                    </a:lnTo>
                    <a:cubicBezTo>
                      <a:pt x="296141" y="196561"/>
                      <a:pt x="289214" y="200025"/>
                      <a:pt x="281420" y="200025"/>
                    </a:cubicBezTo>
                    <a:lnTo>
                      <a:pt x="142009" y="200025"/>
                    </a:lnTo>
                    <a:cubicBezTo>
                      <a:pt x="133350" y="200025"/>
                      <a:pt x="126423" y="193098"/>
                      <a:pt x="126423" y="184439"/>
                    </a:cubicBezTo>
                    <a:lnTo>
                      <a:pt x="126423" y="866"/>
                    </a:lnTo>
                    <a:lnTo>
                      <a:pt x="0" y="866"/>
                    </a:lnTo>
                    <a:lnTo>
                      <a:pt x="0" y="513484"/>
                    </a:lnTo>
                    <a:lnTo>
                      <a:pt x="126423" y="513484"/>
                    </a:lnTo>
                    <a:lnTo>
                      <a:pt x="126423" y="329911"/>
                    </a:lnTo>
                    <a:cubicBezTo>
                      <a:pt x="126423" y="321252"/>
                      <a:pt x="133350" y="314325"/>
                      <a:pt x="142009" y="314325"/>
                    </a:cubicBezTo>
                    <a:lnTo>
                      <a:pt x="281420" y="314325"/>
                    </a:lnTo>
                    <a:cubicBezTo>
                      <a:pt x="289214" y="314325"/>
                      <a:pt x="296141" y="316923"/>
                      <a:pt x="302203" y="322984"/>
                    </a:cubicBezTo>
                    <a:lnTo>
                      <a:pt x="502227" y="504825"/>
                    </a:lnTo>
                    <a:cubicBezTo>
                      <a:pt x="509154" y="510886"/>
                      <a:pt x="517814" y="514350"/>
                      <a:pt x="526473" y="514350"/>
                    </a:cubicBezTo>
                    <a:lnTo>
                      <a:pt x="639041" y="514350"/>
                    </a:lnTo>
                    <a:lnTo>
                      <a:pt x="639041" y="386196"/>
                    </a:lnTo>
                    <a:lnTo>
                      <a:pt x="577562" y="386196"/>
                    </a:lnTo>
                    <a:cubicBezTo>
                      <a:pt x="558511" y="386196"/>
                      <a:pt x="539461" y="379268"/>
                      <a:pt x="524741" y="367145"/>
                    </a:cubicBezTo>
                    <a:lnTo>
                      <a:pt x="429491" y="283152"/>
                    </a:lnTo>
                    <a:cubicBezTo>
                      <a:pt x="414771" y="270164"/>
                      <a:pt x="414771" y="247650"/>
                      <a:pt x="429491" y="233795"/>
                    </a:cubicBezTo>
                    <a:lnTo>
                      <a:pt x="524741" y="149802"/>
                    </a:lnTo>
                    <a:cubicBezTo>
                      <a:pt x="539461" y="137680"/>
                      <a:pt x="557646" y="131618"/>
                      <a:pt x="577562" y="130752"/>
                    </a:cubicBezTo>
                    <a:lnTo>
                      <a:pt x="639041" y="130752"/>
                    </a:lnTo>
                    <a:close/>
                  </a:path>
                </a:pathLst>
              </a:custGeom>
              <a:grpFill/>
              <a:ln w="8653" cap="flat">
                <a:noFill/>
                <a:prstDash val="solid"/>
                <a:miter/>
              </a:ln>
            </p:spPr>
            <p:txBody>
              <a:bodyPr rtlCol="0" anchor="ctr"/>
              <a:lstStyle/>
              <a:p>
                <a:endParaRPr lang="en-US">
                  <a:solidFill>
                    <a:schemeClr val="tx1"/>
                  </a:solidFill>
                </a:endParaRPr>
              </a:p>
            </p:txBody>
          </p:sp>
          <p:sp>
            <p:nvSpPr>
              <p:cNvPr id="38" name="Freeform 37">
                <a:extLst>
                  <a:ext uri="{FF2B5EF4-FFF2-40B4-BE49-F238E27FC236}">
                    <a16:creationId xmlns:a16="http://schemas.microsoft.com/office/drawing/2014/main" id="{1437241D-C591-478D-2C51-86F4500684FF}"/>
                  </a:ext>
                </a:extLst>
              </p:cNvPr>
              <p:cNvSpPr/>
              <p:nvPr/>
            </p:nvSpPr>
            <p:spPr>
              <a:xfrm>
                <a:off x="4441247" y="3172690"/>
                <a:ext cx="692727" cy="513484"/>
              </a:xfrm>
              <a:custGeom>
                <a:avLst/>
                <a:gdLst>
                  <a:gd name="connsiteX0" fmla="*/ 497898 w 692727"/>
                  <a:gd name="connsiteY0" fmla="*/ 0 h 513484"/>
                  <a:gd name="connsiteX1" fmla="*/ 351559 w 692727"/>
                  <a:gd name="connsiteY1" fmla="*/ 72736 h 513484"/>
                  <a:gd name="connsiteX2" fmla="*/ 0 w 692727"/>
                  <a:gd name="connsiteY2" fmla="*/ 512618 h 513484"/>
                  <a:gd name="connsiteX3" fmla="*/ 178377 w 692727"/>
                  <a:gd name="connsiteY3" fmla="*/ 512618 h 513484"/>
                  <a:gd name="connsiteX4" fmla="*/ 468457 w 692727"/>
                  <a:gd name="connsiteY4" fmla="*/ 155864 h 513484"/>
                  <a:gd name="connsiteX5" fmla="*/ 516082 w 692727"/>
                  <a:gd name="connsiteY5" fmla="*/ 129886 h 513484"/>
                  <a:gd name="connsiteX6" fmla="*/ 564573 w 692727"/>
                  <a:gd name="connsiteY6" fmla="*/ 184439 h 513484"/>
                  <a:gd name="connsiteX7" fmla="*/ 564573 w 692727"/>
                  <a:gd name="connsiteY7" fmla="*/ 339436 h 513484"/>
                  <a:gd name="connsiteX8" fmla="*/ 528205 w 692727"/>
                  <a:gd name="connsiteY8" fmla="*/ 385330 h 513484"/>
                  <a:gd name="connsiteX9" fmla="*/ 492702 w 692727"/>
                  <a:gd name="connsiteY9" fmla="*/ 385330 h 513484"/>
                  <a:gd name="connsiteX10" fmla="*/ 492702 w 692727"/>
                  <a:gd name="connsiteY10" fmla="*/ 513484 h 513484"/>
                  <a:gd name="connsiteX11" fmla="*/ 692727 w 692727"/>
                  <a:gd name="connsiteY11" fmla="*/ 513484 h 513484"/>
                  <a:gd name="connsiteX12" fmla="*/ 692727 w 692727"/>
                  <a:gd name="connsiteY12" fmla="*/ 192232 h 513484"/>
                  <a:gd name="connsiteX13" fmla="*/ 497898 w 692727"/>
                  <a:gd name="connsiteY13" fmla="*/ 866 h 513484"/>
                  <a:gd name="connsiteX14" fmla="*/ 497898 w 692727"/>
                  <a:gd name="connsiteY14" fmla="*/ 866 h 51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2727" h="513484">
                    <a:moveTo>
                      <a:pt x="497898" y="0"/>
                    </a:moveTo>
                    <a:cubicBezTo>
                      <a:pt x="440748" y="866"/>
                      <a:pt x="387061" y="27709"/>
                      <a:pt x="351559" y="72736"/>
                    </a:cubicBezTo>
                    <a:lnTo>
                      <a:pt x="0" y="512618"/>
                    </a:lnTo>
                    <a:lnTo>
                      <a:pt x="178377" y="512618"/>
                    </a:lnTo>
                    <a:lnTo>
                      <a:pt x="468457" y="155864"/>
                    </a:lnTo>
                    <a:cubicBezTo>
                      <a:pt x="483177" y="138545"/>
                      <a:pt x="493568" y="129886"/>
                      <a:pt x="516082" y="129886"/>
                    </a:cubicBezTo>
                    <a:cubicBezTo>
                      <a:pt x="538596" y="129886"/>
                      <a:pt x="564573" y="154998"/>
                      <a:pt x="564573" y="184439"/>
                    </a:cubicBezTo>
                    <a:lnTo>
                      <a:pt x="564573" y="339436"/>
                    </a:lnTo>
                    <a:cubicBezTo>
                      <a:pt x="564573" y="364548"/>
                      <a:pt x="551584" y="385330"/>
                      <a:pt x="528205" y="385330"/>
                    </a:cubicBezTo>
                    <a:lnTo>
                      <a:pt x="492702" y="385330"/>
                    </a:lnTo>
                    <a:lnTo>
                      <a:pt x="492702" y="513484"/>
                    </a:lnTo>
                    <a:lnTo>
                      <a:pt x="692727" y="513484"/>
                    </a:lnTo>
                    <a:lnTo>
                      <a:pt x="692727" y="192232"/>
                    </a:lnTo>
                    <a:cubicBezTo>
                      <a:pt x="692727" y="166255"/>
                      <a:pt x="692727" y="866"/>
                      <a:pt x="497898" y="866"/>
                    </a:cubicBezTo>
                    <a:lnTo>
                      <a:pt x="497898" y="866"/>
                    </a:lnTo>
                    <a:close/>
                  </a:path>
                </a:pathLst>
              </a:custGeom>
              <a:grpFill/>
              <a:ln w="8653" cap="flat">
                <a:noFill/>
                <a:prstDash val="solid"/>
                <a:miter/>
              </a:ln>
            </p:spPr>
            <p:txBody>
              <a:bodyPr rtlCol="0" anchor="ctr"/>
              <a:lstStyle/>
              <a:p>
                <a:endParaRPr lang="en-US">
                  <a:solidFill>
                    <a:schemeClr val="tx1"/>
                  </a:solidFill>
                </a:endParaRPr>
              </a:p>
            </p:txBody>
          </p:sp>
        </p:grpSp>
        <p:grpSp>
          <p:nvGrpSpPr>
            <p:cNvPr id="6" name="Group 5">
              <a:extLst>
                <a:ext uri="{FF2B5EF4-FFF2-40B4-BE49-F238E27FC236}">
                  <a16:creationId xmlns:a16="http://schemas.microsoft.com/office/drawing/2014/main" id="{919F4A28-1DF4-169F-801A-19A39A82D071}"/>
                </a:ext>
              </a:extLst>
            </p:cNvPr>
            <p:cNvGrpSpPr/>
            <p:nvPr userDrawn="1"/>
          </p:nvGrpSpPr>
          <p:grpSpPr>
            <a:xfrm>
              <a:off x="11237775" y="5428812"/>
              <a:ext cx="644881" cy="280035"/>
              <a:chOff x="11237775" y="5428812"/>
              <a:chExt cx="644881" cy="280035"/>
            </a:xfrm>
            <a:grpFill/>
          </p:grpSpPr>
          <p:sp>
            <p:nvSpPr>
              <p:cNvPr id="7" name="Freeform 6">
                <a:extLst>
                  <a:ext uri="{FF2B5EF4-FFF2-40B4-BE49-F238E27FC236}">
                    <a16:creationId xmlns:a16="http://schemas.microsoft.com/office/drawing/2014/main" id="{98679A0D-E8F8-29E0-DEA4-D89CAE8873C1}"/>
                  </a:ext>
                </a:extLst>
              </p:cNvPr>
              <p:cNvSpPr/>
              <p:nvPr/>
            </p:nvSpPr>
            <p:spPr>
              <a:xfrm>
                <a:off x="11237775" y="5428812"/>
                <a:ext cx="245631" cy="280035"/>
              </a:xfrm>
              <a:custGeom>
                <a:avLst/>
                <a:gdLst/>
                <a:ahLst/>
                <a:cxnLst/>
                <a:rect l="l" t="t" r="r" b="b"/>
                <a:pathLst>
                  <a:path w="245631" h="280035">
                    <a:moveTo>
                      <a:pt x="0" y="0"/>
                    </a:moveTo>
                    <a:lnTo>
                      <a:pt x="245631" y="0"/>
                    </a:lnTo>
                    <a:lnTo>
                      <a:pt x="245631" y="50407"/>
                    </a:lnTo>
                    <a:lnTo>
                      <a:pt x="151219" y="50407"/>
                    </a:lnTo>
                    <a:lnTo>
                      <a:pt x="151219" y="280035"/>
                    </a:lnTo>
                    <a:lnTo>
                      <a:pt x="93612" y="280035"/>
                    </a:lnTo>
                    <a:lnTo>
                      <a:pt x="93612" y="50407"/>
                    </a:lnTo>
                    <a:lnTo>
                      <a:pt x="0" y="5040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 name="Freeform 7">
                <a:extLst>
                  <a:ext uri="{FF2B5EF4-FFF2-40B4-BE49-F238E27FC236}">
                    <a16:creationId xmlns:a16="http://schemas.microsoft.com/office/drawing/2014/main" id="{AECA805D-144D-D54F-A8F5-BA1EDF4CC9C1}"/>
                  </a:ext>
                </a:extLst>
              </p:cNvPr>
              <p:cNvSpPr/>
              <p:nvPr/>
            </p:nvSpPr>
            <p:spPr>
              <a:xfrm>
                <a:off x="11521011" y="5428812"/>
                <a:ext cx="361645" cy="280035"/>
              </a:xfrm>
              <a:custGeom>
                <a:avLst/>
                <a:gdLst/>
                <a:ahLst/>
                <a:cxnLst/>
                <a:rect l="l" t="t" r="r" b="b"/>
                <a:pathLst>
                  <a:path w="361645" h="280035">
                    <a:moveTo>
                      <a:pt x="0" y="0"/>
                    </a:moveTo>
                    <a:lnTo>
                      <a:pt x="100012" y="0"/>
                    </a:lnTo>
                    <a:lnTo>
                      <a:pt x="181622" y="210427"/>
                    </a:lnTo>
                    <a:lnTo>
                      <a:pt x="185623" y="210427"/>
                    </a:lnTo>
                    <a:lnTo>
                      <a:pt x="268033" y="0"/>
                    </a:lnTo>
                    <a:lnTo>
                      <a:pt x="361645" y="0"/>
                    </a:lnTo>
                    <a:lnTo>
                      <a:pt x="361645" y="280035"/>
                    </a:lnTo>
                    <a:lnTo>
                      <a:pt x="305638" y="280035"/>
                    </a:lnTo>
                    <a:lnTo>
                      <a:pt x="305638" y="48006"/>
                    </a:lnTo>
                    <a:lnTo>
                      <a:pt x="301637" y="48006"/>
                    </a:lnTo>
                    <a:lnTo>
                      <a:pt x="211226" y="280035"/>
                    </a:lnTo>
                    <a:lnTo>
                      <a:pt x="150418" y="280035"/>
                    </a:lnTo>
                    <a:lnTo>
                      <a:pt x="60007" y="48006"/>
                    </a:lnTo>
                    <a:lnTo>
                      <a:pt x="56807" y="48006"/>
                    </a:lnTo>
                    <a:lnTo>
                      <a:pt x="56807" y="280035"/>
                    </a:lnTo>
                    <a:lnTo>
                      <a:pt x="0" y="28003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sp>
        <p:nvSpPr>
          <p:cNvPr id="41" name="name_2024 sandisk or its affiliates All rights reserved">
            <a:extLst>
              <a:ext uri="{FF2B5EF4-FFF2-40B4-BE49-F238E27FC236}">
                <a16:creationId xmlns:a16="http://schemas.microsoft.com/office/drawing/2014/main" id="{343BD00A-FBA8-EC0F-13C8-8F67F77FBC2E}"/>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Tree>
    <p:extLst>
      <p:ext uri="{BB962C8B-B14F-4D97-AF65-F5344CB8AC3E}">
        <p14:creationId xmlns:p14="http://schemas.microsoft.com/office/powerpoint/2010/main" val="98152321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ubtitle and 2-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3517-2593-4E52-97CF-5405430F26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C03D14-DAD4-4A64-B58D-B11DBF28ACFB}"/>
              </a:ext>
            </a:extLst>
          </p:cNvPr>
          <p:cNvSpPr>
            <a:spLocks noGrp="1"/>
          </p:cNvSpPr>
          <p:nvPr>
            <p:ph sz="half" idx="1"/>
          </p:nvPr>
        </p:nvSpPr>
        <p:spPr>
          <a:xfrm>
            <a:off x="533400" y="1333501"/>
            <a:ext cx="5486401"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47BAC7E1-6242-448F-802A-62F8159BCA05}"/>
              </a:ext>
            </a:extLst>
          </p:cNvPr>
          <p:cNvSpPr>
            <a:spLocks noGrp="1"/>
          </p:cNvSpPr>
          <p:nvPr>
            <p:ph sz="half" idx="2"/>
          </p:nvPr>
        </p:nvSpPr>
        <p:spPr>
          <a:xfrm>
            <a:off x="6248400" y="1333501"/>
            <a:ext cx="5486401"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3C5E056E-4A29-4EC0-A52F-892D05FB5C90}"/>
              </a:ext>
            </a:extLst>
          </p:cNvPr>
          <p:cNvSpPr>
            <a:spLocks noGrp="1"/>
          </p:cNvSpPr>
          <p:nvPr>
            <p:ph type="body" sz="quarter" idx="10"/>
          </p:nvPr>
        </p:nvSpPr>
        <p:spPr>
          <a:xfrm>
            <a:off x="533400" y="762000"/>
            <a:ext cx="11201400" cy="571500"/>
          </a:xfrm>
        </p:spPr>
        <p:txBody>
          <a:bodyPr/>
          <a:lstStyle>
            <a:lvl1pPr marL="0" indent="0">
              <a:buNone/>
              <a:defRPr sz="1885" b="1">
                <a:solidFill>
                  <a:schemeClr val="tx2"/>
                </a:solidFill>
                <a:latin typeface="Verdana" panose="020B0604030504040204" pitchFamily="34" charset="0"/>
                <a:ea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83219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1551-C0A0-4E87-92CF-F361AB9BA22E}"/>
              </a:ext>
            </a:extLst>
          </p:cNvPr>
          <p:cNvSpPr>
            <a:spLocks noGrp="1"/>
          </p:cNvSpPr>
          <p:nvPr>
            <p:ph type="title"/>
          </p:nvPr>
        </p:nvSpPr>
        <p:spPr>
          <a:xfrm>
            <a:off x="533400" y="191001"/>
            <a:ext cx="11201400" cy="571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F0F12E5-B09E-4DD7-A194-E9095F7C4F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2001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Presentation Title Colo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BFF5C9A-8493-694E-8099-7486DF8E53F8}"/>
              </a:ext>
            </a:extLst>
          </p:cNvPr>
          <p:cNvSpPr/>
          <p:nvPr userDrawn="1"/>
        </p:nvSpPr>
        <p:spPr>
          <a:xfrm>
            <a:off x="2" y="0"/>
            <a:ext cx="12191999" cy="6858000"/>
          </a:xfrm>
          <a:prstGeom prst="rect">
            <a:avLst/>
          </a:prstGeom>
          <a:gradFill flip="none" rotWithShape="1">
            <a:gsLst>
              <a:gs pos="10000">
                <a:schemeClr val="accent6"/>
              </a:gs>
              <a:gs pos="95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307" dirty="0"/>
          </a:p>
        </p:txBody>
      </p:sp>
      <p:sp>
        <p:nvSpPr>
          <p:cNvPr id="2" name="Title 1">
            <a:extLst>
              <a:ext uri="{FF2B5EF4-FFF2-40B4-BE49-F238E27FC236}">
                <a16:creationId xmlns:a16="http://schemas.microsoft.com/office/drawing/2014/main" id="{039717C4-D855-4EF0-A7C8-C2BC0D1B62DA}"/>
              </a:ext>
            </a:extLst>
          </p:cNvPr>
          <p:cNvSpPr>
            <a:spLocks noGrp="1"/>
          </p:cNvSpPr>
          <p:nvPr>
            <p:ph type="ctrTitle"/>
          </p:nvPr>
        </p:nvSpPr>
        <p:spPr>
          <a:xfrm>
            <a:off x="533399" y="1333500"/>
            <a:ext cx="11201897" cy="2171700"/>
          </a:xfrm>
        </p:spPr>
        <p:txBody>
          <a:bodyPr anchor="b">
            <a:noAutofit/>
          </a:bodyPr>
          <a:lstStyle>
            <a:lvl1pPr algn="l">
              <a:defRPr sz="3769">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6BFD89F-BA22-4E19-9C17-F74513996CAC}"/>
              </a:ext>
            </a:extLst>
          </p:cNvPr>
          <p:cNvSpPr>
            <a:spLocks noGrp="1"/>
          </p:cNvSpPr>
          <p:nvPr>
            <p:ph type="subTitle" idx="1" hasCustomPrompt="1"/>
          </p:nvPr>
        </p:nvSpPr>
        <p:spPr>
          <a:xfrm>
            <a:off x="533399" y="4114800"/>
            <a:ext cx="11201897" cy="419100"/>
          </a:xfrm>
        </p:spPr>
        <p:txBody>
          <a:bodyPr>
            <a:noAutofit/>
          </a:bodyPr>
          <a:lstStyle>
            <a:lvl1pPr marL="0" indent="0" algn="l">
              <a:buNone/>
              <a:defRPr sz="2056">
                <a:solidFill>
                  <a:schemeClr val="bg1"/>
                </a:solidFill>
              </a:defRPr>
            </a:lvl1pPr>
            <a:lvl2pPr marL="391630" indent="0" algn="ctr">
              <a:buNone/>
              <a:defRPr sz="1713"/>
            </a:lvl2pPr>
            <a:lvl3pPr marL="783261" indent="0" algn="ctr">
              <a:buNone/>
              <a:defRPr sz="1542"/>
            </a:lvl3pPr>
            <a:lvl4pPr marL="1174891" indent="0" algn="ctr">
              <a:buNone/>
              <a:defRPr sz="1370"/>
            </a:lvl4pPr>
            <a:lvl5pPr marL="1566522" indent="0" algn="ctr">
              <a:buNone/>
              <a:defRPr sz="1370"/>
            </a:lvl5pPr>
            <a:lvl6pPr marL="1958152" indent="0" algn="ctr">
              <a:buNone/>
              <a:defRPr sz="1370"/>
            </a:lvl6pPr>
            <a:lvl7pPr marL="2349782" indent="0" algn="ctr">
              <a:buNone/>
              <a:defRPr sz="1370"/>
            </a:lvl7pPr>
            <a:lvl8pPr marL="2741413" indent="0" algn="ctr">
              <a:buNone/>
              <a:defRPr sz="1370"/>
            </a:lvl8pPr>
            <a:lvl9pPr marL="3133043" indent="0" algn="ctr">
              <a:buNone/>
              <a:defRPr sz="1370"/>
            </a:lvl9pPr>
          </a:lstStyle>
          <a:p>
            <a:r>
              <a:rPr lang="en-US" dirty="0"/>
              <a:t>Presenter’s Name</a:t>
            </a:r>
          </a:p>
        </p:txBody>
      </p:sp>
      <p:pic>
        <p:nvPicPr>
          <p:cNvPr id="11" name="Graphic 10">
            <a:extLst>
              <a:ext uri="{FF2B5EF4-FFF2-40B4-BE49-F238E27FC236}">
                <a16:creationId xmlns:a16="http://schemas.microsoft.com/office/drawing/2014/main" id="{79177672-FE98-4C04-A9DD-C93F82BF6E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4286" y="452847"/>
            <a:ext cx="3222174" cy="436624"/>
          </a:xfrm>
          <a:prstGeom prst="rect">
            <a:avLst/>
          </a:prstGeom>
        </p:spPr>
      </p:pic>
      <p:sp>
        <p:nvSpPr>
          <p:cNvPr id="12" name="Footer Placeholder 4">
            <a:extLst>
              <a:ext uri="{FF2B5EF4-FFF2-40B4-BE49-F238E27FC236}">
                <a16:creationId xmlns:a16="http://schemas.microsoft.com/office/drawing/2014/main" id="{65629E56-A2EB-4E55-908A-6FCCADA8E62B}"/>
              </a:ext>
            </a:extLst>
          </p:cNvPr>
          <p:cNvSpPr txBox="1">
            <a:spLocks/>
          </p:cNvSpPr>
          <p:nvPr userDrawn="1"/>
        </p:nvSpPr>
        <p:spPr>
          <a:xfrm>
            <a:off x="543372" y="6534981"/>
            <a:ext cx="4015501" cy="182880"/>
          </a:xfrm>
          <a:prstGeom prst="rect">
            <a:avLst/>
          </a:prstGeom>
        </p:spPr>
        <p:txBody>
          <a:bodyPr vert="horz" lIns="0" tIns="0" rIns="0" bIns="0" rtlCol="0" anchor="b" anchorCtr="0"/>
          <a:lstStyle>
            <a:defPPr>
              <a:defRPr lang="en-US"/>
            </a:defPPr>
            <a:lvl1pPr marL="0" algn="l" defTabSz="1219170" rtl="0" eaLnBrk="1" latinLnBrk="0" hangingPunct="1">
              <a:tabLst/>
              <a:defRPr sz="900" b="0" i="0" kern="1200">
                <a:solidFill>
                  <a:schemeClr val="tx2"/>
                </a:solidFill>
                <a:latin typeface="Calibri" panose="020F0502020204030204" pitchFamily="34" charset="0"/>
                <a:ea typeface="+mn-ea"/>
                <a:cs typeface="Calibri" panose="020F0502020204030204" pitchFamily="34"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044270" rtl="0" eaLnBrk="1" fontAlgn="auto" latinLnBrk="0" hangingPunct="1">
              <a:lnSpc>
                <a:spcPct val="100000"/>
              </a:lnSpc>
              <a:spcBef>
                <a:spcPts val="0"/>
              </a:spcBef>
              <a:spcAft>
                <a:spcPts val="0"/>
              </a:spcAft>
              <a:buClrTx/>
              <a:buSzTx/>
              <a:buFontTx/>
              <a:buNone/>
              <a:tabLst/>
              <a:defRPr/>
            </a:pPr>
            <a:r>
              <a:rPr kumimoji="0" lang="en-US" sz="771"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2020 Western Digital Corporation or its affiliates. All rights reserved.</a:t>
            </a:r>
          </a:p>
        </p:txBody>
      </p:sp>
      <p:sp>
        <p:nvSpPr>
          <p:cNvPr id="13" name="Date Placeholder 3">
            <a:extLst>
              <a:ext uri="{FF2B5EF4-FFF2-40B4-BE49-F238E27FC236}">
                <a16:creationId xmlns:a16="http://schemas.microsoft.com/office/drawing/2014/main" id="{A47F8347-31D0-40EF-AC2E-A66D01EDDCB2}"/>
              </a:ext>
            </a:extLst>
          </p:cNvPr>
          <p:cNvSpPr txBox="1">
            <a:spLocks/>
          </p:cNvSpPr>
          <p:nvPr userDrawn="1"/>
        </p:nvSpPr>
        <p:spPr bwMode="white">
          <a:xfrm>
            <a:off x="11094720" y="6534983"/>
            <a:ext cx="609601" cy="182880"/>
          </a:xfrm>
          <a:prstGeom prst="rect">
            <a:avLst/>
          </a:prstGeom>
        </p:spPr>
        <p:txBody>
          <a:bodyPr vert="horz" lIns="0" tIns="0" rIns="0" bIns="0" rtlCol="0" anchor="b" anchorCtr="0"/>
          <a:lstStyle>
            <a:defPPr>
              <a:defRPr lang="en-US"/>
            </a:defPPr>
            <a:lvl1pPr marL="0" algn="r" defTabSz="1219170" rtl="0" eaLnBrk="1" latinLnBrk="0" hangingPunct="1">
              <a:defRPr sz="900" b="0" i="0" kern="1200">
                <a:solidFill>
                  <a:schemeClr val="tx2"/>
                </a:solidFill>
                <a:latin typeface="Calibri" panose="020F0502020204030204" pitchFamily="34" charset="0"/>
                <a:ea typeface="+mn-ea"/>
                <a:cs typeface="Calibri" panose="020F0502020204030204" pitchFamily="34"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r" defTabSz="1044270" rtl="0" eaLnBrk="1" fontAlgn="auto" latinLnBrk="0" hangingPunct="1">
              <a:lnSpc>
                <a:spcPct val="100000"/>
              </a:lnSpc>
              <a:spcBef>
                <a:spcPts val="0"/>
              </a:spcBef>
              <a:spcAft>
                <a:spcPts val="0"/>
              </a:spcAft>
              <a:buClrTx/>
              <a:buSzTx/>
              <a:buFontTx/>
              <a:buNone/>
              <a:tabLst/>
              <a:defRPr/>
            </a:pPr>
            <a:fld id="{A0AC4F4D-1B8E-40CF-9694-B495B1FA2971}" type="datetime1">
              <a:rPr kumimoji="0" lang="en-US" sz="771" b="0" i="0" u="none" strike="noStrike" kern="1200" cap="none" spc="0" normalizeH="0" baseline="0" noProof="0" smtClean="0">
                <a:ln>
                  <a:noFill/>
                </a:ln>
                <a:solidFill>
                  <a:schemeClr val="tx1"/>
                </a:solidFill>
                <a:effectLst/>
                <a:uLnTx/>
                <a:uFillTx/>
                <a:latin typeface="+mn-lt"/>
                <a:ea typeface="+mn-ea"/>
                <a:cs typeface="Calibri" panose="020F0502020204030204" pitchFamily="34" charset="0"/>
              </a:rPr>
              <a:pPr marL="0" marR="0" lvl="0" indent="0" algn="r" defTabSz="1044270" rtl="0" eaLnBrk="1" fontAlgn="auto" latinLnBrk="0" hangingPunct="1">
                <a:lnSpc>
                  <a:spcPct val="100000"/>
                </a:lnSpc>
                <a:spcBef>
                  <a:spcPts val="0"/>
                </a:spcBef>
                <a:spcAft>
                  <a:spcPts val="0"/>
                </a:spcAft>
                <a:buClrTx/>
                <a:buSzTx/>
                <a:buFontTx/>
                <a:buNone/>
                <a:tabLst/>
                <a:defRPr/>
              </a:pPr>
              <a:t>5/16/2025</a:t>
            </a:fld>
            <a:endParaRPr kumimoji="0" lang="en-US" sz="771" b="0" i="0" u="none" strike="noStrike" kern="1200" cap="none" spc="0" normalizeH="0" baseline="0" noProof="0" dirty="0">
              <a:ln>
                <a:noFill/>
              </a:ln>
              <a:solidFill>
                <a:schemeClr val="tx1"/>
              </a:solidFill>
              <a:effectLst/>
              <a:uLnTx/>
              <a:uFillTx/>
              <a:latin typeface="+mn-lt"/>
              <a:ea typeface="+mn-ea"/>
              <a:cs typeface="Calibri" panose="020F0502020204030204" pitchFamily="34" charset="0"/>
            </a:endParaRPr>
          </a:p>
        </p:txBody>
      </p:sp>
      <p:pic>
        <p:nvPicPr>
          <p:cNvPr id="14" name="Picture 13">
            <a:extLst>
              <a:ext uri="{FF2B5EF4-FFF2-40B4-BE49-F238E27FC236}">
                <a16:creationId xmlns:a16="http://schemas.microsoft.com/office/drawing/2014/main" id="{AA4318E6-7F44-4356-B14B-13BA748AC87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28"/>
          <a:stretch/>
        </p:blipFill>
        <p:spPr>
          <a:xfrm rot="10800000">
            <a:off x="1" y="-1"/>
            <a:ext cx="281885" cy="6858001"/>
          </a:xfrm>
          <a:prstGeom prst="rect">
            <a:avLst/>
          </a:prstGeom>
        </p:spPr>
      </p:pic>
      <p:sp>
        <p:nvSpPr>
          <p:cNvPr id="16" name="Text Placeholder 15">
            <a:extLst>
              <a:ext uri="{FF2B5EF4-FFF2-40B4-BE49-F238E27FC236}">
                <a16:creationId xmlns:a16="http://schemas.microsoft.com/office/drawing/2014/main" id="{50739740-E1B8-41F0-85F7-919F06D28F08}"/>
              </a:ext>
            </a:extLst>
          </p:cNvPr>
          <p:cNvSpPr>
            <a:spLocks noGrp="1"/>
          </p:cNvSpPr>
          <p:nvPr>
            <p:ph type="body" sz="quarter" idx="10" hasCustomPrompt="1"/>
          </p:nvPr>
        </p:nvSpPr>
        <p:spPr>
          <a:xfrm>
            <a:off x="533400" y="4533900"/>
            <a:ext cx="11201898" cy="533400"/>
          </a:xfrm>
        </p:spPr>
        <p:txBody>
          <a:bodyPr>
            <a:noAutofit/>
          </a:bodyPr>
          <a:lstStyle>
            <a:lvl1pPr marL="0" indent="0">
              <a:buNone/>
              <a:defRPr>
                <a:solidFill>
                  <a:schemeClr val="bg1"/>
                </a:solidFill>
              </a:defRPr>
            </a:lvl1pPr>
          </a:lstStyle>
          <a:p>
            <a:r>
              <a:rPr lang="en-US" dirty="0"/>
              <a:t>Presenter’s Title</a:t>
            </a:r>
          </a:p>
        </p:txBody>
      </p:sp>
      <p:sp>
        <p:nvSpPr>
          <p:cNvPr id="18" name="Text Placeholder 17">
            <a:extLst>
              <a:ext uri="{FF2B5EF4-FFF2-40B4-BE49-F238E27FC236}">
                <a16:creationId xmlns:a16="http://schemas.microsoft.com/office/drawing/2014/main" id="{D54B0E95-1AD7-406D-9E12-D4533732968C}"/>
              </a:ext>
            </a:extLst>
          </p:cNvPr>
          <p:cNvSpPr>
            <a:spLocks noGrp="1"/>
          </p:cNvSpPr>
          <p:nvPr>
            <p:ph type="body" sz="quarter" idx="11"/>
          </p:nvPr>
        </p:nvSpPr>
        <p:spPr>
          <a:xfrm>
            <a:off x="533399" y="5067300"/>
            <a:ext cx="11201897" cy="461963"/>
          </a:xfrm>
        </p:spPr>
        <p:txBody>
          <a:bodyPr>
            <a:noAutofit/>
          </a:bodyPr>
          <a:lstStyle>
            <a:lvl1pPr marL="0" indent="0">
              <a:buNone/>
              <a:defRPr sz="1713">
                <a:solidFill>
                  <a:schemeClr val="bg1"/>
                </a:solidFill>
              </a:defRPr>
            </a:lvl1pPr>
          </a:lstStyle>
          <a:p>
            <a:pPr lvl="0"/>
            <a:r>
              <a:rPr lang="en-US"/>
              <a:t>Click to edit Master text styles</a:t>
            </a:r>
          </a:p>
        </p:txBody>
      </p:sp>
      <p:sp>
        <p:nvSpPr>
          <p:cNvPr id="15" name="Footer Placeholder 4">
            <a:extLst>
              <a:ext uri="{FF2B5EF4-FFF2-40B4-BE49-F238E27FC236}">
                <a16:creationId xmlns:a16="http://schemas.microsoft.com/office/drawing/2014/main" id="{FFF63F21-60A1-F642-BFFB-25F0A0FA0EC7}"/>
              </a:ext>
            </a:extLst>
          </p:cNvPr>
          <p:cNvSpPr txBox="1">
            <a:spLocks/>
          </p:cNvSpPr>
          <p:nvPr userDrawn="1"/>
        </p:nvSpPr>
        <p:spPr>
          <a:xfrm>
            <a:off x="3894466" y="6529346"/>
            <a:ext cx="4015501" cy="182880"/>
          </a:xfrm>
          <a:prstGeom prst="rect">
            <a:avLst/>
          </a:prstGeom>
        </p:spPr>
        <p:txBody>
          <a:bodyPr vert="horz" lIns="0" tIns="0" rIns="0" bIns="0" rtlCol="0" anchor="b" anchorCtr="0"/>
          <a:lstStyle>
            <a:defPPr>
              <a:defRPr lang="en-US"/>
            </a:defPPr>
            <a:lvl1pPr marL="0" algn="l" defTabSz="914400" rtl="0" eaLnBrk="1" latinLnBrk="0" hangingPunct="1">
              <a:tabLst/>
              <a:defRPr sz="700" kern="1200">
                <a:solidFill>
                  <a:schemeClr val="tx2">
                    <a:lumMod val="50000"/>
                  </a:schemeClr>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44270" rtl="0" eaLnBrk="1" fontAlgn="auto" latinLnBrk="0" hangingPunct="1">
              <a:lnSpc>
                <a:spcPct val="100000"/>
              </a:lnSpc>
              <a:spcBef>
                <a:spcPts val="0"/>
              </a:spcBef>
              <a:spcAft>
                <a:spcPts val="0"/>
              </a:spcAft>
              <a:buClrTx/>
              <a:buSzTx/>
              <a:buFontTx/>
              <a:buNone/>
              <a:tabLst/>
              <a:defRPr/>
            </a:pPr>
            <a:r>
              <a:rPr kumimoji="0" lang="en-US" sz="771" b="0" i="0" u="none" strike="noStrike" kern="1200" cap="none" spc="0" normalizeH="0" baseline="0" noProof="0" dirty="0">
                <a:ln>
                  <a:noFill/>
                </a:ln>
                <a:solidFill>
                  <a:schemeClr val="tx1"/>
                </a:solidFill>
                <a:effectLst/>
                <a:uLnTx/>
                <a:uFillTx/>
                <a:latin typeface="+mn-lt"/>
                <a:ea typeface="+mn-ea"/>
                <a:cs typeface="+mn-cs"/>
              </a:rPr>
              <a:t>|  </a:t>
            </a:r>
            <a:r>
              <a:rPr kumimoji="0" lang="en-US" sz="771" b="1" i="0" u="none" strike="noStrike" kern="1200" cap="none" spc="0" normalizeH="0" baseline="0" noProof="0" dirty="0">
                <a:ln>
                  <a:noFill/>
                </a:ln>
                <a:solidFill>
                  <a:schemeClr val="tx1"/>
                </a:solidFill>
                <a:effectLst/>
                <a:uLnTx/>
                <a:uFillTx/>
                <a:latin typeface="+mn-lt"/>
                <a:ea typeface="+mn-ea"/>
                <a:cs typeface="+mn-cs"/>
              </a:rPr>
              <a:t> WESTERN DIGITAL CONFIDENTIAL</a:t>
            </a:r>
          </a:p>
        </p:txBody>
      </p:sp>
    </p:spTree>
    <p:extLst>
      <p:ext uri="{BB962C8B-B14F-4D97-AF65-F5344CB8AC3E}">
        <p14:creationId xmlns:p14="http://schemas.microsoft.com/office/powerpoint/2010/main" val="403983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061">
          <p15:clr>
            <a:srgbClr val="FBAE40"/>
          </p15:clr>
        </p15:guide>
        <p15:guide id="2" pos="3070">
          <p15:clr>
            <a:srgbClr val="FBAE40"/>
          </p15:clr>
        </p15:guide>
        <p15:guide id="3" pos="5430">
          <p15:clr>
            <a:srgbClr val="FBAE40"/>
          </p15:clr>
        </p15:guide>
        <p15:guide id="4" orient="horz" pos="2419">
          <p15:clr>
            <a:srgbClr val="FBAE40"/>
          </p15:clr>
        </p15:guide>
        <p15:guide id="5" orient="horz" pos="2666">
          <p15:clr>
            <a:srgbClr val="FBAE40"/>
          </p15:clr>
        </p15:guide>
        <p15:guide id="6" orient="horz" pos="297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resentation Title and Subtitle White">
    <p:bg>
      <p:bgPr>
        <a:solidFill>
          <a:schemeClr val="bg1"/>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33C628C-D29E-A044-B2EB-3DC2477C6A1B}"/>
              </a:ext>
            </a:extLst>
          </p:cNvPr>
          <p:cNvSpPr>
            <a:spLocks noGrp="1"/>
          </p:cNvSpPr>
          <p:nvPr>
            <p:ph type="body" sz="quarter" idx="11" hasCustomPrompt="1"/>
          </p:nvPr>
        </p:nvSpPr>
        <p:spPr>
          <a:xfrm>
            <a:off x="6096001" y="5014684"/>
            <a:ext cx="5791200" cy="155448"/>
          </a:xfrm>
          <a:prstGeom prst="rect">
            <a:avLst/>
          </a:prstGeom>
        </p:spPr>
        <p:txBody>
          <a:bodyPr wrap="square" lIns="45720" tIns="0" rIns="0" bIns="0" anchor="t">
            <a:spAutoFit/>
          </a:bodyPr>
          <a:lstStyle>
            <a:lvl1pPr marL="0" indent="0" algn="r">
              <a:lnSpc>
                <a:spcPct val="100000"/>
              </a:lnSpc>
              <a:spcAft>
                <a:spcPts val="0"/>
              </a:spcAft>
              <a:buNone/>
              <a:defRPr sz="1000" b="0" i="0" spc="0">
                <a:solidFill>
                  <a:schemeClr val="tx1"/>
                </a:solidFill>
                <a:latin typeface="NB Architekt Pro Neue" panose="02010509020201040001" pitchFamily="49" charset="77"/>
                <a:cs typeface="Consolas" panose="020B0609020204030204" pitchFamily="49" charset="0"/>
              </a:defRPr>
            </a:lvl1pPr>
            <a:lvl2pPr marL="457173" indent="0">
              <a:buNone/>
              <a:defRPr sz="2400">
                <a:solidFill>
                  <a:schemeClr val="bg1"/>
                </a:solidFill>
              </a:defRPr>
            </a:lvl2pPr>
            <a:lvl3pPr marL="914346" indent="0">
              <a:buNone/>
              <a:defRPr sz="2400">
                <a:solidFill>
                  <a:schemeClr val="bg1"/>
                </a:solidFill>
              </a:defRPr>
            </a:lvl3pPr>
            <a:lvl4pPr marL="1371519" indent="0">
              <a:buNone/>
              <a:defRPr sz="2400">
                <a:solidFill>
                  <a:schemeClr val="bg1"/>
                </a:solidFill>
              </a:defRPr>
            </a:lvl4pPr>
            <a:lvl5pPr marL="1828693" indent="0">
              <a:buNone/>
              <a:defRPr sz="2400">
                <a:solidFill>
                  <a:schemeClr val="bg1"/>
                </a:solidFill>
              </a:defRPr>
            </a:lvl5pPr>
          </a:lstStyle>
          <a:p>
            <a:pPr lvl="0"/>
            <a:r>
              <a:rPr lang="en-US" dirty="0"/>
              <a:t>CLICK TO ADD PRESENTER’S NAME, TITLE</a:t>
            </a:r>
          </a:p>
        </p:txBody>
      </p:sp>
      <p:sp>
        <p:nvSpPr>
          <p:cNvPr id="24" name="name_2024 sandisk or its affiliates All rights reserved">
            <a:extLst>
              <a:ext uri="{FF2B5EF4-FFF2-40B4-BE49-F238E27FC236}">
                <a16:creationId xmlns:a16="http://schemas.microsoft.com/office/drawing/2014/main" id="{6D8CD1FC-8805-8BD2-8CBE-E0CCBB790C5D}"/>
              </a:ext>
            </a:extLst>
          </p:cNvPr>
          <p:cNvSpPr txBox="1"/>
          <p:nvPr/>
        </p:nvSpPr>
        <p:spPr>
          <a:xfrm>
            <a:off x="301625" y="5014684"/>
            <a:ext cx="14478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40" name="Title 2">
            <a:extLst>
              <a:ext uri="{FF2B5EF4-FFF2-40B4-BE49-F238E27FC236}">
                <a16:creationId xmlns:a16="http://schemas.microsoft.com/office/drawing/2014/main" id="{34F3AA0F-AE20-56C9-A000-E9EE240A3F05}"/>
              </a:ext>
            </a:extLst>
          </p:cNvPr>
          <p:cNvSpPr>
            <a:spLocks noGrp="1"/>
          </p:cNvSpPr>
          <p:nvPr>
            <p:ph type="title" hasCustomPrompt="1"/>
          </p:nvPr>
        </p:nvSpPr>
        <p:spPr>
          <a:xfrm>
            <a:off x="292100" y="208998"/>
            <a:ext cx="10871200" cy="4023804"/>
          </a:xfrm>
          <a:prstGeom prst="rect">
            <a:avLst/>
          </a:prstGeom>
        </p:spPr>
        <p:txBody>
          <a:bodyPr wrap="square" lIns="0" tIns="0" anchor="t">
            <a:noAutofit/>
          </a:bodyPr>
          <a:lstStyle>
            <a:lvl1pPr marL="0" indent="0">
              <a:lnSpc>
                <a:spcPct val="88000"/>
              </a:lnSpc>
              <a:defRPr sz="8000" b="0" spc="-220" baseline="0">
                <a:solidFill>
                  <a:schemeClr val="tx1"/>
                </a:solidFill>
                <a:latin typeface="+mj-lt"/>
              </a:defRPr>
            </a:lvl1pPr>
          </a:lstStyle>
          <a:p>
            <a:pPr lvl="0"/>
            <a:r>
              <a:rPr lang="en-US" dirty="0"/>
              <a:t>CLICK TO ADD TITLE</a:t>
            </a:r>
          </a:p>
        </p:txBody>
      </p:sp>
      <p:grpSp>
        <p:nvGrpSpPr>
          <p:cNvPr id="44" name="Group 43">
            <a:extLst>
              <a:ext uri="{FF2B5EF4-FFF2-40B4-BE49-F238E27FC236}">
                <a16:creationId xmlns:a16="http://schemas.microsoft.com/office/drawing/2014/main" id="{A6A692BC-3C6C-56BD-8B34-32B6817D15D4}"/>
              </a:ext>
            </a:extLst>
          </p:cNvPr>
          <p:cNvGrpSpPr/>
          <p:nvPr/>
        </p:nvGrpSpPr>
        <p:grpSpPr>
          <a:xfrm>
            <a:off x="297005" y="5411270"/>
            <a:ext cx="11602895" cy="1158371"/>
            <a:chOff x="297005" y="5421618"/>
            <a:chExt cx="11585651" cy="1156649"/>
          </a:xfrm>
          <a:solidFill>
            <a:schemeClr val="accent3"/>
          </a:solidFill>
        </p:grpSpPr>
        <p:grpSp>
          <p:nvGrpSpPr>
            <p:cNvPr id="46" name="Group 45">
              <a:extLst>
                <a:ext uri="{FF2B5EF4-FFF2-40B4-BE49-F238E27FC236}">
                  <a16:creationId xmlns:a16="http://schemas.microsoft.com/office/drawing/2014/main" id="{50FD88E0-3A7B-F830-D901-1BE0676304ED}"/>
                </a:ext>
              </a:extLst>
            </p:cNvPr>
            <p:cNvGrpSpPr/>
            <p:nvPr userDrawn="1"/>
          </p:nvGrpSpPr>
          <p:grpSpPr>
            <a:xfrm>
              <a:off x="297005" y="5421618"/>
              <a:ext cx="10643138" cy="1156649"/>
              <a:chOff x="3726006" y="3171824"/>
              <a:chExt cx="4740852" cy="515215"/>
            </a:xfrm>
            <a:grpFill/>
          </p:grpSpPr>
          <p:sp>
            <p:nvSpPr>
              <p:cNvPr id="53" name="Freeform 52">
                <a:extLst>
                  <a:ext uri="{FF2B5EF4-FFF2-40B4-BE49-F238E27FC236}">
                    <a16:creationId xmlns:a16="http://schemas.microsoft.com/office/drawing/2014/main" id="{BF52D899-1363-DEA1-6063-C8949655B805}"/>
                  </a:ext>
                </a:extLst>
              </p:cNvPr>
              <p:cNvSpPr/>
              <p:nvPr/>
            </p:nvSpPr>
            <p:spPr>
              <a:xfrm>
                <a:off x="5262995" y="3173556"/>
                <a:ext cx="639906" cy="512618"/>
              </a:xfrm>
              <a:custGeom>
                <a:avLst/>
                <a:gdLst>
                  <a:gd name="connsiteX0" fmla="*/ 512618 w 639906"/>
                  <a:gd name="connsiteY0" fmla="*/ 348961 h 512618"/>
                  <a:gd name="connsiteX1" fmla="*/ 482311 w 639906"/>
                  <a:gd name="connsiteY1" fmla="*/ 383598 h 512618"/>
                  <a:gd name="connsiteX2" fmla="*/ 446809 w 639906"/>
                  <a:gd name="connsiteY2" fmla="*/ 361950 h 512618"/>
                  <a:gd name="connsiteX3" fmla="*/ 329911 w 639906"/>
                  <a:gd name="connsiteY3" fmla="*/ 40698 h 512618"/>
                  <a:gd name="connsiteX4" fmla="*/ 274493 w 639906"/>
                  <a:gd name="connsiteY4" fmla="*/ 0 h 512618"/>
                  <a:gd name="connsiteX5" fmla="*/ 0 w 639906"/>
                  <a:gd name="connsiteY5" fmla="*/ 0 h 512618"/>
                  <a:gd name="connsiteX6" fmla="*/ 0 w 639906"/>
                  <a:gd name="connsiteY6" fmla="*/ 512618 h 512618"/>
                  <a:gd name="connsiteX7" fmla="*/ 200891 w 639906"/>
                  <a:gd name="connsiteY7" fmla="*/ 512618 h 512618"/>
                  <a:gd name="connsiteX8" fmla="*/ 200891 w 639906"/>
                  <a:gd name="connsiteY8" fmla="*/ 384464 h 512618"/>
                  <a:gd name="connsiteX9" fmla="*/ 165389 w 639906"/>
                  <a:gd name="connsiteY9" fmla="*/ 384464 h 512618"/>
                  <a:gd name="connsiteX10" fmla="*/ 128155 w 639906"/>
                  <a:gd name="connsiteY10" fmla="*/ 338571 h 512618"/>
                  <a:gd name="connsiteX11" fmla="*/ 128155 w 639906"/>
                  <a:gd name="connsiteY11" fmla="*/ 184439 h 512618"/>
                  <a:gd name="connsiteX12" fmla="*/ 200025 w 639906"/>
                  <a:gd name="connsiteY12" fmla="*/ 133350 h 512618"/>
                  <a:gd name="connsiteX13" fmla="*/ 228600 w 639906"/>
                  <a:gd name="connsiteY13" fmla="*/ 164523 h 512618"/>
                  <a:gd name="connsiteX14" fmla="*/ 322118 w 639906"/>
                  <a:gd name="connsiteY14" fmla="*/ 407843 h 512618"/>
                  <a:gd name="connsiteX15" fmla="*/ 475384 w 639906"/>
                  <a:gd name="connsiteY15" fmla="*/ 512618 h 512618"/>
                  <a:gd name="connsiteX16" fmla="*/ 478848 w 639906"/>
                  <a:gd name="connsiteY16" fmla="*/ 512618 h 512618"/>
                  <a:gd name="connsiteX17" fmla="*/ 639907 w 639906"/>
                  <a:gd name="connsiteY17" fmla="*/ 353291 h 512618"/>
                  <a:gd name="connsiteX18" fmla="*/ 639907 w 639906"/>
                  <a:gd name="connsiteY18" fmla="*/ 0 h 512618"/>
                  <a:gd name="connsiteX19" fmla="*/ 511752 w 639906"/>
                  <a:gd name="connsiteY19" fmla="*/ 0 h 512618"/>
                  <a:gd name="connsiteX20" fmla="*/ 511752 w 639906"/>
                  <a:gd name="connsiteY20" fmla="*/ 34982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9906" h="512618">
                    <a:moveTo>
                      <a:pt x="512618" y="348961"/>
                    </a:moveTo>
                    <a:cubicBezTo>
                      <a:pt x="512618" y="366279"/>
                      <a:pt x="499630" y="381000"/>
                      <a:pt x="482311" y="383598"/>
                    </a:cubicBezTo>
                    <a:cubicBezTo>
                      <a:pt x="466725" y="385330"/>
                      <a:pt x="452005" y="375805"/>
                      <a:pt x="446809" y="361950"/>
                    </a:cubicBezTo>
                    <a:lnTo>
                      <a:pt x="329911" y="40698"/>
                    </a:lnTo>
                    <a:cubicBezTo>
                      <a:pt x="321252" y="14721"/>
                      <a:pt x="299605" y="0"/>
                      <a:pt x="274493" y="0"/>
                    </a:cubicBezTo>
                    <a:lnTo>
                      <a:pt x="0" y="0"/>
                    </a:lnTo>
                    <a:lnTo>
                      <a:pt x="0" y="512618"/>
                    </a:lnTo>
                    <a:lnTo>
                      <a:pt x="200891" y="512618"/>
                    </a:lnTo>
                    <a:lnTo>
                      <a:pt x="200891" y="384464"/>
                    </a:lnTo>
                    <a:lnTo>
                      <a:pt x="165389" y="384464"/>
                    </a:lnTo>
                    <a:cubicBezTo>
                      <a:pt x="142009" y="384464"/>
                      <a:pt x="128155" y="363682"/>
                      <a:pt x="128155" y="338571"/>
                    </a:cubicBezTo>
                    <a:lnTo>
                      <a:pt x="128155" y="184439"/>
                    </a:lnTo>
                    <a:cubicBezTo>
                      <a:pt x="128155" y="146339"/>
                      <a:pt x="165389" y="118630"/>
                      <a:pt x="200025" y="133350"/>
                    </a:cubicBezTo>
                    <a:cubicBezTo>
                      <a:pt x="213014" y="139411"/>
                      <a:pt x="223405" y="150668"/>
                      <a:pt x="228600" y="164523"/>
                    </a:cubicBezTo>
                    <a:lnTo>
                      <a:pt x="322118" y="407843"/>
                    </a:lnTo>
                    <a:cubicBezTo>
                      <a:pt x="346364" y="471920"/>
                      <a:pt x="406977" y="512618"/>
                      <a:pt x="475384" y="512618"/>
                    </a:cubicBezTo>
                    <a:lnTo>
                      <a:pt x="478848" y="512618"/>
                    </a:lnTo>
                    <a:cubicBezTo>
                      <a:pt x="567170" y="512618"/>
                      <a:pt x="639907" y="442480"/>
                      <a:pt x="639907" y="353291"/>
                    </a:cubicBezTo>
                    <a:lnTo>
                      <a:pt x="639907" y="0"/>
                    </a:lnTo>
                    <a:lnTo>
                      <a:pt x="511752" y="0"/>
                    </a:lnTo>
                    <a:lnTo>
                      <a:pt x="511752" y="349827"/>
                    </a:lnTo>
                    <a:close/>
                  </a:path>
                </a:pathLst>
              </a:custGeom>
              <a:grpFill/>
              <a:ln w="8653" cap="flat">
                <a:noFill/>
                <a:prstDash val="solid"/>
                <a:miter/>
              </a:ln>
            </p:spPr>
            <p:txBody>
              <a:bodyPr rtlCol="0" anchor="ctr"/>
              <a:lstStyle/>
              <a:p>
                <a:endParaRPr lang="en-US">
                  <a:solidFill>
                    <a:schemeClr val="tx1"/>
                  </a:solidFill>
                </a:endParaRPr>
              </a:p>
            </p:txBody>
          </p:sp>
          <p:sp>
            <p:nvSpPr>
              <p:cNvPr id="54" name="Freeform 53">
                <a:extLst>
                  <a:ext uri="{FF2B5EF4-FFF2-40B4-BE49-F238E27FC236}">
                    <a16:creationId xmlns:a16="http://schemas.microsoft.com/office/drawing/2014/main" id="{4D5E0007-2AC5-2685-4C2D-CF96C07C7ED0}"/>
                  </a:ext>
                </a:extLst>
              </p:cNvPr>
              <p:cNvSpPr/>
              <p:nvPr/>
            </p:nvSpPr>
            <p:spPr>
              <a:xfrm>
                <a:off x="6031922" y="3172690"/>
                <a:ext cx="640772" cy="512618"/>
              </a:xfrm>
              <a:custGeom>
                <a:avLst/>
                <a:gdLst>
                  <a:gd name="connsiteX0" fmla="*/ 384464 w 640772"/>
                  <a:gd name="connsiteY0" fmla="*/ 0 h 512618"/>
                  <a:gd name="connsiteX1" fmla="*/ 0 w 640772"/>
                  <a:gd name="connsiteY1" fmla="*/ 0 h 512618"/>
                  <a:gd name="connsiteX2" fmla="*/ 0 w 640772"/>
                  <a:gd name="connsiteY2" fmla="*/ 129020 h 512618"/>
                  <a:gd name="connsiteX3" fmla="*/ 384464 w 640772"/>
                  <a:gd name="connsiteY3" fmla="*/ 129020 h 512618"/>
                  <a:gd name="connsiteX4" fmla="*/ 511752 w 640772"/>
                  <a:gd name="connsiteY4" fmla="*/ 256309 h 512618"/>
                  <a:gd name="connsiteX5" fmla="*/ 384464 w 640772"/>
                  <a:gd name="connsiteY5" fmla="*/ 383598 h 512618"/>
                  <a:gd name="connsiteX6" fmla="*/ 0 w 640772"/>
                  <a:gd name="connsiteY6" fmla="*/ 383598 h 512618"/>
                  <a:gd name="connsiteX7" fmla="*/ 0 w 640772"/>
                  <a:gd name="connsiteY7" fmla="*/ 512618 h 512618"/>
                  <a:gd name="connsiteX8" fmla="*/ 384464 w 640772"/>
                  <a:gd name="connsiteY8" fmla="*/ 512618 h 512618"/>
                  <a:gd name="connsiteX9" fmla="*/ 609600 w 640772"/>
                  <a:gd name="connsiteY9" fmla="*/ 380134 h 512618"/>
                  <a:gd name="connsiteX10" fmla="*/ 640773 w 640772"/>
                  <a:gd name="connsiteY10" fmla="*/ 256309 h 512618"/>
                  <a:gd name="connsiteX11" fmla="*/ 609600 w 640772"/>
                  <a:gd name="connsiteY11" fmla="*/ 132484 h 512618"/>
                  <a:gd name="connsiteX12" fmla="*/ 384464 w 640772"/>
                  <a:gd name="connsiteY12" fmla="*/ 0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772" h="512618">
                    <a:moveTo>
                      <a:pt x="384464" y="0"/>
                    </a:moveTo>
                    <a:lnTo>
                      <a:pt x="0" y="0"/>
                    </a:lnTo>
                    <a:lnTo>
                      <a:pt x="0" y="129020"/>
                    </a:lnTo>
                    <a:lnTo>
                      <a:pt x="384464" y="129020"/>
                    </a:lnTo>
                    <a:cubicBezTo>
                      <a:pt x="452004" y="129020"/>
                      <a:pt x="511752" y="188768"/>
                      <a:pt x="511752" y="256309"/>
                    </a:cubicBezTo>
                    <a:cubicBezTo>
                      <a:pt x="511752" y="323850"/>
                      <a:pt x="452004" y="383598"/>
                      <a:pt x="384464" y="383598"/>
                    </a:cubicBezTo>
                    <a:lnTo>
                      <a:pt x="0" y="383598"/>
                    </a:lnTo>
                    <a:lnTo>
                      <a:pt x="0" y="512618"/>
                    </a:lnTo>
                    <a:lnTo>
                      <a:pt x="384464" y="512618"/>
                    </a:lnTo>
                    <a:cubicBezTo>
                      <a:pt x="481446" y="512618"/>
                      <a:pt x="565439" y="458932"/>
                      <a:pt x="609600" y="380134"/>
                    </a:cubicBezTo>
                    <a:cubicBezTo>
                      <a:pt x="629516" y="343766"/>
                      <a:pt x="640773" y="301337"/>
                      <a:pt x="640773" y="256309"/>
                    </a:cubicBezTo>
                    <a:cubicBezTo>
                      <a:pt x="640773" y="211282"/>
                      <a:pt x="629516" y="169718"/>
                      <a:pt x="609600" y="132484"/>
                    </a:cubicBezTo>
                    <a:cubicBezTo>
                      <a:pt x="566305" y="52821"/>
                      <a:pt x="482311" y="0"/>
                      <a:pt x="384464" y="0"/>
                    </a:cubicBezTo>
                    <a:close/>
                  </a:path>
                </a:pathLst>
              </a:custGeom>
              <a:grpFill/>
              <a:ln w="8653" cap="flat">
                <a:noFill/>
                <a:prstDash val="solid"/>
                <a:miter/>
              </a:ln>
            </p:spPr>
            <p:txBody>
              <a:bodyPr rtlCol="0" anchor="ctr"/>
              <a:lstStyle/>
              <a:p>
                <a:endParaRPr lang="en-US">
                  <a:solidFill>
                    <a:schemeClr val="tx1"/>
                  </a:solidFill>
                </a:endParaRPr>
              </a:p>
            </p:txBody>
          </p:sp>
          <p:sp>
            <p:nvSpPr>
              <p:cNvPr id="55" name="Freeform 54">
                <a:extLst>
                  <a:ext uri="{FF2B5EF4-FFF2-40B4-BE49-F238E27FC236}">
                    <a16:creationId xmlns:a16="http://schemas.microsoft.com/office/drawing/2014/main" id="{9164FD13-1646-7FD2-5414-F5FB8722267D}"/>
                  </a:ext>
                </a:extLst>
              </p:cNvPr>
              <p:cNvSpPr/>
              <p:nvPr/>
            </p:nvSpPr>
            <p:spPr>
              <a:xfrm>
                <a:off x="6726381" y="3171824"/>
                <a:ext cx="202622" cy="512618"/>
              </a:xfrm>
              <a:custGeom>
                <a:avLst/>
                <a:gdLst>
                  <a:gd name="connsiteX0" fmla="*/ 25977 w 202622"/>
                  <a:gd name="connsiteY0" fmla="*/ 129021 h 512618"/>
                  <a:gd name="connsiteX1" fmla="*/ 36368 w 202622"/>
                  <a:gd name="connsiteY1" fmla="*/ 129021 h 512618"/>
                  <a:gd name="connsiteX2" fmla="*/ 74468 w 202622"/>
                  <a:gd name="connsiteY2" fmla="*/ 176646 h 512618"/>
                  <a:gd name="connsiteX3" fmla="*/ 74468 w 202622"/>
                  <a:gd name="connsiteY3" fmla="*/ 512618 h 512618"/>
                  <a:gd name="connsiteX4" fmla="*/ 202623 w 202622"/>
                  <a:gd name="connsiteY4" fmla="*/ 512618 h 512618"/>
                  <a:gd name="connsiteX5" fmla="*/ 202623 w 202622"/>
                  <a:gd name="connsiteY5" fmla="*/ 0 h 512618"/>
                  <a:gd name="connsiteX6" fmla="*/ 0 w 202622"/>
                  <a:gd name="connsiteY6" fmla="*/ 0 h 512618"/>
                  <a:gd name="connsiteX7" fmla="*/ 0 w 202622"/>
                  <a:gd name="connsiteY7" fmla="*/ 128155 h 512618"/>
                  <a:gd name="connsiteX8" fmla="*/ 26843 w 202622"/>
                  <a:gd name="connsiteY8" fmla="*/ 128155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22" h="512618">
                    <a:moveTo>
                      <a:pt x="25977" y="129021"/>
                    </a:moveTo>
                    <a:cubicBezTo>
                      <a:pt x="29441" y="129021"/>
                      <a:pt x="32039" y="129021"/>
                      <a:pt x="36368" y="129021"/>
                    </a:cubicBezTo>
                    <a:cubicBezTo>
                      <a:pt x="59748" y="132484"/>
                      <a:pt x="74468" y="151534"/>
                      <a:pt x="74468" y="176646"/>
                    </a:cubicBezTo>
                    <a:lnTo>
                      <a:pt x="74468" y="512618"/>
                    </a:lnTo>
                    <a:lnTo>
                      <a:pt x="202623" y="512618"/>
                    </a:lnTo>
                    <a:lnTo>
                      <a:pt x="202623" y="0"/>
                    </a:lnTo>
                    <a:lnTo>
                      <a:pt x="0" y="0"/>
                    </a:lnTo>
                    <a:lnTo>
                      <a:pt x="0" y="128155"/>
                    </a:lnTo>
                    <a:lnTo>
                      <a:pt x="26843" y="128155"/>
                    </a:lnTo>
                    <a:close/>
                  </a:path>
                </a:pathLst>
              </a:custGeom>
              <a:grpFill/>
              <a:ln w="8653" cap="flat">
                <a:noFill/>
                <a:prstDash val="solid"/>
                <a:miter/>
              </a:ln>
            </p:spPr>
            <p:txBody>
              <a:bodyPr rtlCol="0" anchor="ctr"/>
              <a:lstStyle/>
              <a:p>
                <a:endParaRPr lang="en-US">
                  <a:solidFill>
                    <a:schemeClr val="tx1"/>
                  </a:solidFill>
                </a:endParaRPr>
              </a:p>
            </p:txBody>
          </p:sp>
          <p:sp>
            <p:nvSpPr>
              <p:cNvPr id="56" name="Freeform 55">
                <a:extLst>
                  <a:ext uri="{FF2B5EF4-FFF2-40B4-BE49-F238E27FC236}">
                    <a16:creationId xmlns:a16="http://schemas.microsoft.com/office/drawing/2014/main" id="{3CEC4686-88E3-A390-9C59-C52AEAD5DDB6}"/>
                  </a:ext>
                </a:extLst>
              </p:cNvPr>
              <p:cNvSpPr/>
              <p:nvPr/>
            </p:nvSpPr>
            <p:spPr>
              <a:xfrm>
                <a:off x="7058025"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79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79"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57" name="Freeform 56">
                <a:extLst>
                  <a:ext uri="{FF2B5EF4-FFF2-40B4-BE49-F238E27FC236}">
                    <a16:creationId xmlns:a16="http://schemas.microsoft.com/office/drawing/2014/main" id="{3DA57102-8664-4537-0C96-1D776169644E}"/>
                  </a:ext>
                </a:extLst>
              </p:cNvPr>
              <p:cNvSpPr/>
              <p:nvPr/>
            </p:nvSpPr>
            <p:spPr>
              <a:xfrm>
                <a:off x="7056293"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58" name="Freeform 57">
                <a:extLst>
                  <a:ext uri="{FF2B5EF4-FFF2-40B4-BE49-F238E27FC236}">
                    <a16:creationId xmlns:a16="http://schemas.microsoft.com/office/drawing/2014/main" id="{5A49FBDA-20CE-D350-85F4-D7B8C67413BE}"/>
                  </a:ext>
                </a:extLst>
              </p:cNvPr>
              <p:cNvSpPr/>
              <p:nvPr/>
            </p:nvSpPr>
            <p:spPr>
              <a:xfrm>
                <a:off x="3726006"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80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80"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60" name="Freeform 59">
                <a:extLst>
                  <a:ext uri="{FF2B5EF4-FFF2-40B4-BE49-F238E27FC236}">
                    <a16:creationId xmlns:a16="http://schemas.microsoft.com/office/drawing/2014/main" id="{6A87A37E-58CF-CB04-6B8E-B4B9738F218D}"/>
                  </a:ext>
                </a:extLst>
              </p:cNvPr>
              <p:cNvSpPr/>
              <p:nvPr/>
            </p:nvSpPr>
            <p:spPr>
              <a:xfrm>
                <a:off x="3726006"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61" name="Freeform 60">
                <a:extLst>
                  <a:ext uri="{FF2B5EF4-FFF2-40B4-BE49-F238E27FC236}">
                    <a16:creationId xmlns:a16="http://schemas.microsoft.com/office/drawing/2014/main" id="{D6B4B94F-9063-7C67-5801-B3828727A687}"/>
                  </a:ext>
                </a:extLst>
              </p:cNvPr>
              <p:cNvSpPr/>
              <p:nvPr/>
            </p:nvSpPr>
            <p:spPr>
              <a:xfrm>
                <a:off x="7827818" y="3172690"/>
                <a:ext cx="639040" cy="514349"/>
              </a:xfrm>
              <a:custGeom>
                <a:avLst/>
                <a:gdLst>
                  <a:gd name="connsiteX0" fmla="*/ 639041 w 639040"/>
                  <a:gd name="connsiteY0" fmla="*/ 129020 h 514349"/>
                  <a:gd name="connsiteX1" fmla="*/ 639041 w 639040"/>
                  <a:gd name="connsiteY1" fmla="*/ 0 h 514349"/>
                  <a:gd name="connsiteX2" fmla="*/ 526473 w 639040"/>
                  <a:gd name="connsiteY2" fmla="*/ 0 h 514349"/>
                  <a:gd name="connsiteX3" fmla="*/ 502227 w 639040"/>
                  <a:gd name="connsiteY3" fmla="*/ 9525 h 514349"/>
                  <a:gd name="connsiteX4" fmla="*/ 302203 w 639040"/>
                  <a:gd name="connsiteY4" fmla="*/ 191366 h 514349"/>
                  <a:gd name="connsiteX5" fmla="*/ 281420 w 639040"/>
                  <a:gd name="connsiteY5" fmla="*/ 200025 h 514349"/>
                  <a:gd name="connsiteX6" fmla="*/ 142009 w 639040"/>
                  <a:gd name="connsiteY6" fmla="*/ 200025 h 514349"/>
                  <a:gd name="connsiteX7" fmla="*/ 126423 w 639040"/>
                  <a:gd name="connsiteY7" fmla="*/ 184439 h 514349"/>
                  <a:gd name="connsiteX8" fmla="*/ 126423 w 639040"/>
                  <a:gd name="connsiteY8" fmla="*/ 866 h 514349"/>
                  <a:gd name="connsiteX9" fmla="*/ 0 w 639040"/>
                  <a:gd name="connsiteY9" fmla="*/ 866 h 514349"/>
                  <a:gd name="connsiteX10" fmla="*/ 0 w 639040"/>
                  <a:gd name="connsiteY10" fmla="*/ 513484 h 514349"/>
                  <a:gd name="connsiteX11" fmla="*/ 126423 w 639040"/>
                  <a:gd name="connsiteY11" fmla="*/ 513484 h 514349"/>
                  <a:gd name="connsiteX12" fmla="*/ 126423 w 639040"/>
                  <a:gd name="connsiteY12" fmla="*/ 329911 h 514349"/>
                  <a:gd name="connsiteX13" fmla="*/ 142009 w 639040"/>
                  <a:gd name="connsiteY13" fmla="*/ 314325 h 514349"/>
                  <a:gd name="connsiteX14" fmla="*/ 281420 w 639040"/>
                  <a:gd name="connsiteY14" fmla="*/ 314325 h 514349"/>
                  <a:gd name="connsiteX15" fmla="*/ 302203 w 639040"/>
                  <a:gd name="connsiteY15" fmla="*/ 322984 h 514349"/>
                  <a:gd name="connsiteX16" fmla="*/ 502227 w 639040"/>
                  <a:gd name="connsiteY16" fmla="*/ 504825 h 514349"/>
                  <a:gd name="connsiteX17" fmla="*/ 526473 w 639040"/>
                  <a:gd name="connsiteY17" fmla="*/ 514350 h 514349"/>
                  <a:gd name="connsiteX18" fmla="*/ 639041 w 639040"/>
                  <a:gd name="connsiteY18" fmla="*/ 514350 h 514349"/>
                  <a:gd name="connsiteX19" fmla="*/ 639041 w 639040"/>
                  <a:gd name="connsiteY19" fmla="*/ 386196 h 514349"/>
                  <a:gd name="connsiteX20" fmla="*/ 577562 w 639040"/>
                  <a:gd name="connsiteY20" fmla="*/ 386196 h 514349"/>
                  <a:gd name="connsiteX21" fmla="*/ 524741 w 639040"/>
                  <a:gd name="connsiteY21" fmla="*/ 367145 h 514349"/>
                  <a:gd name="connsiteX22" fmla="*/ 429491 w 639040"/>
                  <a:gd name="connsiteY22" fmla="*/ 283152 h 514349"/>
                  <a:gd name="connsiteX23" fmla="*/ 429491 w 639040"/>
                  <a:gd name="connsiteY23" fmla="*/ 233795 h 514349"/>
                  <a:gd name="connsiteX24" fmla="*/ 524741 w 639040"/>
                  <a:gd name="connsiteY24" fmla="*/ 149802 h 514349"/>
                  <a:gd name="connsiteX25" fmla="*/ 577562 w 639040"/>
                  <a:gd name="connsiteY25" fmla="*/ 130752 h 514349"/>
                  <a:gd name="connsiteX26" fmla="*/ 639041 w 639040"/>
                  <a:gd name="connsiteY26" fmla="*/ 130752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9040" h="514349">
                    <a:moveTo>
                      <a:pt x="639041" y="129020"/>
                    </a:moveTo>
                    <a:lnTo>
                      <a:pt x="639041" y="0"/>
                    </a:lnTo>
                    <a:lnTo>
                      <a:pt x="526473" y="0"/>
                    </a:lnTo>
                    <a:cubicBezTo>
                      <a:pt x="517814" y="0"/>
                      <a:pt x="509154" y="3464"/>
                      <a:pt x="502227" y="9525"/>
                    </a:cubicBezTo>
                    <a:lnTo>
                      <a:pt x="302203" y="191366"/>
                    </a:lnTo>
                    <a:cubicBezTo>
                      <a:pt x="296141" y="196561"/>
                      <a:pt x="289214" y="200025"/>
                      <a:pt x="281420" y="200025"/>
                    </a:cubicBezTo>
                    <a:lnTo>
                      <a:pt x="142009" y="200025"/>
                    </a:lnTo>
                    <a:cubicBezTo>
                      <a:pt x="133350" y="200025"/>
                      <a:pt x="126423" y="193098"/>
                      <a:pt x="126423" y="184439"/>
                    </a:cubicBezTo>
                    <a:lnTo>
                      <a:pt x="126423" y="866"/>
                    </a:lnTo>
                    <a:lnTo>
                      <a:pt x="0" y="866"/>
                    </a:lnTo>
                    <a:lnTo>
                      <a:pt x="0" y="513484"/>
                    </a:lnTo>
                    <a:lnTo>
                      <a:pt x="126423" y="513484"/>
                    </a:lnTo>
                    <a:lnTo>
                      <a:pt x="126423" y="329911"/>
                    </a:lnTo>
                    <a:cubicBezTo>
                      <a:pt x="126423" y="321252"/>
                      <a:pt x="133350" y="314325"/>
                      <a:pt x="142009" y="314325"/>
                    </a:cubicBezTo>
                    <a:lnTo>
                      <a:pt x="281420" y="314325"/>
                    </a:lnTo>
                    <a:cubicBezTo>
                      <a:pt x="289214" y="314325"/>
                      <a:pt x="296141" y="316923"/>
                      <a:pt x="302203" y="322984"/>
                    </a:cubicBezTo>
                    <a:lnTo>
                      <a:pt x="502227" y="504825"/>
                    </a:lnTo>
                    <a:cubicBezTo>
                      <a:pt x="509154" y="510886"/>
                      <a:pt x="517814" y="514350"/>
                      <a:pt x="526473" y="514350"/>
                    </a:cubicBezTo>
                    <a:lnTo>
                      <a:pt x="639041" y="514350"/>
                    </a:lnTo>
                    <a:lnTo>
                      <a:pt x="639041" y="386196"/>
                    </a:lnTo>
                    <a:lnTo>
                      <a:pt x="577562" y="386196"/>
                    </a:lnTo>
                    <a:cubicBezTo>
                      <a:pt x="558511" y="386196"/>
                      <a:pt x="539461" y="379268"/>
                      <a:pt x="524741" y="367145"/>
                    </a:cubicBezTo>
                    <a:lnTo>
                      <a:pt x="429491" y="283152"/>
                    </a:lnTo>
                    <a:cubicBezTo>
                      <a:pt x="414771" y="270164"/>
                      <a:pt x="414771" y="247650"/>
                      <a:pt x="429491" y="233795"/>
                    </a:cubicBezTo>
                    <a:lnTo>
                      <a:pt x="524741" y="149802"/>
                    </a:lnTo>
                    <a:cubicBezTo>
                      <a:pt x="539461" y="137680"/>
                      <a:pt x="557646" y="131618"/>
                      <a:pt x="577562" y="130752"/>
                    </a:cubicBezTo>
                    <a:lnTo>
                      <a:pt x="639041" y="130752"/>
                    </a:lnTo>
                    <a:close/>
                  </a:path>
                </a:pathLst>
              </a:custGeom>
              <a:grpFill/>
              <a:ln w="8653" cap="flat">
                <a:noFill/>
                <a:prstDash val="solid"/>
                <a:miter/>
              </a:ln>
            </p:spPr>
            <p:txBody>
              <a:bodyPr rtlCol="0" anchor="ctr"/>
              <a:lstStyle/>
              <a:p>
                <a:endParaRPr lang="en-US">
                  <a:solidFill>
                    <a:schemeClr val="tx1"/>
                  </a:solidFill>
                </a:endParaRPr>
              </a:p>
            </p:txBody>
          </p:sp>
          <p:sp>
            <p:nvSpPr>
              <p:cNvPr id="62" name="Freeform 61">
                <a:extLst>
                  <a:ext uri="{FF2B5EF4-FFF2-40B4-BE49-F238E27FC236}">
                    <a16:creationId xmlns:a16="http://schemas.microsoft.com/office/drawing/2014/main" id="{D10C90D8-745C-4517-452F-8D9398F858A1}"/>
                  </a:ext>
                </a:extLst>
              </p:cNvPr>
              <p:cNvSpPr/>
              <p:nvPr/>
            </p:nvSpPr>
            <p:spPr>
              <a:xfrm>
                <a:off x="4441247" y="3172690"/>
                <a:ext cx="692727" cy="513484"/>
              </a:xfrm>
              <a:custGeom>
                <a:avLst/>
                <a:gdLst>
                  <a:gd name="connsiteX0" fmla="*/ 497898 w 692727"/>
                  <a:gd name="connsiteY0" fmla="*/ 0 h 513484"/>
                  <a:gd name="connsiteX1" fmla="*/ 351559 w 692727"/>
                  <a:gd name="connsiteY1" fmla="*/ 72736 h 513484"/>
                  <a:gd name="connsiteX2" fmla="*/ 0 w 692727"/>
                  <a:gd name="connsiteY2" fmla="*/ 512618 h 513484"/>
                  <a:gd name="connsiteX3" fmla="*/ 178377 w 692727"/>
                  <a:gd name="connsiteY3" fmla="*/ 512618 h 513484"/>
                  <a:gd name="connsiteX4" fmla="*/ 468457 w 692727"/>
                  <a:gd name="connsiteY4" fmla="*/ 155864 h 513484"/>
                  <a:gd name="connsiteX5" fmla="*/ 516082 w 692727"/>
                  <a:gd name="connsiteY5" fmla="*/ 129886 h 513484"/>
                  <a:gd name="connsiteX6" fmla="*/ 564573 w 692727"/>
                  <a:gd name="connsiteY6" fmla="*/ 184439 h 513484"/>
                  <a:gd name="connsiteX7" fmla="*/ 564573 w 692727"/>
                  <a:gd name="connsiteY7" fmla="*/ 339436 h 513484"/>
                  <a:gd name="connsiteX8" fmla="*/ 528205 w 692727"/>
                  <a:gd name="connsiteY8" fmla="*/ 385330 h 513484"/>
                  <a:gd name="connsiteX9" fmla="*/ 492702 w 692727"/>
                  <a:gd name="connsiteY9" fmla="*/ 385330 h 513484"/>
                  <a:gd name="connsiteX10" fmla="*/ 492702 w 692727"/>
                  <a:gd name="connsiteY10" fmla="*/ 513484 h 513484"/>
                  <a:gd name="connsiteX11" fmla="*/ 692727 w 692727"/>
                  <a:gd name="connsiteY11" fmla="*/ 513484 h 513484"/>
                  <a:gd name="connsiteX12" fmla="*/ 692727 w 692727"/>
                  <a:gd name="connsiteY12" fmla="*/ 192232 h 513484"/>
                  <a:gd name="connsiteX13" fmla="*/ 497898 w 692727"/>
                  <a:gd name="connsiteY13" fmla="*/ 866 h 513484"/>
                  <a:gd name="connsiteX14" fmla="*/ 497898 w 692727"/>
                  <a:gd name="connsiteY14" fmla="*/ 866 h 51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2727" h="513484">
                    <a:moveTo>
                      <a:pt x="497898" y="0"/>
                    </a:moveTo>
                    <a:cubicBezTo>
                      <a:pt x="440748" y="866"/>
                      <a:pt x="387061" y="27709"/>
                      <a:pt x="351559" y="72736"/>
                    </a:cubicBezTo>
                    <a:lnTo>
                      <a:pt x="0" y="512618"/>
                    </a:lnTo>
                    <a:lnTo>
                      <a:pt x="178377" y="512618"/>
                    </a:lnTo>
                    <a:lnTo>
                      <a:pt x="468457" y="155864"/>
                    </a:lnTo>
                    <a:cubicBezTo>
                      <a:pt x="483177" y="138545"/>
                      <a:pt x="493568" y="129886"/>
                      <a:pt x="516082" y="129886"/>
                    </a:cubicBezTo>
                    <a:cubicBezTo>
                      <a:pt x="538596" y="129886"/>
                      <a:pt x="564573" y="154998"/>
                      <a:pt x="564573" y="184439"/>
                    </a:cubicBezTo>
                    <a:lnTo>
                      <a:pt x="564573" y="339436"/>
                    </a:lnTo>
                    <a:cubicBezTo>
                      <a:pt x="564573" y="364548"/>
                      <a:pt x="551584" y="385330"/>
                      <a:pt x="528205" y="385330"/>
                    </a:cubicBezTo>
                    <a:lnTo>
                      <a:pt x="492702" y="385330"/>
                    </a:lnTo>
                    <a:lnTo>
                      <a:pt x="492702" y="513484"/>
                    </a:lnTo>
                    <a:lnTo>
                      <a:pt x="692727" y="513484"/>
                    </a:lnTo>
                    <a:lnTo>
                      <a:pt x="692727" y="192232"/>
                    </a:lnTo>
                    <a:cubicBezTo>
                      <a:pt x="692727" y="166255"/>
                      <a:pt x="692727" y="866"/>
                      <a:pt x="497898" y="866"/>
                    </a:cubicBezTo>
                    <a:lnTo>
                      <a:pt x="497898" y="866"/>
                    </a:lnTo>
                    <a:close/>
                  </a:path>
                </a:pathLst>
              </a:custGeom>
              <a:grpFill/>
              <a:ln w="8653" cap="flat">
                <a:noFill/>
                <a:prstDash val="solid"/>
                <a:miter/>
              </a:ln>
            </p:spPr>
            <p:txBody>
              <a:bodyPr rtlCol="0" anchor="ctr"/>
              <a:lstStyle/>
              <a:p>
                <a:endParaRPr lang="en-US">
                  <a:solidFill>
                    <a:schemeClr val="tx1"/>
                  </a:solidFill>
                </a:endParaRPr>
              </a:p>
            </p:txBody>
          </p:sp>
        </p:grpSp>
        <p:grpSp>
          <p:nvGrpSpPr>
            <p:cNvPr id="47" name="Group 46">
              <a:extLst>
                <a:ext uri="{FF2B5EF4-FFF2-40B4-BE49-F238E27FC236}">
                  <a16:creationId xmlns:a16="http://schemas.microsoft.com/office/drawing/2014/main" id="{5486611C-7296-3F16-EE92-FF3602ECC95B}"/>
                </a:ext>
              </a:extLst>
            </p:cNvPr>
            <p:cNvGrpSpPr/>
            <p:nvPr userDrawn="1"/>
          </p:nvGrpSpPr>
          <p:grpSpPr>
            <a:xfrm>
              <a:off x="11237775" y="5428812"/>
              <a:ext cx="644881" cy="280035"/>
              <a:chOff x="11237775" y="5428812"/>
              <a:chExt cx="644881" cy="280035"/>
            </a:xfrm>
            <a:grpFill/>
          </p:grpSpPr>
          <p:sp>
            <p:nvSpPr>
              <p:cNvPr id="48" name="Freeform 47">
                <a:extLst>
                  <a:ext uri="{FF2B5EF4-FFF2-40B4-BE49-F238E27FC236}">
                    <a16:creationId xmlns:a16="http://schemas.microsoft.com/office/drawing/2014/main" id="{B0C1A2A3-93DA-837F-A5A0-B25E09D76DE0}"/>
                  </a:ext>
                </a:extLst>
              </p:cNvPr>
              <p:cNvSpPr/>
              <p:nvPr/>
            </p:nvSpPr>
            <p:spPr>
              <a:xfrm>
                <a:off x="11237775" y="5428812"/>
                <a:ext cx="245631" cy="280035"/>
              </a:xfrm>
              <a:custGeom>
                <a:avLst/>
                <a:gdLst/>
                <a:ahLst/>
                <a:cxnLst/>
                <a:rect l="l" t="t" r="r" b="b"/>
                <a:pathLst>
                  <a:path w="245631" h="280035">
                    <a:moveTo>
                      <a:pt x="0" y="0"/>
                    </a:moveTo>
                    <a:lnTo>
                      <a:pt x="245631" y="0"/>
                    </a:lnTo>
                    <a:lnTo>
                      <a:pt x="245631" y="50407"/>
                    </a:lnTo>
                    <a:lnTo>
                      <a:pt x="151219" y="50407"/>
                    </a:lnTo>
                    <a:lnTo>
                      <a:pt x="151219" y="280035"/>
                    </a:lnTo>
                    <a:lnTo>
                      <a:pt x="93612" y="280035"/>
                    </a:lnTo>
                    <a:lnTo>
                      <a:pt x="93612" y="50407"/>
                    </a:lnTo>
                    <a:lnTo>
                      <a:pt x="0" y="5040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1" name="Freeform 50">
                <a:extLst>
                  <a:ext uri="{FF2B5EF4-FFF2-40B4-BE49-F238E27FC236}">
                    <a16:creationId xmlns:a16="http://schemas.microsoft.com/office/drawing/2014/main" id="{BAD87224-DE76-7FF9-D1D4-86623728FE01}"/>
                  </a:ext>
                </a:extLst>
              </p:cNvPr>
              <p:cNvSpPr/>
              <p:nvPr/>
            </p:nvSpPr>
            <p:spPr>
              <a:xfrm>
                <a:off x="11521011" y="5428812"/>
                <a:ext cx="361645" cy="280035"/>
              </a:xfrm>
              <a:custGeom>
                <a:avLst/>
                <a:gdLst/>
                <a:ahLst/>
                <a:cxnLst/>
                <a:rect l="l" t="t" r="r" b="b"/>
                <a:pathLst>
                  <a:path w="361645" h="280035">
                    <a:moveTo>
                      <a:pt x="0" y="0"/>
                    </a:moveTo>
                    <a:lnTo>
                      <a:pt x="100012" y="0"/>
                    </a:lnTo>
                    <a:lnTo>
                      <a:pt x="181622" y="210427"/>
                    </a:lnTo>
                    <a:lnTo>
                      <a:pt x="185623" y="210427"/>
                    </a:lnTo>
                    <a:lnTo>
                      <a:pt x="268033" y="0"/>
                    </a:lnTo>
                    <a:lnTo>
                      <a:pt x="361645" y="0"/>
                    </a:lnTo>
                    <a:lnTo>
                      <a:pt x="361645" y="280035"/>
                    </a:lnTo>
                    <a:lnTo>
                      <a:pt x="305638" y="280035"/>
                    </a:lnTo>
                    <a:lnTo>
                      <a:pt x="305638" y="48006"/>
                    </a:lnTo>
                    <a:lnTo>
                      <a:pt x="301637" y="48006"/>
                    </a:lnTo>
                    <a:lnTo>
                      <a:pt x="211226" y="280035"/>
                    </a:lnTo>
                    <a:lnTo>
                      <a:pt x="150418" y="280035"/>
                    </a:lnTo>
                    <a:lnTo>
                      <a:pt x="60007" y="48006"/>
                    </a:lnTo>
                    <a:lnTo>
                      <a:pt x="56807" y="48006"/>
                    </a:lnTo>
                    <a:lnTo>
                      <a:pt x="56807" y="280035"/>
                    </a:lnTo>
                    <a:lnTo>
                      <a:pt x="0" y="28003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sp>
        <p:nvSpPr>
          <p:cNvPr id="66" name="Text Placeholder 65">
            <a:extLst>
              <a:ext uri="{FF2B5EF4-FFF2-40B4-BE49-F238E27FC236}">
                <a16:creationId xmlns:a16="http://schemas.microsoft.com/office/drawing/2014/main" id="{D58DA466-A993-04AF-B67A-65B6194E07EE}"/>
              </a:ext>
            </a:extLst>
          </p:cNvPr>
          <p:cNvSpPr>
            <a:spLocks noGrp="1"/>
          </p:cNvSpPr>
          <p:nvPr>
            <p:ph type="body" sz="quarter" idx="12" hasCustomPrompt="1"/>
          </p:nvPr>
        </p:nvSpPr>
        <p:spPr>
          <a:xfrm>
            <a:off x="3194050" y="5014684"/>
            <a:ext cx="2901950" cy="155448"/>
          </a:xfrm>
        </p:spPr>
        <p:txBody>
          <a:bodyPr lIns="0"/>
          <a:lstStyle>
            <a:lvl1pPr marL="0" indent="0">
              <a:buNone/>
              <a:defRPr sz="1000" b="0" i="0">
                <a:solidFill>
                  <a:schemeClr val="tx1"/>
                </a:solidFill>
                <a:latin typeface="NB Architekt Pro Neue" panose="02010509020201040001" pitchFamily="49" charset="77"/>
              </a:defRPr>
            </a:lvl1pPr>
          </a:lstStyle>
          <a:p>
            <a:pPr lvl="0"/>
            <a:r>
              <a:rPr lang="en-US" dirty="0"/>
              <a:t>CLICK TO ADD DATE</a:t>
            </a:r>
          </a:p>
        </p:txBody>
      </p:sp>
      <p:sp>
        <p:nvSpPr>
          <p:cNvPr id="6" name="Rectangle 5">
            <a:extLst>
              <a:ext uri="{FF2B5EF4-FFF2-40B4-BE49-F238E27FC236}">
                <a16:creationId xmlns:a16="http://schemas.microsoft.com/office/drawing/2014/main" id="{7BE6C6FE-813E-0703-F35F-82EA88599430}"/>
              </a:ext>
            </a:extLst>
          </p:cNvPr>
          <p:cNvSpPr/>
          <p:nvPr/>
        </p:nvSpPr>
        <p:spPr>
          <a:xfrm>
            <a:off x="11563470" y="293688"/>
            <a:ext cx="336430" cy="3364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37644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gue Black">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2468A4-BC3E-6353-E1E0-2E13F959CCB8}"/>
              </a:ext>
            </a:extLst>
          </p:cNvPr>
          <p:cNvSpPr>
            <a:spLocks noGrp="1"/>
          </p:cNvSpPr>
          <p:nvPr>
            <p:ph type="title" hasCustomPrompt="1"/>
          </p:nvPr>
        </p:nvSpPr>
        <p:spPr>
          <a:xfrm>
            <a:off x="292099" y="242175"/>
            <a:ext cx="10137775" cy="2859204"/>
          </a:xfrm>
          <a:prstGeom prst="rect">
            <a:avLst/>
          </a:prstGeom>
        </p:spPr>
        <p:txBody>
          <a:bodyPr wrap="square" lIns="0" tIns="0" anchor="t">
            <a:noAutofit/>
          </a:bodyPr>
          <a:lstStyle>
            <a:lvl1pPr>
              <a:lnSpc>
                <a:spcPct val="86000"/>
              </a:lnSpc>
              <a:defRPr sz="6000" b="0" spc="-220" baseline="0">
                <a:solidFill>
                  <a:schemeClr val="bg1"/>
                </a:solidFill>
                <a:latin typeface="+mj-lt"/>
              </a:defRPr>
            </a:lvl1pPr>
          </a:lstStyle>
          <a:p>
            <a:pPr lvl="0"/>
            <a:r>
              <a:rPr lang="en-US" dirty="0"/>
              <a:t>CLICK TO ADD </a:t>
            </a:r>
            <a:br>
              <a:rPr lang="en-US" dirty="0"/>
            </a:br>
            <a:r>
              <a:rPr lang="en-US" dirty="0"/>
              <a:t>SEGUE TITLE</a:t>
            </a:r>
          </a:p>
        </p:txBody>
      </p:sp>
      <p:sp>
        <p:nvSpPr>
          <p:cNvPr id="60" name="name_2024 sandisk or its affiliates All rights reserved">
            <a:extLst>
              <a:ext uri="{FF2B5EF4-FFF2-40B4-BE49-F238E27FC236}">
                <a16:creationId xmlns:a16="http://schemas.microsoft.com/office/drawing/2014/main" id="{8D1C0E07-2F4E-EA81-8A81-D9EB71265DB8}"/>
              </a:ext>
            </a:extLst>
          </p:cNvPr>
          <p:cNvSpPr txBox="1"/>
          <p:nvPr/>
        </p:nvSpPr>
        <p:spPr>
          <a:xfrm>
            <a:off x="292100" y="3207243"/>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8" name="Rectangle 7">
            <a:extLst>
              <a:ext uri="{FF2B5EF4-FFF2-40B4-BE49-F238E27FC236}">
                <a16:creationId xmlns:a16="http://schemas.microsoft.com/office/drawing/2014/main" id="{10068CE0-26CF-02FD-7ADE-CE8EE6F27D0E}"/>
              </a:ext>
            </a:extLst>
          </p:cNvPr>
          <p:cNvSpPr/>
          <p:nvPr/>
        </p:nvSpPr>
        <p:spPr>
          <a:xfrm>
            <a:off x="11607292" y="293688"/>
            <a:ext cx="292608" cy="2926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0000"/>
              </a:solidFill>
            </a:endParaRPr>
          </a:p>
        </p:txBody>
      </p:sp>
      <p:grpSp>
        <p:nvGrpSpPr>
          <p:cNvPr id="10" name="Group 9">
            <a:extLst>
              <a:ext uri="{FF2B5EF4-FFF2-40B4-BE49-F238E27FC236}">
                <a16:creationId xmlns:a16="http://schemas.microsoft.com/office/drawing/2014/main" id="{2464B26F-BE41-ACE2-CA93-AAF45AD7C8A8}"/>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1" name="Freeform 10">
              <a:extLst>
                <a:ext uri="{FF2B5EF4-FFF2-40B4-BE49-F238E27FC236}">
                  <a16:creationId xmlns:a16="http://schemas.microsoft.com/office/drawing/2014/main" id="{B69C89F2-06E1-5AAF-3773-78E6E0D321ED}"/>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27D40853-56E5-F107-0819-EB5328356B1A}"/>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0800836D-3118-CA60-E5B9-EE45B08AAA44}"/>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0758703C-0681-AFE6-0AC2-669C53AFC187}"/>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9BFA7605-CC98-D2F3-7109-BE1FF08EF864}"/>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A8D9CFF1-FEBC-3C0B-7462-B62B483AE229}"/>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5294F85E-C762-5200-8253-138354CA2227}"/>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1061EB08-6C5B-A9C7-B0AF-3729FB4DCE04}"/>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E3F0016F-0CB3-7080-3BC4-4C1F78F36CBB}"/>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A9664395-59B4-F182-99D7-707F30DA657F}"/>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F74C3101-8FD3-E028-3D78-74D6B16FCDBF}"/>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0" name="name_2024 sandisk or its affiliates All rights reserved">
            <a:extLst>
              <a:ext uri="{FF2B5EF4-FFF2-40B4-BE49-F238E27FC236}">
                <a16:creationId xmlns:a16="http://schemas.microsoft.com/office/drawing/2014/main" id="{EB03C76D-E757-381A-B49E-0D13A9F30663}"/>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Tree>
    <p:extLst>
      <p:ext uri="{BB962C8B-B14F-4D97-AF65-F5344CB8AC3E}">
        <p14:creationId xmlns:p14="http://schemas.microsoft.com/office/powerpoint/2010/main" val="83600842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gue Gray">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2468A4-BC3E-6353-E1E0-2E13F959CCB8}"/>
              </a:ext>
            </a:extLst>
          </p:cNvPr>
          <p:cNvSpPr>
            <a:spLocks noGrp="1"/>
          </p:cNvSpPr>
          <p:nvPr>
            <p:ph type="title" hasCustomPrompt="1"/>
          </p:nvPr>
        </p:nvSpPr>
        <p:spPr>
          <a:xfrm>
            <a:off x="292099" y="242175"/>
            <a:ext cx="10137775" cy="2859204"/>
          </a:xfrm>
          <a:prstGeom prst="rect">
            <a:avLst/>
          </a:prstGeom>
        </p:spPr>
        <p:txBody>
          <a:bodyPr wrap="square" lIns="0" tIns="0" anchor="t">
            <a:noAutofit/>
          </a:bodyPr>
          <a:lstStyle>
            <a:lvl1pPr>
              <a:lnSpc>
                <a:spcPct val="86000"/>
              </a:lnSpc>
              <a:defRPr sz="6000" b="0" spc="-220" baseline="0">
                <a:solidFill>
                  <a:schemeClr val="tx1"/>
                </a:solidFill>
                <a:latin typeface="+mj-lt"/>
              </a:defRPr>
            </a:lvl1pPr>
          </a:lstStyle>
          <a:p>
            <a:pPr lvl="0"/>
            <a:r>
              <a:rPr lang="en-US" dirty="0"/>
              <a:t>CLICK TO ADD </a:t>
            </a:r>
            <a:br>
              <a:rPr lang="en-US" dirty="0"/>
            </a:br>
            <a:r>
              <a:rPr lang="en-US" dirty="0"/>
              <a:t>SEGUE TITLE</a:t>
            </a:r>
          </a:p>
        </p:txBody>
      </p:sp>
      <p:sp>
        <p:nvSpPr>
          <p:cNvPr id="60" name="name_2024 sandisk or its affiliates All rights reserved">
            <a:extLst>
              <a:ext uri="{FF2B5EF4-FFF2-40B4-BE49-F238E27FC236}">
                <a16:creationId xmlns:a16="http://schemas.microsoft.com/office/drawing/2014/main" id="{8D1C0E07-2F4E-EA81-8A81-D9EB71265DB8}"/>
              </a:ext>
            </a:extLst>
          </p:cNvPr>
          <p:cNvSpPr txBox="1"/>
          <p:nvPr/>
        </p:nvSpPr>
        <p:spPr>
          <a:xfrm>
            <a:off x="292100" y="3207243"/>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63" name="Rectangle 62">
            <a:extLst>
              <a:ext uri="{FF2B5EF4-FFF2-40B4-BE49-F238E27FC236}">
                <a16:creationId xmlns:a16="http://schemas.microsoft.com/office/drawing/2014/main" id="{F9A95309-574A-2C41-2F2D-805220801FF6}"/>
              </a:ext>
            </a:extLst>
          </p:cNvPr>
          <p:cNvSpPr/>
          <p:nvPr/>
        </p:nvSpPr>
        <p:spPr>
          <a:xfrm>
            <a:off x="11607292" y="293688"/>
            <a:ext cx="292608" cy="2926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0000"/>
              </a:solidFill>
            </a:endParaRPr>
          </a:p>
        </p:txBody>
      </p:sp>
      <p:grpSp>
        <p:nvGrpSpPr>
          <p:cNvPr id="8" name="Group 7">
            <a:extLst>
              <a:ext uri="{FF2B5EF4-FFF2-40B4-BE49-F238E27FC236}">
                <a16:creationId xmlns:a16="http://schemas.microsoft.com/office/drawing/2014/main" id="{6E339ACF-C1D7-28B4-AB2C-71D8975E22B0}"/>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0" name="Freeform 9">
              <a:extLst>
                <a:ext uri="{FF2B5EF4-FFF2-40B4-BE49-F238E27FC236}">
                  <a16:creationId xmlns:a16="http://schemas.microsoft.com/office/drawing/2014/main" id="{ADCFEF2E-507D-D3DC-160D-3A0004BDD970}"/>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1" name="Freeform 10">
              <a:extLst>
                <a:ext uri="{FF2B5EF4-FFF2-40B4-BE49-F238E27FC236}">
                  <a16:creationId xmlns:a16="http://schemas.microsoft.com/office/drawing/2014/main" id="{5E958F26-D8CA-C561-3E02-72F9F3661781}"/>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0936B439-5B9F-172C-B0E8-CD8D5975186F}"/>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6E2479D3-25E0-5AEE-CCAD-0FE77C96951D}"/>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184C24E5-9D24-77E4-470C-A8CFC1013706}"/>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D284EDC3-E6EC-3368-9C47-9E30223C8216}"/>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CB111A04-15A3-B682-ADFE-0C53B36118C6}"/>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897E07BE-77E9-2244-8A13-8522EF1181B4}"/>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1687D2AD-D031-8A4E-8C0D-3636C9361A41}"/>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7F47B21F-1FD0-7FB1-D233-9530D4DD84B1}"/>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077A5AB2-2E52-B877-44E0-838E8B17B5B1}"/>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29" name="name_2024 sandisk or its affiliates All rights reserved">
            <a:extLst>
              <a:ext uri="{FF2B5EF4-FFF2-40B4-BE49-F238E27FC236}">
                <a16:creationId xmlns:a16="http://schemas.microsoft.com/office/drawing/2014/main" id="{01F63028-2AAA-E3B3-F9D5-53E45AC79227}"/>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Tree>
    <p:extLst>
      <p:ext uri="{BB962C8B-B14F-4D97-AF65-F5344CB8AC3E}">
        <p14:creationId xmlns:p14="http://schemas.microsoft.com/office/powerpoint/2010/main" val="346384681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gue White">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2468A4-BC3E-6353-E1E0-2E13F959CCB8}"/>
              </a:ext>
            </a:extLst>
          </p:cNvPr>
          <p:cNvSpPr>
            <a:spLocks noGrp="1"/>
          </p:cNvSpPr>
          <p:nvPr>
            <p:ph type="title" hasCustomPrompt="1"/>
          </p:nvPr>
        </p:nvSpPr>
        <p:spPr>
          <a:xfrm>
            <a:off x="292099" y="242175"/>
            <a:ext cx="10137775" cy="2859204"/>
          </a:xfrm>
          <a:prstGeom prst="rect">
            <a:avLst/>
          </a:prstGeom>
        </p:spPr>
        <p:txBody>
          <a:bodyPr wrap="square" lIns="0" tIns="0" anchor="t">
            <a:noAutofit/>
          </a:bodyPr>
          <a:lstStyle>
            <a:lvl1pPr>
              <a:lnSpc>
                <a:spcPct val="86000"/>
              </a:lnSpc>
              <a:defRPr sz="6000" b="0" spc="-220" baseline="0">
                <a:solidFill>
                  <a:schemeClr val="tx1"/>
                </a:solidFill>
                <a:latin typeface="+mj-lt"/>
              </a:defRPr>
            </a:lvl1pPr>
          </a:lstStyle>
          <a:p>
            <a:pPr lvl="0"/>
            <a:r>
              <a:rPr lang="en-US" dirty="0"/>
              <a:t>CLICK TO ADD </a:t>
            </a:r>
            <a:br>
              <a:rPr lang="en-US" dirty="0"/>
            </a:br>
            <a:r>
              <a:rPr lang="en-US" dirty="0"/>
              <a:t>SEGUE TITLE</a:t>
            </a:r>
          </a:p>
        </p:txBody>
      </p:sp>
      <p:sp>
        <p:nvSpPr>
          <p:cNvPr id="60" name="name_2024 sandisk or its affiliates All rights reserved">
            <a:extLst>
              <a:ext uri="{FF2B5EF4-FFF2-40B4-BE49-F238E27FC236}">
                <a16:creationId xmlns:a16="http://schemas.microsoft.com/office/drawing/2014/main" id="{8D1C0E07-2F4E-EA81-8A81-D9EB71265DB8}"/>
              </a:ext>
            </a:extLst>
          </p:cNvPr>
          <p:cNvSpPr txBox="1"/>
          <p:nvPr/>
        </p:nvSpPr>
        <p:spPr>
          <a:xfrm>
            <a:off x="292100" y="3207243"/>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63" name="Rectangle 62">
            <a:extLst>
              <a:ext uri="{FF2B5EF4-FFF2-40B4-BE49-F238E27FC236}">
                <a16:creationId xmlns:a16="http://schemas.microsoft.com/office/drawing/2014/main" id="{F9A95309-574A-2C41-2F2D-805220801FF6}"/>
              </a:ext>
            </a:extLst>
          </p:cNvPr>
          <p:cNvSpPr/>
          <p:nvPr/>
        </p:nvSpPr>
        <p:spPr>
          <a:xfrm>
            <a:off x="11607292" y="293688"/>
            <a:ext cx="292608" cy="2926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0000"/>
              </a:solidFill>
            </a:endParaRPr>
          </a:p>
        </p:txBody>
      </p:sp>
      <p:grpSp>
        <p:nvGrpSpPr>
          <p:cNvPr id="8" name="Group 7">
            <a:extLst>
              <a:ext uri="{FF2B5EF4-FFF2-40B4-BE49-F238E27FC236}">
                <a16:creationId xmlns:a16="http://schemas.microsoft.com/office/drawing/2014/main" id="{87A2ECAB-A990-05E8-7F90-AD5E628FE43F}"/>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0" name="Freeform 9">
              <a:extLst>
                <a:ext uri="{FF2B5EF4-FFF2-40B4-BE49-F238E27FC236}">
                  <a16:creationId xmlns:a16="http://schemas.microsoft.com/office/drawing/2014/main" id="{AD458CD1-1083-C311-61DC-B73B5981CCBE}"/>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1" name="Freeform 10">
              <a:extLst>
                <a:ext uri="{FF2B5EF4-FFF2-40B4-BE49-F238E27FC236}">
                  <a16:creationId xmlns:a16="http://schemas.microsoft.com/office/drawing/2014/main" id="{D45CA5DB-3336-4F40-8ACB-4C84732848B1}"/>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CA404315-CE56-3B06-7393-E82FC9BDACFD}"/>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C05A253D-D6E9-ADF9-C515-492F2434252F}"/>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D844107C-6004-B1CD-1490-B62B260EAD47}"/>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2AECDA4C-9789-07FE-1F48-5AF47F22AA29}"/>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FCFC7229-36AE-4655-EEFF-89D440E38679}"/>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FC0B2E28-AA20-5B6C-AE72-2D6BB558CFEB}"/>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1F233A51-48A4-B89C-5C6F-DFDF556F5803}"/>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C74F9271-3631-6865-D2F7-E351D3F925F7}"/>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233B5A73-7298-BCB6-4FC2-B66FC2889B5B}"/>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29" name="name_2024 sandisk or its affiliates All rights reserved">
            <a:extLst>
              <a:ext uri="{FF2B5EF4-FFF2-40B4-BE49-F238E27FC236}">
                <a16:creationId xmlns:a16="http://schemas.microsoft.com/office/drawing/2014/main" id="{C55FD18D-6EF3-EFC4-7808-616EB60CDA44}"/>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Tree>
    <p:extLst>
      <p:ext uri="{BB962C8B-B14F-4D97-AF65-F5344CB8AC3E}">
        <p14:creationId xmlns:p14="http://schemas.microsoft.com/office/powerpoint/2010/main" val="316590671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Black">
    <p:bg>
      <p:bgPr>
        <a:solidFill>
          <a:schemeClr val="tx1"/>
        </a:solidFill>
        <a:effectLst/>
      </p:bgPr>
    </p:bg>
    <p:spTree>
      <p:nvGrpSpPr>
        <p:cNvPr id="1" name=""/>
        <p:cNvGrpSpPr/>
        <p:nvPr/>
      </p:nvGrpSpPr>
      <p:grpSpPr>
        <a:xfrm>
          <a:off x="0" y="0"/>
          <a:ext cx="0" cy="0"/>
          <a:chOff x="0" y="0"/>
          <a:chExt cx="0" cy="0"/>
        </a:xfrm>
      </p:grpSpPr>
      <p:sp>
        <p:nvSpPr>
          <p:cNvPr id="26" name="name_2024 sandisk or its affiliates All rights reserved">
            <a:extLst>
              <a:ext uri="{FF2B5EF4-FFF2-40B4-BE49-F238E27FC236}">
                <a16:creationId xmlns:a16="http://schemas.microsoft.com/office/drawing/2014/main" id="{F1C30B8C-09B7-CB1F-882E-B241F15B0D76}"/>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“START” “REPEAT” “1988/2025”</a:t>
            </a:r>
          </a:p>
        </p:txBody>
      </p:sp>
      <p:sp>
        <p:nvSpPr>
          <p:cNvPr id="47" name="Rectangle 46">
            <a:extLst>
              <a:ext uri="{FF2B5EF4-FFF2-40B4-BE49-F238E27FC236}">
                <a16:creationId xmlns:a16="http://schemas.microsoft.com/office/drawing/2014/main" id="{57EC5504-A4FE-358D-16CC-2AB47CBBF1A3}"/>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0" name="Slide Number Placeholder 5">
            <a:extLst>
              <a:ext uri="{FF2B5EF4-FFF2-40B4-BE49-F238E27FC236}">
                <a16:creationId xmlns:a16="http://schemas.microsoft.com/office/drawing/2014/main" id="{7C3FB967-F059-B832-9329-449B18F9D4BF}"/>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bg1"/>
                </a:solidFill>
                <a:latin typeface="NB Architekt Pro Neue" panose="02010509020201040001" pitchFamily="49" charset="77"/>
                <a:cs typeface="Consolas" panose="020B0609020204030204" pitchFamily="49" charset="0"/>
              </a:defRPr>
            </a:lvl1pPr>
          </a:lstStyle>
          <a:p>
            <a:fld id="{92D509DB-EBCE-4D61-8318-28A8BEF1ACDF}" type="slidenum">
              <a:rPr lang="en-MY" smtClean="0"/>
              <a:t>‹#›</a:t>
            </a:fld>
            <a:endParaRPr lang="en-MY"/>
          </a:p>
        </p:txBody>
      </p:sp>
      <p:sp>
        <p:nvSpPr>
          <p:cNvPr id="11" name="Content Placeholder 8">
            <a:extLst>
              <a:ext uri="{FF2B5EF4-FFF2-40B4-BE49-F238E27FC236}">
                <a16:creationId xmlns:a16="http://schemas.microsoft.com/office/drawing/2014/main" id="{76A3CD95-5E94-5493-1AC6-2262A0D82CF9}"/>
              </a:ext>
            </a:extLst>
          </p:cNvPr>
          <p:cNvSpPr>
            <a:spLocks noGrp="1"/>
          </p:cNvSpPr>
          <p:nvPr>
            <p:ph sz="quarter" idx="11" hasCustomPrompt="1"/>
          </p:nvPr>
        </p:nvSpPr>
        <p:spPr>
          <a:xfrm>
            <a:off x="292099" y="2284930"/>
            <a:ext cx="11607801" cy="3885745"/>
          </a:xfrm>
          <a:prstGeom prst="rect">
            <a:avLst/>
          </a:prstGeom>
        </p:spPr>
        <p:txBody>
          <a:bodyPr lIns="0" bIns="0">
            <a:noAutofit/>
          </a:bodyPr>
          <a:lstStyle>
            <a:lvl1pPr marL="292608"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1pPr>
            <a:lvl2pPr marL="585216"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2pPr>
            <a:lvl3pPr marL="877824"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3pPr>
            <a:lvl4pPr marL="1170432"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4pPr>
            <a:lvl5pPr marL="1463040"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name_2024 sandisk or its affiliates All rights reserved">
            <a:extLst>
              <a:ext uri="{FF2B5EF4-FFF2-40B4-BE49-F238E27FC236}">
                <a16:creationId xmlns:a16="http://schemas.microsoft.com/office/drawing/2014/main" id="{F581B636-B459-2929-A363-54D06D37B58B}"/>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[Confidential]</a:t>
            </a:r>
          </a:p>
        </p:txBody>
      </p:sp>
      <p:grpSp>
        <p:nvGrpSpPr>
          <p:cNvPr id="6" name="Group 5">
            <a:extLst>
              <a:ext uri="{FF2B5EF4-FFF2-40B4-BE49-F238E27FC236}">
                <a16:creationId xmlns:a16="http://schemas.microsoft.com/office/drawing/2014/main" id="{E4F44B77-C5A1-C494-9BFB-EB17CDA4CCC2}"/>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7" name="Freeform 6">
              <a:extLst>
                <a:ext uri="{FF2B5EF4-FFF2-40B4-BE49-F238E27FC236}">
                  <a16:creationId xmlns:a16="http://schemas.microsoft.com/office/drawing/2014/main" id="{CCC996D1-71B7-72A7-6032-4AA0A32FC339}"/>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8" name="Freeform 7">
              <a:extLst>
                <a:ext uri="{FF2B5EF4-FFF2-40B4-BE49-F238E27FC236}">
                  <a16:creationId xmlns:a16="http://schemas.microsoft.com/office/drawing/2014/main" id="{E44C1E13-DBE3-A4BC-F252-4465BF7F2AED}"/>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9" name="Freeform 8">
              <a:extLst>
                <a:ext uri="{FF2B5EF4-FFF2-40B4-BE49-F238E27FC236}">
                  <a16:creationId xmlns:a16="http://schemas.microsoft.com/office/drawing/2014/main" id="{6EAC372B-7725-9E31-9B0D-6433A96793DC}"/>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B3FF67A0-AE2F-990E-27F7-E9C81F2B3C0D}"/>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AF628014-89E0-F9A4-662F-C8354423B061}"/>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C2C86CD2-4F4D-C6A9-7142-E1C777C90A35}"/>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4E0AD7FA-45FE-1405-0EB6-406C8414558B}"/>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6" name="Freeform 15">
              <a:extLst>
                <a:ext uri="{FF2B5EF4-FFF2-40B4-BE49-F238E27FC236}">
                  <a16:creationId xmlns:a16="http://schemas.microsoft.com/office/drawing/2014/main" id="{3CB2B4A3-8B6C-7475-644B-7A5E557BF3F9}"/>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17" name="Freeform 16">
              <a:extLst>
                <a:ext uri="{FF2B5EF4-FFF2-40B4-BE49-F238E27FC236}">
                  <a16:creationId xmlns:a16="http://schemas.microsoft.com/office/drawing/2014/main" id="{7C099F52-DF08-E095-4332-B4644235F9D4}"/>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18" name="Freeform 17">
              <a:extLst>
                <a:ext uri="{FF2B5EF4-FFF2-40B4-BE49-F238E27FC236}">
                  <a16:creationId xmlns:a16="http://schemas.microsoft.com/office/drawing/2014/main" id="{617E2A5E-8FD6-2E82-E9A2-9A001192DD48}"/>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2" name="Freeform 31">
              <a:extLst>
                <a:ext uri="{FF2B5EF4-FFF2-40B4-BE49-F238E27FC236}">
                  <a16:creationId xmlns:a16="http://schemas.microsoft.com/office/drawing/2014/main" id="{34323E2E-A29C-F82F-F092-D2FFEAEB4C4E}"/>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3" name="Title 1">
            <a:extLst>
              <a:ext uri="{FF2B5EF4-FFF2-40B4-BE49-F238E27FC236}">
                <a16:creationId xmlns:a16="http://schemas.microsoft.com/office/drawing/2014/main" id="{F7A36997-65DD-9532-1913-1D7219A56CBA}"/>
              </a:ext>
            </a:extLst>
          </p:cNvPr>
          <p:cNvSpPr>
            <a:spLocks noGrp="1"/>
          </p:cNvSpPr>
          <p:nvPr>
            <p:ph type="title" hasCustomPrompt="1"/>
          </p:nvPr>
        </p:nvSpPr>
        <p:spPr>
          <a:xfrm>
            <a:off x="292099" y="442939"/>
            <a:ext cx="11607801" cy="964579"/>
          </a:xfrm>
          <a:prstGeom prst="rect">
            <a:avLst/>
          </a:prstGeom>
        </p:spPr>
        <p:txBody>
          <a:bodyPr wrap="square" lIns="0" anchor="b">
            <a:noAutofit/>
          </a:bodyPr>
          <a:lstStyle>
            <a:lvl1pPr>
              <a:lnSpc>
                <a:spcPct val="100000"/>
              </a:lnSpc>
              <a:defRPr sz="3000" b="0" spc="0" baseline="0">
                <a:solidFill>
                  <a:schemeClr val="bg1"/>
                </a:solidFill>
                <a:latin typeface="+mj-lt"/>
              </a:defRPr>
            </a:lvl1pPr>
          </a:lstStyle>
          <a:p>
            <a:r>
              <a:rPr lang="en-US" dirty="0"/>
              <a:t>CLICK TO ADD TITLE</a:t>
            </a:r>
          </a:p>
        </p:txBody>
      </p:sp>
      <p:sp>
        <p:nvSpPr>
          <p:cNvPr id="34" name="Text Placeholder 13">
            <a:extLst>
              <a:ext uri="{FF2B5EF4-FFF2-40B4-BE49-F238E27FC236}">
                <a16:creationId xmlns:a16="http://schemas.microsoft.com/office/drawing/2014/main" id="{A7A04BEA-0593-482E-F83E-0FEAA84F8B84}"/>
              </a:ext>
            </a:extLst>
          </p:cNvPr>
          <p:cNvSpPr>
            <a:spLocks noGrp="1"/>
          </p:cNvSpPr>
          <p:nvPr>
            <p:ph type="body" sz="quarter" idx="12" hasCustomPrompt="1"/>
          </p:nvPr>
        </p:nvSpPr>
        <p:spPr>
          <a:xfrm>
            <a:off x="292099" y="1407519"/>
            <a:ext cx="11607801" cy="496143"/>
          </a:xfrm>
          <a:prstGeom prst="rect">
            <a:avLst/>
          </a:prstGeom>
        </p:spPr>
        <p:txBody>
          <a:bodyPr wrap="none" lIns="0" bIns="0">
            <a:noAutofit/>
          </a:bodyPr>
          <a:lstStyle>
            <a:lvl1pPr marL="0" indent="0">
              <a:lnSpc>
                <a:spcPct val="100000"/>
              </a:lnSpc>
              <a:spcAft>
                <a:spcPts val="0"/>
              </a:spcAft>
              <a:buNone/>
              <a:defRPr sz="3000" b="0" spc="0" baseline="0">
                <a:solidFill>
                  <a:schemeClr val="accent1"/>
                </a:solidFill>
                <a:latin typeface="+mj-lt"/>
              </a:defRPr>
            </a:lvl1pPr>
            <a:lvl2pPr marL="274304" indent="0">
              <a:buNone/>
              <a:defRPr/>
            </a:lvl2pPr>
            <a:lvl3pPr marL="914346" indent="0">
              <a:buNone/>
              <a:defRPr/>
            </a:lvl3pPr>
            <a:lvl4pPr marL="1371519" indent="0">
              <a:buNone/>
              <a:defRPr/>
            </a:lvl4pPr>
            <a:lvl5pPr marL="1828693" indent="0">
              <a:buNone/>
              <a:defRPr/>
            </a:lvl5pPr>
          </a:lstStyle>
          <a:p>
            <a:pPr lvl="0"/>
            <a:r>
              <a:rPr lang="en-US" dirty="0"/>
              <a:t>Click to Add Subtitle</a:t>
            </a:r>
          </a:p>
        </p:txBody>
      </p:sp>
      <p:sp>
        <p:nvSpPr>
          <p:cNvPr id="35" name="name_2024 sandisk or its affiliates All rights reserved">
            <a:extLst>
              <a:ext uri="{FF2B5EF4-FFF2-40B4-BE49-F238E27FC236}">
                <a16:creationId xmlns:a16="http://schemas.microsoft.com/office/drawing/2014/main" id="{1E7D2844-81DB-3E5D-8F3C-06C6583FE6EA}"/>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Tree>
    <p:extLst>
      <p:ext uri="{BB962C8B-B14F-4D97-AF65-F5344CB8AC3E}">
        <p14:creationId xmlns:p14="http://schemas.microsoft.com/office/powerpoint/2010/main" val="150404235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title and Content Gray">
    <p:bg>
      <p:bgPr>
        <a:solidFill>
          <a:schemeClr val="accent1"/>
        </a:solidFill>
        <a:effectLst/>
      </p:bgPr>
    </p:bg>
    <p:spTree>
      <p:nvGrpSpPr>
        <p:cNvPr id="1" name=""/>
        <p:cNvGrpSpPr/>
        <p:nvPr/>
      </p:nvGrpSpPr>
      <p:grpSpPr>
        <a:xfrm>
          <a:off x="0" y="0"/>
          <a:ext cx="0" cy="0"/>
          <a:chOff x="0" y="0"/>
          <a:chExt cx="0" cy="0"/>
        </a:xfrm>
      </p:grpSpPr>
      <p:sp>
        <p:nvSpPr>
          <p:cNvPr id="50" name="Slide Number Placeholder 5">
            <a:extLst>
              <a:ext uri="{FF2B5EF4-FFF2-40B4-BE49-F238E27FC236}">
                <a16:creationId xmlns:a16="http://schemas.microsoft.com/office/drawing/2014/main" id="{7C3FB967-F059-B832-9329-449B18F9D4BF}"/>
              </a:ext>
            </a:extLst>
          </p:cNvPr>
          <p:cNvSpPr>
            <a:spLocks noGrp="1"/>
          </p:cNvSpPr>
          <p:nvPr>
            <p:ph type="sldNum" sz="quarter" idx="4"/>
          </p:nvPr>
        </p:nvSpPr>
        <p:spPr>
          <a:xfrm>
            <a:off x="3192106" y="6455472"/>
            <a:ext cx="857165"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92D509DB-EBCE-4D61-8318-28A8BEF1ACDF}" type="slidenum">
              <a:rPr lang="en-MY" smtClean="0"/>
              <a:t>‹#›</a:t>
            </a:fld>
            <a:endParaRPr lang="en-MY"/>
          </a:p>
        </p:txBody>
      </p:sp>
      <p:sp>
        <p:nvSpPr>
          <p:cNvPr id="5" name="name_2024 sandisk or its affiliates All rights reserved">
            <a:extLst>
              <a:ext uri="{FF2B5EF4-FFF2-40B4-BE49-F238E27FC236}">
                <a16:creationId xmlns:a16="http://schemas.microsoft.com/office/drawing/2014/main" id="{F581B636-B459-2929-A363-54D06D37B58B}"/>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grpSp>
        <p:nvGrpSpPr>
          <p:cNvPr id="6" name="Group 5">
            <a:extLst>
              <a:ext uri="{FF2B5EF4-FFF2-40B4-BE49-F238E27FC236}">
                <a16:creationId xmlns:a16="http://schemas.microsoft.com/office/drawing/2014/main" id="{49DB8322-B918-681E-793A-AFE314021B40}"/>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7" name="Freeform 6">
              <a:extLst>
                <a:ext uri="{FF2B5EF4-FFF2-40B4-BE49-F238E27FC236}">
                  <a16:creationId xmlns:a16="http://schemas.microsoft.com/office/drawing/2014/main" id="{4E7A9D8A-AA87-3F82-C668-CC6CDC266079}"/>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8" name="Freeform 7">
              <a:extLst>
                <a:ext uri="{FF2B5EF4-FFF2-40B4-BE49-F238E27FC236}">
                  <a16:creationId xmlns:a16="http://schemas.microsoft.com/office/drawing/2014/main" id="{A677187A-6C75-2A23-8318-05DE9913EE2F}"/>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9" name="Freeform 8">
              <a:extLst>
                <a:ext uri="{FF2B5EF4-FFF2-40B4-BE49-F238E27FC236}">
                  <a16:creationId xmlns:a16="http://schemas.microsoft.com/office/drawing/2014/main" id="{8E00691B-025E-E1DC-3E99-C7EAD36953D7}"/>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01F84499-EFC6-C957-CB2C-D8CFEF93ABD3}"/>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7A6A83C5-405D-825A-1897-EFD4E5882913}"/>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2FDF2FC7-F404-8F1B-AFDF-28D314374476}"/>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AE4BA22C-356C-E626-557E-8CBC050A792E}"/>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6" name="Freeform 15">
              <a:extLst>
                <a:ext uri="{FF2B5EF4-FFF2-40B4-BE49-F238E27FC236}">
                  <a16:creationId xmlns:a16="http://schemas.microsoft.com/office/drawing/2014/main" id="{36B502A8-6E11-321A-0F10-40F980E9C9BE}"/>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17" name="Freeform 16">
              <a:extLst>
                <a:ext uri="{FF2B5EF4-FFF2-40B4-BE49-F238E27FC236}">
                  <a16:creationId xmlns:a16="http://schemas.microsoft.com/office/drawing/2014/main" id="{79103140-5C44-612B-7CD8-63C114C33515}"/>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18" name="Freeform 17">
              <a:extLst>
                <a:ext uri="{FF2B5EF4-FFF2-40B4-BE49-F238E27FC236}">
                  <a16:creationId xmlns:a16="http://schemas.microsoft.com/office/drawing/2014/main" id="{6403B555-C522-5078-27B1-10160B3345C7}"/>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2" name="Freeform 31">
              <a:extLst>
                <a:ext uri="{FF2B5EF4-FFF2-40B4-BE49-F238E27FC236}">
                  <a16:creationId xmlns:a16="http://schemas.microsoft.com/office/drawing/2014/main" id="{83022858-FA76-60FE-6FBE-30E403926B74}"/>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4" name="Title 1">
            <a:extLst>
              <a:ext uri="{FF2B5EF4-FFF2-40B4-BE49-F238E27FC236}">
                <a16:creationId xmlns:a16="http://schemas.microsoft.com/office/drawing/2014/main" id="{3A72C64C-E798-2E76-8937-2877A80536BE}"/>
              </a:ext>
            </a:extLst>
          </p:cNvPr>
          <p:cNvSpPr>
            <a:spLocks noGrp="1"/>
          </p:cNvSpPr>
          <p:nvPr>
            <p:ph type="title" hasCustomPrompt="1"/>
          </p:nvPr>
        </p:nvSpPr>
        <p:spPr>
          <a:xfrm>
            <a:off x="292098" y="442939"/>
            <a:ext cx="11607291" cy="960120"/>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35" name="Text Placeholder 13">
            <a:extLst>
              <a:ext uri="{FF2B5EF4-FFF2-40B4-BE49-F238E27FC236}">
                <a16:creationId xmlns:a16="http://schemas.microsoft.com/office/drawing/2014/main" id="{629C00BF-5540-0DB7-CDD1-F2D046742DD0}"/>
              </a:ext>
            </a:extLst>
          </p:cNvPr>
          <p:cNvSpPr>
            <a:spLocks noGrp="1"/>
          </p:cNvSpPr>
          <p:nvPr>
            <p:ph type="body" sz="quarter" idx="12" hasCustomPrompt="1"/>
          </p:nvPr>
        </p:nvSpPr>
        <p:spPr>
          <a:xfrm>
            <a:off x="292099" y="1407519"/>
            <a:ext cx="11607801" cy="496143"/>
          </a:xfrm>
          <a:prstGeom prst="rect">
            <a:avLst/>
          </a:prstGeom>
        </p:spPr>
        <p:txBody>
          <a:bodyPr wrap="none" lIns="0" bIns="0">
            <a:noAutofit/>
          </a:bodyPr>
          <a:lstStyle>
            <a:lvl1pPr marL="0" indent="0">
              <a:lnSpc>
                <a:spcPct val="100000"/>
              </a:lnSpc>
              <a:spcAft>
                <a:spcPts val="0"/>
              </a:spcAft>
              <a:buNone/>
              <a:defRPr sz="3000" b="0" spc="0" baseline="0">
                <a:solidFill>
                  <a:schemeClr val="accent1">
                    <a:lumMod val="50000"/>
                  </a:schemeClr>
                </a:solidFill>
                <a:latin typeface="+mj-lt"/>
              </a:defRPr>
            </a:lvl1pPr>
            <a:lvl2pPr marL="274304" indent="0">
              <a:buNone/>
              <a:defRPr/>
            </a:lvl2pPr>
            <a:lvl3pPr marL="914346" indent="0">
              <a:buNone/>
              <a:defRPr/>
            </a:lvl3pPr>
            <a:lvl4pPr marL="1371519" indent="0">
              <a:buNone/>
              <a:defRPr/>
            </a:lvl4pPr>
            <a:lvl5pPr marL="1828693" indent="0">
              <a:buNone/>
              <a:defRPr/>
            </a:lvl5pPr>
          </a:lstStyle>
          <a:p>
            <a:pPr lvl="0"/>
            <a:r>
              <a:rPr lang="en-US" dirty="0"/>
              <a:t>Click to Add Subtitle</a:t>
            </a:r>
          </a:p>
        </p:txBody>
      </p:sp>
      <p:sp>
        <p:nvSpPr>
          <p:cNvPr id="36" name="name_2024 sandisk or its affiliates All rights reserved">
            <a:extLst>
              <a:ext uri="{FF2B5EF4-FFF2-40B4-BE49-F238E27FC236}">
                <a16:creationId xmlns:a16="http://schemas.microsoft.com/office/drawing/2014/main" id="{0C30DF5A-D960-5BD0-14CE-BCA47A83BA6B}"/>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7" name="name_2024 sandisk or its affiliates All rights reserved">
            <a:extLst>
              <a:ext uri="{FF2B5EF4-FFF2-40B4-BE49-F238E27FC236}">
                <a16:creationId xmlns:a16="http://schemas.microsoft.com/office/drawing/2014/main" id="{C94F3B7A-5EF9-24F0-EAE4-DDD05E4E3D0E}"/>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ysClr val="windowText" lastClr="000000"/>
                </a:solidFill>
                <a:latin typeface="NB Architekt Pro Neue" panose="02010509020201040001" pitchFamily="49" charset="77"/>
                <a:cs typeface="Consolas" panose="020B0609020204030204" pitchFamily="49" charset="0"/>
              </a:rPr>
              <a:t>“START” “REPEAT” “1988/2025”</a:t>
            </a:r>
          </a:p>
        </p:txBody>
      </p:sp>
      <p:sp>
        <p:nvSpPr>
          <p:cNvPr id="38" name="Rectangle 37">
            <a:extLst>
              <a:ext uri="{FF2B5EF4-FFF2-40B4-BE49-F238E27FC236}">
                <a16:creationId xmlns:a16="http://schemas.microsoft.com/office/drawing/2014/main" id="{871936D5-702E-682A-9AEA-0B0940E9A4F3}"/>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Content Placeholder 8">
            <a:extLst>
              <a:ext uri="{FF2B5EF4-FFF2-40B4-BE49-F238E27FC236}">
                <a16:creationId xmlns:a16="http://schemas.microsoft.com/office/drawing/2014/main" id="{05675490-9492-7CD1-95DD-1A7C21745426}"/>
              </a:ext>
            </a:extLst>
          </p:cNvPr>
          <p:cNvSpPr>
            <a:spLocks noGrp="1"/>
          </p:cNvSpPr>
          <p:nvPr>
            <p:ph sz="quarter" idx="11" hasCustomPrompt="1"/>
          </p:nvPr>
        </p:nvSpPr>
        <p:spPr>
          <a:xfrm>
            <a:off x="292099" y="2284930"/>
            <a:ext cx="11607801" cy="3885745"/>
          </a:xfrm>
          <a:prstGeom prst="rect">
            <a:avLst/>
          </a:prstGeom>
        </p:spPr>
        <p:txBody>
          <a:bodyPr lIns="0" bIns="0">
            <a:noAutofit/>
          </a:bodyPr>
          <a:lstStyle>
            <a:lvl1pPr marL="292608"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1pPr>
            <a:lvl2pPr marL="585216"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2pPr>
            <a:lvl3pPr marL="877824"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3pPr>
            <a:lvl4pPr marL="1170432"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4pPr>
            <a:lvl5pPr marL="1463040"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486088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and Content White">
    <p:bg>
      <p:bgPr>
        <a:solidFill>
          <a:schemeClr val="bg1"/>
        </a:solidFill>
        <a:effectLst/>
      </p:bgPr>
    </p:bg>
    <p:spTree>
      <p:nvGrpSpPr>
        <p:cNvPr id="1" name=""/>
        <p:cNvGrpSpPr/>
        <p:nvPr/>
      </p:nvGrpSpPr>
      <p:grpSpPr>
        <a:xfrm>
          <a:off x="0" y="0"/>
          <a:ext cx="0" cy="0"/>
          <a:chOff x="0" y="0"/>
          <a:chExt cx="0" cy="0"/>
        </a:xfrm>
      </p:grpSpPr>
      <p:sp>
        <p:nvSpPr>
          <p:cNvPr id="50" name="Slide Number Placeholder 5">
            <a:extLst>
              <a:ext uri="{FF2B5EF4-FFF2-40B4-BE49-F238E27FC236}">
                <a16:creationId xmlns:a16="http://schemas.microsoft.com/office/drawing/2014/main" id="{7C3FB967-F059-B832-9329-449B18F9D4BF}"/>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92D509DB-EBCE-4D61-8318-28A8BEF1ACDF}" type="slidenum">
              <a:rPr lang="en-MY" smtClean="0"/>
              <a:t>‹#›</a:t>
            </a:fld>
            <a:endParaRPr lang="en-MY"/>
          </a:p>
        </p:txBody>
      </p:sp>
      <p:sp>
        <p:nvSpPr>
          <p:cNvPr id="5" name="name_2024 sandisk or its affiliates All rights reserved">
            <a:extLst>
              <a:ext uri="{FF2B5EF4-FFF2-40B4-BE49-F238E27FC236}">
                <a16:creationId xmlns:a16="http://schemas.microsoft.com/office/drawing/2014/main" id="{F581B636-B459-2929-A363-54D06D37B58B}"/>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grpSp>
        <p:nvGrpSpPr>
          <p:cNvPr id="6" name="Group 5">
            <a:extLst>
              <a:ext uri="{FF2B5EF4-FFF2-40B4-BE49-F238E27FC236}">
                <a16:creationId xmlns:a16="http://schemas.microsoft.com/office/drawing/2014/main" id="{12F0FF31-B07D-ED98-3D60-0E8842F49DED}"/>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7" name="Freeform 6">
              <a:extLst>
                <a:ext uri="{FF2B5EF4-FFF2-40B4-BE49-F238E27FC236}">
                  <a16:creationId xmlns:a16="http://schemas.microsoft.com/office/drawing/2014/main" id="{5F799128-7B9C-8255-5D51-5DD9CC646DCA}"/>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8" name="Freeform 7">
              <a:extLst>
                <a:ext uri="{FF2B5EF4-FFF2-40B4-BE49-F238E27FC236}">
                  <a16:creationId xmlns:a16="http://schemas.microsoft.com/office/drawing/2014/main" id="{EF791B30-3B60-6B1D-EE7B-B10138035EF2}"/>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9" name="Freeform 8">
              <a:extLst>
                <a:ext uri="{FF2B5EF4-FFF2-40B4-BE49-F238E27FC236}">
                  <a16:creationId xmlns:a16="http://schemas.microsoft.com/office/drawing/2014/main" id="{619E6ACB-6570-1A4C-D6D0-D4880E84942D}"/>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F2F0DBE7-1AA3-1D77-818E-655707A7A4D1}"/>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2773F0CB-E558-2654-48D4-37A6121FAB7D}"/>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D788DC7D-D83D-D150-FA94-C3825AB73878}"/>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3A1B8FEB-5047-C266-DED9-9C7C249A117A}"/>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6" name="Freeform 15">
              <a:extLst>
                <a:ext uri="{FF2B5EF4-FFF2-40B4-BE49-F238E27FC236}">
                  <a16:creationId xmlns:a16="http://schemas.microsoft.com/office/drawing/2014/main" id="{BA28410E-E52B-0205-2DB2-1186795728CC}"/>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17" name="Freeform 16">
              <a:extLst>
                <a:ext uri="{FF2B5EF4-FFF2-40B4-BE49-F238E27FC236}">
                  <a16:creationId xmlns:a16="http://schemas.microsoft.com/office/drawing/2014/main" id="{350DF4B3-93D1-2890-10D6-A3012E685754}"/>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18" name="Freeform 17">
              <a:extLst>
                <a:ext uri="{FF2B5EF4-FFF2-40B4-BE49-F238E27FC236}">
                  <a16:creationId xmlns:a16="http://schemas.microsoft.com/office/drawing/2014/main" id="{0460BAFC-E4E4-EAA6-70B5-71D6F786DA05}"/>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2" name="Freeform 31">
              <a:extLst>
                <a:ext uri="{FF2B5EF4-FFF2-40B4-BE49-F238E27FC236}">
                  <a16:creationId xmlns:a16="http://schemas.microsoft.com/office/drawing/2014/main" id="{044CEE59-9DC5-3F05-311A-36DA10537F80}"/>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4" name="Title 1">
            <a:extLst>
              <a:ext uri="{FF2B5EF4-FFF2-40B4-BE49-F238E27FC236}">
                <a16:creationId xmlns:a16="http://schemas.microsoft.com/office/drawing/2014/main" id="{C4DFF970-9E2C-FEF7-38ED-FDDBF80175D6}"/>
              </a:ext>
            </a:extLst>
          </p:cNvPr>
          <p:cNvSpPr>
            <a:spLocks noGrp="1"/>
          </p:cNvSpPr>
          <p:nvPr>
            <p:ph type="title" hasCustomPrompt="1"/>
          </p:nvPr>
        </p:nvSpPr>
        <p:spPr>
          <a:xfrm>
            <a:off x="292099" y="442939"/>
            <a:ext cx="11607801" cy="960120"/>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35" name="Text Placeholder 13">
            <a:extLst>
              <a:ext uri="{FF2B5EF4-FFF2-40B4-BE49-F238E27FC236}">
                <a16:creationId xmlns:a16="http://schemas.microsoft.com/office/drawing/2014/main" id="{61817AE3-6D4F-1951-DB2F-C9FD0AB6045E}"/>
              </a:ext>
            </a:extLst>
          </p:cNvPr>
          <p:cNvSpPr>
            <a:spLocks noGrp="1"/>
          </p:cNvSpPr>
          <p:nvPr>
            <p:ph type="body" sz="quarter" idx="12" hasCustomPrompt="1"/>
          </p:nvPr>
        </p:nvSpPr>
        <p:spPr>
          <a:xfrm>
            <a:off x="292099" y="1407519"/>
            <a:ext cx="11607801" cy="496143"/>
          </a:xfrm>
          <a:prstGeom prst="rect">
            <a:avLst/>
          </a:prstGeom>
        </p:spPr>
        <p:txBody>
          <a:bodyPr wrap="none" lIns="0" bIns="0">
            <a:noAutofit/>
          </a:bodyPr>
          <a:lstStyle>
            <a:lvl1pPr marL="0" indent="0">
              <a:lnSpc>
                <a:spcPct val="100000"/>
              </a:lnSpc>
              <a:spcAft>
                <a:spcPts val="0"/>
              </a:spcAft>
              <a:buNone/>
              <a:defRPr sz="3000" b="0" spc="0" baseline="0">
                <a:solidFill>
                  <a:schemeClr val="accent1">
                    <a:lumMod val="75000"/>
                  </a:schemeClr>
                </a:solidFill>
                <a:latin typeface="+mj-lt"/>
              </a:defRPr>
            </a:lvl1pPr>
            <a:lvl2pPr marL="274304" indent="0">
              <a:buNone/>
              <a:defRPr/>
            </a:lvl2pPr>
            <a:lvl3pPr marL="914346" indent="0">
              <a:buNone/>
              <a:defRPr/>
            </a:lvl3pPr>
            <a:lvl4pPr marL="1371519" indent="0">
              <a:buNone/>
              <a:defRPr/>
            </a:lvl4pPr>
            <a:lvl5pPr marL="1828693" indent="0">
              <a:buNone/>
              <a:defRPr/>
            </a:lvl5pPr>
          </a:lstStyle>
          <a:p>
            <a:pPr lvl="0"/>
            <a:r>
              <a:rPr lang="en-US" dirty="0"/>
              <a:t>Click to Add Subtitle</a:t>
            </a:r>
          </a:p>
        </p:txBody>
      </p:sp>
      <p:sp>
        <p:nvSpPr>
          <p:cNvPr id="36" name="name_2024 sandisk or its affiliates All rights reserved">
            <a:extLst>
              <a:ext uri="{FF2B5EF4-FFF2-40B4-BE49-F238E27FC236}">
                <a16:creationId xmlns:a16="http://schemas.microsoft.com/office/drawing/2014/main" id="{C0349B19-74A8-2BA4-C454-99E1B90E52D7}"/>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7" name="name_2024 sandisk or its affiliates All rights reserved">
            <a:extLst>
              <a:ext uri="{FF2B5EF4-FFF2-40B4-BE49-F238E27FC236}">
                <a16:creationId xmlns:a16="http://schemas.microsoft.com/office/drawing/2014/main" id="{C201CB10-31EE-857F-EB82-9121DFC97799}"/>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8" name="Rectangle 37">
            <a:extLst>
              <a:ext uri="{FF2B5EF4-FFF2-40B4-BE49-F238E27FC236}">
                <a16:creationId xmlns:a16="http://schemas.microsoft.com/office/drawing/2014/main" id="{243DDDCE-1011-E237-1B5F-5219B04D7505}"/>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Content Placeholder 8">
            <a:extLst>
              <a:ext uri="{FF2B5EF4-FFF2-40B4-BE49-F238E27FC236}">
                <a16:creationId xmlns:a16="http://schemas.microsoft.com/office/drawing/2014/main" id="{70F7847F-B361-D8CC-63C3-57A37D825540}"/>
              </a:ext>
            </a:extLst>
          </p:cNvPr>
          <p:cNvSpPr>
            <a:spLocks noGrp="1"/>
          </p:cNvSpPr>
          <p:nvPr>
            <p:ph sz="quarter" idx="11" hasCustomPrompt="1"/>
          </p:nvPr>
        </p:nvSpPr>
        <p:spPr>
          <a:xfrm>
            <a:off x="292099" y="2284930"/>
            <a:ext cx="11607801" cy="3885745"/>
          </a:xfrm>
          <a:prstGeom prst="rect">
            <a:avLst/>
          </a:prstGeom>
        </p:spPr>
        <p:txBody>
          <a:bodyPr lIns="0" bIns="0">
            <a:noAutofit/>
          </a:bodyPr>
          <a:lstStyle>
            <a:lvl1pPr marL="292608"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1pPr>
            <a:lvl2pPr marL="585216"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2pPr>
            <a:lvl3pPr marL="877824"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3pPr>
            <a:lvl4pPr marL="1170432"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4pPr>
            <a:lvl5pPr marL="1463040"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615043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 name="Title Placeholder 1">
            <a:extLst>
              <a:ext uri="{FF2B5EF4-FFF2-40B4-BE49-F238E27FC236}">
                <a16:creationId xmlns:a16="http://schemas.microsoft.com/office/drawing/2014/main" id="{1FDC8262-8DF2-1640-BFF9-41E3C7903326}"/>
              </a:ext>
            </a:extLst>
          </p:cNvPr>
          <p:cNvSpPr>
            <a:spLocks noGrp="1"/>
          </p:cNvSpPr>
          <p:nvPr>
            <p:ph type="title"/>
          </p:nvPr>
        </p:nvSpPr>
        <p:spPr>
          <a:xfrm>
            <a:off x="292100" y="438200"/>
            <a:ext cx="11607799" cy="1426391"/>
          </a:xfrm>
          <a:prstGeom prst="rect">
            <a:avLst/>
          </a:prstGeom>
        </p:spPr>
        <p:txBody>
          <a:bodyPr vert="horz" wrap="square" lIns="0" tIns="0" rIns="0" bIns="0" rtlCol="0" anchor="b">
            <a:noAutofit/>
          </a:bodyPr>
          <a:lstStyle/>
          <a:p>
            <a:r>
              <a:rPr lang="en-US" dirty="0"/>
              <a:t>CLICK TO ADD TITLE</a:t>
            </a:r>
          </a:p>
        </p:txBody>
      </p:sp>
      <p:sp>
        <p:nvSpPr>
          <p:cNvPr id="26" name="Text Placeholder 2">
            <a:extLst>
              <a:ext uri="{FF2B5EF4-FFF2-40B4-BE49-F238E27FC236}">
                <a16:creationId xmlns:a16="http://schemas.microsoft.com/office/drawing/2014/main" id="{E1E62C54-3B91-7A43-B1C6-5766DA4F8354}"/>
              </a:ext>
            </a:extLst>
          </p:cNvPr>
          <p:cNvSpPr>
            <a:spLocks noGrp="1"/>
          </p:cNvSpPr>
          <p:nvPr>
            <p:ph type="body" idx="1"/>
          </p:nvPr>
        </p:nvSpPr>
        <p:spPr>
          <a:xfrm>
            <a:off x="292100" y="2084388"/>
            <a:ext cx="11595101" cy="4035857"/>
          </a:xfrm>
          <a:prstGeom prst="rect">
            <a:avLst/>
          </a:prstGeom>
        </p:spPr>
        <p:txBody>
          <a:bodyPr vert="horz" lIns="0" tIns="0" rIns="0" bIns="0" rtlCol="0">
            <a:noAutofit/>
          </a:bodyPr>
          <a:lstStyle/>
          <a:p>
            <a:pPr marL="219443" marR="0" lvl="0" indent="-219443" algn="l" defTabSz="914346" rtl="0" eaLnBrk="1" fontAlgn="auto" latinLnBrk="0" hangingPunct="1">
              <a:lnSpc>
                <a:spcPct val="100000"/>
              </a:lnSpc>
              <a:spcBef>
                <a:spcPts val="0"/>
              </a:spcBef>
              <a:spcAft>
                <a:spcPts val="1000"/>
              </a:spcAft>
              <a:buClrTx/>
              <a:buSzPct val="100000"/>
              <a:buFont typeface="Pilat Regular"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Pilat Book"/>
                <a:ea typeface="+mn-ea"/>
                <a:cs typeface="+mn-cs"/>
              </a:rPr>
              <a:t>Click to add text</a:t>
            </a:r>
          </a:p>
          <a:p>
            <a:pPr marL="438887" marR="0" lvl="1" indent="-219443" algn="l" defTabSz="914346" rtl="0" eaLnBrk="1" fontAlgn="auto" latinLnBrk="0" hangingPunct="1">
              <a:lnSpc>
                <a:spcPts val="2400"/>
              </a:lnSpc>
              <a:spcBef>
                <a:spcPts val="0"/>
              </a:spcBef>
              <a:spcAft>
                <a:spcPts val="1000"/>
              </a:spcAft>
              <a:buClrTx/>
              <a:buSzPct val="100000"/>
              <a:buFont typeface="Pilat Regular"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Pilat Book"/>
                <a:ea typeface="+mn-ea"/>
                <a:cs typeface="+mn-cs"/>
              </a:rPr>
              <a:t>Second level</a:t>
            </a:r>
          </a:p>
          <a:p>
            <a:pPr marL="658330" marR="0" lvl="2" indent="-219443" algn="l" defTabSz="914346" rtl="0" eaLnBrk="1" fontAlgn="auto" latinLnBrk="0" hangingPunct="1">
              <a:lnSpc>
                <a:spcPts val="2400"/>
              </a:lnSpc>
              <a:spcBef>
                <a:spcPts val="0"/>
              </a:spcBef>
              <a:spcAft>
                <a:spcPts val="1000"/>
              </a:spcAft>
              <a:buClrTx/>
              <a:buSzPct val="100000"/>
              <a:buFont typeface="Pilat Regular"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Pilat Book"/>
                <a:ea typeface="+mn-ea"/>
                <a:cs typeface="+mn-cs"/>
              </a:rPr>
              <a:t>Third level</a:t>
            </a:r>
          </a:p>
          <a:p>
            <a:pPr marL="877772" marR="0" lvl="3" indent="-219443" algn="l" defTabSz="914346" rtl="0" eaLnBrk="1" fontAlgn="auto" latinLnBrk="0" hangingPunct="1">
              <a:lnSpc>
                <a:spcPts val="2400"/>
              </a:lnSpc>
              <a:spcBef>
                <a:spcPts val="0"/>
              </a:spcBef>
              <a:spcAft>
                <a:spcPts val="1000"/>
              </a:spcAft>
              <a:buClrTx/>
              <a:buSzPct val="100000"/>
              <a:buFont typeface="Pilat Regular"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Pilat Book"/>
                <a:ea typeface="+mn-ea"/>
                <a:cs typeface="+mn-cs"/>
              </a:rPr>
              <a:t>Fourth level</a:t>
            </a:r>
          </a:p>
          <a:p>
            <a:pPr marL="1097216" marR="0" lvl="4" indent="-219443" algn="l" defTabSz="914346" rtl="0" eaLnBrk="1" fontAlgn="auto" latinLnBrk="0" hangingPunct="1">
              <a:lnSpc>
                <a:spcPts val="2400"/>
              </a:lnSpc>
              <a:spcBef>
                <a:spcPts val="0"/>
              </a:spcBef>
              <a:spcAft>
                <a:spcPts val="1000"/>
              </a:spcAft>
              <a:buClrTx/>
              <a:buSzPct val="100000"/>
              <a:buFont typeface="Pilat Regular"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Pilat Book"/>
                <a:ea typeface="+mn-ea"/>
                <a:cs typeface="+mn-cs"/>
                <a:sym typeface="Wingdings" pitchFamily="2" charset="2"/>
              </a:rPr>
              <a:t>Fifth level</a:t>
            </a:r>
          </a:p>
        </p:txBody>
      </p:sp>
    </p:spTree>
    <p:extLst>
      <p:ext uri="{BB962C8B-B14F-4D97-AF65-F5344CB8AC3E}">
        <p14:creationId xmlns:p14="http://schemas.microsoft.com/office/powerpoint/2010/main" val="2902407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4" r:id="rId23"/>
    <p:sldLayoutId id="2147483685" r:id="rId24"/>
    <p:sldLayoutId id="2147483686"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46" rtl="0" eaLnBrk="1" latinLnBrk="0" hangingPunct="1">
        <a:lnSpc>
          <a:spcPct val="100000"/>
        </a:lnSpc>
        <a:spcBef>
          <a:spcPct val="0"/>
        </a:spcBef>
        <a:buNone/>
        <a:defRPr sz="3000" b="0" i="0" kern="1200" spc="0" baseline="0">
          <a:ln w="19050">
            <a:noFill/>
            <a:miter lim="800000"/>
          </a:ln>
          <a:solidFill>
            <a:schemeClr val="tx1"/>
          </a:solidFill>
          <a:latin typeface="+mj-lt"/>
          <a:ea typeface="+mj-ea"/>
          <a:cs typeface="Pilat Regular" panose="020B0604020202020204" pitchFamily="34" charset="0"/>
        </a:defRPr>
      </a:lvl1pPr>
    </p:titleStyle>
    <p:bodyStyle>
      <a:lvl1pPr marL="274320" indent="-274320" algn="l" defTabSz="914346" rtl="0" eaLnBrk="1" latinLnBrk="0" hangingPunct="1">
        <a:lnSpc>
          <a:spcPct val="1000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1pPr>
      <a:lvl2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2pPr>
      <a:lvl3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3pPr>
      <a:lvl4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4pPr>
      <a:lvl5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sym typeface="Wingdings" pitchFamily="2" charset="2"/>
        </a:defRPr>
      </a:lvl5pPr>
      <a:lvl6pPr marL="2514453"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6pPr>
      <a:lvl7pPr marL="2971626"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7pPr>
      <a:lvl8pPr marL="3428799"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8pPr>
      <a:lvl9pPr marL="3885973"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46" rtl="0" eaLnBrk="1" latinLnBrk="0" hangingPunct="1">
        <a:defRPr sz="1800" kern="1200">
          <a:solidFill>
            <a:schemeClr val="tx1"/>
          </a:solidFill>
          <a:latin typeface="+mn-lt"/>
          <a:ea typeface="+mn-ea"/>
          <a:cs typeface="+mn-cs"/>
        </a:defRPr>
      </a:lvl1pPr>
      <a:lvl2pPr marL="457173" algn="l" defTabSz="914346" rtl="0" eaLnBrk="1" latinLnBrk="0" hangingPunct="1">
        <a:defRPr sz="1800" kern="1200">
          <a:solidFill>
            <a:schemeClr val="tx1"/>
          </a:solidFill>
          <a:latin typeface="+mn-lt"/>
          <a:ea typeface="+mn-ea"/>
          <a:cs typeface="+mn-cs"/>
        </a:defRPr>
      </a:lvl2pPr>
      <a:lvl3pPr marL="914346" algn="l" defTabSz="914346" rtl="0" eaLnBrk="1" latinLnBrk="0" hangingPunct="1">
        <a:defRPr sz="1800" kern="1200">
          <a:solidFill>
            <a:schemeClr val="tx1"/>
          </a:solidFill>
          <a:latin typeface="+mn-lt"/>
          <a:ea typeface="+mn-ea"/>
          <a:cs typeface="+mn-cs"/>
        </a:defRPr>
      </a:lvl3pPr>
      <a:lvl4pPr marL="1371519" algn="l" defTabSz="914346" rtl="0" eaLnBrk="1" latinLnBrk="0" hangingPunct="1">
        <a:defRPr sz="1800" kern="1200">
          <a:solidFill>
            <a:schemeClr val="tx1"/>
          </a:solidFill>
          <a:latin typeface="+mn-lt"/>
          <a:ea typeface="+mn-ea"/>
          <a:cs typeface="+mn-cs"/>
        </a:defRPr>
      </a:lvl4pPr>
      <a:lvl5pPr marL="1828693" algn="l" defTabSz="914346" rtl="0" eaLnBrk="1" latinLnBrk="0" hangingPunct="1">
        <a:defRPr sz="1800" kern="1200">
          <a:solidFill>
            <a:schemeClr val="tx1"/>
          </a:solidFill>
          <a:latin typeface="+mn-lt"/>
          <a:ea typeface="+mn-ea"/>
          <a:cs typeface="+mn-cs"/>
        </a:defRPr>
      </a:lvl5pPr>
      <a:lvl6pPr marL="2285866" algn="l" defTabSz="914346" rtl="0" eaLnBrk="1" latinLnBrk="0" hangingPunct="1">
        <a:defRPr sz="1800" kern="1200">
          <a:solidFill>
            <a:schemeClr val="tx1"/>
          </a:solidFill>
          <a:latin typeface="+mn-lt"/>
          <a:ea typeface="+mn-ea"/>
          <a:cs typeface="+mn-cs"/>
        </a:defRPr>
      </a:lvl6pPr>
      <a:lvl7pPr marL="2743039" algn="l" defTabSz="914346" rtl="0" eaLnBrk="1" latinLnBrk="0" hangingPunct="1">
        <a:defRPr sz="1800" kern="1200">
          <a:solidFill>
            <a:schemeClr val="tx1"/>
          </a:solidFill>
          <a:latin typeface="+mn-lt"/>
          <a:ea typeface="+mn-ea"/>
          <a:cs typeface="+mn-cs"/>
        </a:defRPr>
      </a:lvl7pPr>
      <a:lvl8pPr marL="3200213" algn="l" defTabSz="914346" rtl="0" eaLnBrk="1" latinLnBrk="0" hangingPunct="1">
        <a:defRPr sz="1800" kern="1200">
          <a:solidFill>
            <a:schemeClr val="tx1"/>
          </a:solidFill>
          <a:latin typeface="+mn-lt"/>
          <a:ea typeface="+mn-ea"/>
          <a:cs typeface="+mn-cs"/>
        </a:defRPr>
      </a:lvl8pPr>
      <a:lvl9pPr marL="3657387" algn="l" defTabSz="9143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84">
          <p15:clr>
            <a:srgbClr val="C35EA4"/>
          </p15:clr>
        </p15:guide>
        <p15:guide id="13" pos="7496">
          <p15:clr>
            <a:srgbClr val="C35EA4"/>
          </p15:clr>
        </p15:guide>
        <p15:guide id="18" orient="horz" pos="185">
          <p15:clr>
            <a:srgbClr val="C35EA4"/>
          </p15:clr>
        </p15:guide>
        <p15:guide id="22" orient="horz" pos="4133">
          <p15:clr>
            <a:srgbClr val="C35EA4"/>
          </p15:clr>
        </p15:guide>
        <p15:guide id="55" pos="2012">
          <p15:clr>
            <a:srgbClr val="5ACBF0"/>
          </p15:clr>
        </p15:guide>
        <p15:guide id="61" pos="5668">
          <p15:clr>
            <a:srgbClr val="5ACBF0"/>
          </p15:clr>
        </p15:guide>
        <p15:guide id="85" pos="3840">
          <p15:clr>
            <a:srgbClr val="5ACBF0"/>
          </p15:clr>
        </p15:guide>
        <p15:guide id="88" pos="5059">
          <p15:clr>
            <a:srgbClr val="9FCC3B"/>
          </p15:clr>
        </p15:guide>
        <p15:guide id="89" pos="2620">
          <p15:clr>
            <a:srgbClr val="9FCC3B"/>
          </p15:clr>
        </p15:guide>
        <p15:guide id="90" pos="1099">
          <p15:clr>
            <a:srgbClr val="5ACBF0"/>
          </p15:clr>
        </p15:guide>
        <p15:guide id="91" pos="2926">
          <p15:clr>
            <a:srgbClr val="5ACBF0"/>
          </p15:clr>
        </p15:guide>
        <p15:guide id="92" pos="4754">
          <p15:clr>
            <a:srgbClr val="5ACBF0"/>
          </p15:clr>
        </p15:guide>
        <p15:guide id="93" pos="658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F055-D88E-7A46-9DF8-1F2DE900E698}"/>
              </a:ext>
            </a:extLst>
          </p:cNvPr>
          <p:cNvSpPr>
            <a:spLocks noGrp="1"/>
          </p:cNvSpPr>
          <p:nvPr>
            <p:ph type="title"/>
          </p:nvPr>
        </p:nvSpPr>
        <p:spPr>
          <a:xfrm>
            <a:off x="292100" y="0"/>
            <a:ext cx="11300460" cy="3901440"/>
          </a:xfrm>
        </p:spPr>
        <p:txBody>
          <a:bodyPr wrap="square" anchor="t">
            <a:normAutofit fontScale="90000"/>
          </a:bodyPr>
          <a:lstStyle/>
          <a:p>
            <a:br>
              <a:rPr lang="en-US" sz="7400" dirty="0"/>
            </a:br>
            <a:r>
              <a:rPr lang="en-US" sz="7400" dirty="0"/>
              <a:t>SUPPLY CHAIN COLLABORATION TRAINING </a:t>
            </a:r>
            <a:br>
              <a:rPr lang="en-US" sz="7400" dirty="0"/>
            </a:br>
            <a:r>
              <a:rPr lang="en-US" sz="7400" dirty="0"/>
              <a:t>REPORTS</a:t>
            </a:r>
          </a:p>
        </p:txBody>
      </p:sp>
    </p:spTree>
    <p:extLst>
      <p:ext uri="{BB962C8B-B14F-4D97-AF65-F5344CB8AC3E}">
        <p14:creationId xmlns:p14="http://schemas.microsoft.com/office/powerpoint/2010/main" val="131435145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5CFBEB-480C-42DB-9A86-369CAA6260C9}"/>
              </a:ext>
            </a:extLst>
          </p:cNvPr>
          <p:cNvPicPr>
            <a:picLocks noChangeAspect="1"/>
          </p:cNvPicPr>
          <p:nvPr/>
        </p:nvPicPr>
        <p:blipFill>
          <a:blip r:embed="rId3"/>
          <a:stretch>
            <a:fillRect/>
          </a:stretch>
        </p:blipFill>
        <p:spPr>
          <a:xfrm>
            <a:off x="1265889" y="1536029"/>
            <a:ext cx="10051853" cy="3102441"/>
          </a:xfrm>
          <a:prstGeom prst="rect">
            <a:avLst/>
          </a:prstGeom>
        </p:spPr>
      </p:pic>
      <p:sp>
        <p:nvSpPr>
          <p:cNvPr id="2" name="Title 1">
            <a:extLst>
              <a:ext uri="{FF2B5EF4-FFF2-40B4-BE49-F238E27FC236}">
                <a16:creationId xmlns:a16="http://schemas.microsoft.com/office/drawing/2014/main" id="{12A848B8-D3D9-47C2-8547-71325999E61A}"/>
              </a:ext>
            </a:extLst>
          </p:cNvPr>
          <p:cNvSpPr>
            <a:spLocks noGrp="1"/>
          </p:cNvSpPr>
          <p:nvPr>
            <p:ph type="title" idx="4294967295"/>
          </p:nvPr>
        </p:nvSpPr>
        <p:spPr>
          <a:xfrm>
            <a:off x="1265889" y="297508"/>
            <a:ext cx="11201400" cy="571500"/>
          </a:xfrm>
        </p:spPr>
        <p:txBody>
          <a:bodyPr/>
          <a:lstStyle/>
          <a:p>
            <a:r>
              <a:rPr lang="en-US" sz="2571" dirty="0">
                <a:cs typeface="Arial"/>
              </a:rPr>
              <a:t>Forecast Commit Analysis Report – Measures – 2/3</a:t>
            </a:r>
            <a:endParaRPr lang="en-US" dirty="0">
              <a:latin typeface="+mj-lt"/>
            </a:endParaRPr>
          </a:p>
        </p:txBody>
      </p:sp>
      <p:sp>
        <p:nvSpPr>
          <p:cNvPr id="4" name="Rectangle 3">
            <a:extLst>
              <a:ext uri="{FF2B5EF4-FFF2-40B4-BE49-F238E27FC236}">
                <a16:creationId xmlns:a16="http://schemas.microsoft.com/office/drawing/2014/main" id="{B7FA502C-A278-4F52-9C8F-3EE0BBD7B64C}"/>
              </a:ext>
            </a:extLst>
          </p:cNvPr>
          <p:cNvSpPr/>
          <p:nvPr/>
        </p:nvSpPr>
        <p:spPr>
          <a:xfrm>
            <a:off x="1265889" y="986563"/>
            <a:ext cx="9847964" cy="356123"/>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714" dirty="0">
                <a:solidFill>
                  <a:schemeClr val="dk1"/>
                </a:solidFill>
                <a:latin typeface="Calibri" panose="020F0502020204030204" pitchFamily="34" charset="0"/>
              </a:rPr>
              <a:t>Key Measures explanation</a:t>
            </a:r>
          </a:p>
        </p:txBody>
      </p:sp>
      <p:sp>
        <p:nvSpPr>
          <p:cNvPr id="5" name="Rectangle 4"/>
          <p:cNvSpPr/>
          <p:nvPr/>
        </p:nvSpPr>
        <p:spPr>
          <a:xfrm>
            <a:off x="1523752" y="4805699"/>
            <a:ext cx="9332238" cy="16140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a:p>
            <a:r>
              <a:rPr lang="en-US" sz="1600" dirty="0">
                <a:solidFill>
                  <a:schemeClr val="tx1"/>
                </a:solidFill>
              </a:rPr>
              <a:t>5. Projected Stock : (</a:t>
            </a:r>
            <a:r>
              <a:rPr lang="en-US" sz="1600" b="1" dirty="0">
                <a:solidFill>
                  <a:schemeClr val="tx1"/>
                </a:solidFill>
              </a:rPr>
              <a:t>Frozen Stock </a:t>
            </a:r>
            <a:r>
              <a:rPr lang="en-US" sz="1600" dirty="0">
                <a:solidFill>
                  <a:schemeClr val="tx1"/>
                </a:solidFill>
              </a:rPr>
              <a:t>+ Current Supply Commit) – Current Vendor Forecast</a:t>
            </a:r>
            <a:endParaRPr lang="en-US" sz="1600" b="1" dirty="0">
              <a:solidFill>
                <a:schemeClr val="tx1"/>
              </a:solidFill>
            </a:endParaRPr>
          </a:p>
          <a:p>
            <a:r>
              <a:rPr lang="en-US" sz="1600" dirty="0">
                <a:solidFill>
                  <a:schemeClr val="tx1"/>
                </a:solidFill>
              </a:rPr>
              <a:t>6. Weeks of Supply (WOS) : Projected stock (N Week)  / Current Vendor forecast (N + 1 Week)</a:t>
            </a:r>
          </a:p>
          <a:p>
            <a:r>
              <a:rPr lang="en-US" sz="1600" dirty="0">
                <a:solidFill>
                  <a:schemeClr val="tx1"/>
                </a:solidFill>
              </a:rPr>
              <a:t>7. Days of Inventory (DOI) : Projected stock (N Week)  / Current Vendor forecast (N + 1 Week) / 7 days</a:t>
            </a:r>
          </a:p>
          <a:p>
            <a:r>
              <a:rPr lang="en-US" sz="1600" dirty="0">
                <a:solidFill>
                  <a:schemeClr val="tx1"/>
                </a:solidFill>
              </a:rPr>
              <a:t>8. Previous Vendor Forecast : Last week Vendor forecast</a:t>
            </a:r>
          </a:p>
          <a:p>
            <a:r>
              <a:rPr lang="en-US" sz="1600" dirty="0">
                <a:solidFill>
                  <a:schemeClr val="tx1"/>
                </a:solidFill>
              </a:rPr>
              <a:t>9. Previous Vendor commit : Last week Supply Commit </a:t>
            </a:r>
          </a:p>
          <a:p>
            <a:pPr algn="ctr"/>
            <a:endParaRPr lang="en-US" sz="1600" dirty="0">
              <a:solidFill>
                <a:schemeClr val="tx1"/>
              </a:solidFill>
            </a:endParaRPr>
          </a:p>
        </p:txBody>
      </p:sp>
      <p:sp>
        <p:nvSpPr>
          <p:cNvPr id="6" name="Rectangle 5"/>
          <p:cNvSpPr/>
          <p:nvPr/>
        </p:nvSpPr>
        <p:spPr>
          <a:xfrm>
            <a:off x="5504060" y="2817762"/>
            <a:ext cx="5722225" cy="7976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9"/>
          </a:p>
        </p:txBody>
      </p:sp>
      <p:cxnSp>
        <p:nvCxnSpPr>
          <p:cNvPr id="10" name="Straight Arrow Connector 9">
            <a:extLst>
              <a:ext uri="{FF2B5EF4-FFF2-40B4-BE49-F238E27FC236}">
                <a16:creationId xmlns:a16="http://schemas.microsoft.com/office/drawing/2014/main" id="{6D878657-2FA2-4C42-87ED-7AB203C2C4B8}"/>
              </a:ext>
            </a:extLst>
          </p:cNvPr>
          <p:cNvCxnSpPr>
            <a:cxnSpLocks/>
          </p:cNvCxnSpPr>
          <p:nvPr/>
        </p:nvCxnSpPr>
        <p:spPr>
          <a:xfrm flipH="1">
            <a:off x="4255575" y="3615406"/>
            <a:ext cx="1248485" cy="1281733"/>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99670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5CFBEB-480C-42DB-9A86-369CAA6260C9}"/>
              </a:ext>
            </a:extLst>
          </p:cNvPr>
          <p:cNvPicPr>
            <a:picLocks noChangeAspect="1"/>
          </p:cNvPicPr>
          <p:nvPr/>
        </p:nvPicPr>
        <p:blipFill>
          <a:blip r:embed="rId3"/>
          <a:stretch>
            <a:fillRect/>
          </a:stretch>
        </p:blipFill>
        <p:spPr>
          <a:xfrm>
            <a:off x="1265889" y="1536029"/>
            <a:ext cx="10051853" cy="3102441"/>
          </a:xfrm>
          <a:prstGeom prst="rect">
            <a:avLst/>
          </a:prstGeom>
        </p:spPr>
      </p:pic>
      <p:sp>
        <p:nvSpPr>
          <p:cNvPr id="2" name="Title 1">
            <a:extLst>
              <a:ext uri="{FF2B5EF4-FFF2-40B4-BE49-F238E27FC236}">
                <a16:creationId xmlns:a16="http://schemas.microsoft.com/office/drawing/2014/main" id="{12A848B8-D3D9-47C2-8547-71325999E61A}"/>
              </a:ext>
            </a:extLst>
          </p:cNvPr>
          <p:cNvSpPr>
            <a:spLocks noGrp="1"/>
          </p:cNvSpPr>
          <p:nvPr>
            <p:ph type="title" idx="4294967295"/>
          </p:nvPr>
        </p:nvSpPr>
        <p:spPr>
          <a:xfrm>
            <a:off x="1265889" y="274675"/>
            <a:ext cx="11201400" cy="571500"/>
          </a:xfrm>
        </p:spPr>
        <p:txBody>
          <a:bodyPr/>
          <a:lstStyle/>
          <a:p>
            <a:r>
              <a:rPr lang="en-US" sz="2571" dirty="0">
                <a:cs typeface="Arial"/>
              </a:rPr>
              <a:t>Forecast Commit Analysis Report – Measures – 3/3</a:t>
            </a:r>
            <a:endParaRPr lang="en-US" dirty="0">
              <a:latin typeface="+mj-lt"/>
            </a:endParaRPr>
          </a:p>
        </p:txBody>
      </p:sp>
      <p:sp>
        <p:nvSpPr>
          <p:cNvPr id="4" name="Rectangle 3">
            <a:extLst>
              <a:ext uri="{FF2B5EF4-FFF2-40B4-BE49-F238E27FC236}">
                <a16:creationId xmlns:a16="http://schemas.microsoft.com/office/drawing/2014/main" id="{B7FA502C-A278-4F52-9C8F-3EE0BBD7B64C}"/>
              </a:ext>
            </a:extLst>
          </p:cNvPr>
          <p:cNvSpPr/>
          <p:nvPr/>
        </p:nvSpPr>
        <p:spPr>
          <a:xfrm>
            <a:off x="1265889" y="930349"/>
            <a:ext cx="9847964" cy="356123"/>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714" dirty="0">
                <a:solidFill>
                  <a:schemeClr val="dk1"/>
                </a:solidFill>
                <a:latin typeface="Calibri" panose="020F0502020204030204" pitchFamily="34" charset="0"/>
              </a:rPr>
              <a:t>Key Measures explanation</a:t>
            </a:r>
          </a:p>
        </p:txBody>
      </p:sp>
      <p:sp>
        <p:nvSpPr>
          <p:cNvPr id="5" name="Rectangle 4"/>
          <p:cNvSpPr/>
          <p:nvPr/>
        </p:nvSpPr>
        <p:spPr>
          <a:xfrm>
            <a:off x="1500516" y="4806819"/>
            <a:ext cx="10181567" cy="16574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a:p>
            <a:r>
              <a:rPr lang="en-US" sz="1600" dirty="0">
                <a:solidFill>
                  <a:schemeClr val="tx1"/>
                </a:solidFill>
              </a:rPr>
              <a:t>10. Vendor Forecast Delta: Current Vendor Forecast – Previous Vendor Forecast</a:t>
            </a:r>
          </a:p>
          <a:p>
            <a:r>
              <a:rPr lang="en-US" sz="1600" dirty="0">
                <a:solidFill>
                  <a:schemeClr val="tx1"/>
                </a:solidFill>
              </a:rPr>
              <a:t>11. Cumulative Forecast Delta : Cumulative Delta (10)</a:t>
            </a:r>
          </a:p>
          <a:p>
            <a:r>
              <a:rPr lang="en-US" sz="1600" dirty="0">
                <a:solidFill>
                  <a:schemeClr val="tx1"/>
                </a:solidFill>
              </a:rPr>
              <a:t>12. Supply Commit Delta : Current Supply Commit – Previous Supply Commit </a:t>
            </a:r>
          </a:p>
          <a:p>
            <a:r>
              <a:rPr lang="en-US" sz="1600" dirty="0">
                <a:solidFill>
                  <a:schemeClr val="tx1"/>
                </a:solidFill>
              </a:rPr>
              <a:t>13. Cumulative Supply Commit Delta : Cumulative Delta (12)</a:t>
            </a:r>
          </a:p>
          <a:p>
            <a:r>
              <a:rPr lang="en-US" sz="1600" dirty="0">
                <a:solidFill>
                  <a:schemeClr val="tx1"/>
                </a:solidFill>
              </a:rPr>
              <a:t>14. Projected Stock (Hub Stock) : (</a:t>
            </a:r>
            <a:r>
              <a:rPr lang="en-US" sz="1600" b="1" dirty="0">
                <a:solidFill>
                  <a:schemeClr val="tx1"/>
                </a:solidFill>
              </a:rPr>
              <a:t>Hub Stock </a:t>
            </a:r>
            <a:r>
              <a:rPr lang="en-US" sz="1600" dirty="0">
                <a:solidFill>
                  <a:schemeClr val="tx1"/>
                </a:solidFill>
              </a:rPr>
              <a:t>+ Current Supply Commit) – Current Vendor Forecast</a:t>
            </a:r>
          </a:p>
          <a:p>
            <a:r>
              <a:rPr lang="en-US" sz="1600" dirty="0">
                <a:solidFill>
                  <a:schemeClr val="tx1"/>
                </a:solidFill>
              </a:rPr>
              <a:t>15. Days of Inventory (Hub Stock) : Projected Stock (Hub Stock) / Current Vendor Forecast (Week N+1)/7</a:t>
            </a:r>
          </a:p>
          <a:p>
            <a:pPr algn="ctr"/>
            <a:endParaRPr lang="en-US" sz="1600" dirty="0">
              <a:solidFill>
                <a:schemeClr val="tx1"/>
              </a:solidFill>
            </a:endParaRPr>
          </a:p>
        </p:txBody>
      </p:sp>
      <p:sp>
        <p:nvSpPr>
          <p:cNvPr id="6" name="Rectangle 5"/>
          <p:cNvSpPr/>
          <p:nvPr/>
        </p:nvSpPr>
        <p:spPr>
          <a:xfrm>
            <a:off x="5549788" y="3641416"/>
            <a:ext cx="5722225" cy="9970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9"/>
          </a:p>
        </p:txBody>
      </p:sp>
      <p:cxnSp>
        <p:nvCxnSpPr>
          <p:cNvPr id="10" name="Straight Arrow Connector 9">
            <a:extLst>
              <a:ext uri="{FF2B5EF4-FFF2-40B4-BE49-F238E27FC236}">
                <a16:creationId xmlns:a16="http://schemas.microsoft.com/office/drawing/2014/main" id="{6D878657-2FA2-4C42-87ED-7AB203C2C4B8}"/>
              </a:ext>
            </a:extLst>
          </p:cNvPr>
          <p:cNvCxnSpPr>
            <a:cxnSpLocks/>
          </p:cNvCxnSpPr>
          <p:nvPr/>
        </p:nvCxnSpPr>
        <p:spPr>
          <a:xfrm flipH="1">
            <a:off x="5356669" y="4638470"/>
            <a:ext cx="193119" cy="258669"/>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86422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F055-D88E-7A46-9DF8-1F2DE900E698}"/>
              </a:ext>
            </a:extLst>
          </p:cNvPr>
          <p:cNvSpPr>
            <a:spLocks noGrp="1"/>
          </p:cNvSpPr>
          <p:nvPr>
            <p:ph type="ctrTitle" idx="4294967295"/>
          </p:nvPr>
        </p:nvSpPr>
        <p:spPr>
          <a:xfrm>
            <a:off x="406718" y="2566987"/>
            <a:ext cx="9986962" cy="862013"/>
          </a:xfrm>
        </p:spPr>
        <p:txBody>
          <a:bodyPr/>
          <a:lstStyle/>
          <a:p>
            <a:r>
              <a:rPr lang="en-US" dirty="0"/>
              <a:t>ORDER FORECAST &amp; COMPARISON REPORT</a:t>
            </a:r>
          </a:p>
        </p:txBody>
      </p:sp>
    </p:spTree>
    <p:extLst>
      <p:ext uri="{BB962C8B-B14F-4D97-AF65-F5344CB8AC3E}">
        <p14:creationId xmlns:p14="http://schemas.microsoft.com/office/powerpoint/2010/main" val="270064804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EA28B498-AE98-493D-BEBE-095F57DBDBA1}"/>
              </a:ext>
            </a:extLst>
          </p:cNvPr>
          <p:cNvSpPr>
            <a:spLocks noGrp="1"/>
          </p:cNvSpPr>
          <p:nvPr>
            <p:ph type="title" idx="4294967295"/>
          </p:nvPr>
        </p:nvSpPr>
        <p:spPr>
          <a:xfrm>
            <a:off x="1265889" y="291172"/>
            <a:ext cx="9594850" cy="488950"/>
          </a:xfrm>
        </p:spPr>
        <p:txBody>
          <a:bodyPr/>
          <a:lstStyle/>
          <a:p>
            <a:pPr eaLnBrk="0" fontAlgn="base" hangingPunct="0">
              <a:spcBef>
                <a:spcPct val="20000"/>
              </a:spcBef>
              <a:spcAft>
                <a:spcPct val="0"/>
              </a:spcAft>
              <a:buSzPct val="145000"/>
            </a:pPr>
            <a:r>
              <a:rPr lang="en-US" dirty="0">
                <a:cs typeface="Arial"/>
              </a:rPr>
              <a:t>Order Forecast &amp; Comparison Report</a:t>
            </a:r>
          </a:p>
        </p:txBody>
      </p:sp>
      <p:sp>
        <p:nvSpPr>
          <p:cNvPr id="30" name="Rectangle 29"/>
          <p:cNvSpPr/>
          <p:nvPr/>
        </p:nvSpPr>
        <p:spPr>
          <a:xfrm>
            <a:off x="9305814" y="695375"/>
            <a:ext cx="1305037" cy="293478"/>
          </a:xfrm>
          <a:prstGeom prst="rect">
            <a:avLst/>
          </a:prstGeom>
        </p:spPr>
        <p:txBody>
          <a:bodyPr wrap="none">
            <a:spAutoFit/>
          </a:bodyPr>
          <a:lstStyle/>
          <a:p>
            <a:pPr algn="ctr">
              <a:spcAft>
                <a:spcPts val="514"/>
              </a:spcAft>
            </a:pPr>
            <a:r>
              <a:rPr lang="en-US" sz="1307" b="1" dirty="0">
                <a:solidFill>
                  <a:schemeClr val="bg1"/>
                </a:solidFill>
              </a:rPr>
              <a:t>Formatting Tip</a:t>
            </a:r>
          </a:p>
        </p:txBody>
      </p:sp>
      <p:sp>
        <p:nvSpPr>
          <p:cNvPr id="3" name="Rectangle 2"/>
          <p:cNvSpPr/>
          <p:nvPr/>
        </p:nvSpPr>
        <p:spPr>
          <a:xfrm>
            <a:off x="1265889" y="808404"/>
            <a:ext cx="9920277" cy="1323439"/>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600" dirty="0"/>
              <a:t>Forecast is published to Suppliers every week and Supplier will provide Commit against the Forecast every week. When the Forecast is published to the supplier, planners &amp; Suppliers will review the Forecast, Previous Forecast &amp; Delta.  Current forecast details along with previous forecast and delta will help planner &amp; suppliers to take necessary action to correct the forecast if required. The report will provide the forecast details as required in a specific format and will have the functionality to download the report in excel format also.</a:t>
            </a:r>
            <a:endParaRPr lang="en-US" sz="1600" dirty="0">
              <a:solidFill>
                <a:schemeClr val="dk1"/>
              </a:solidFill>
              <a:latin typeface="Calibri" panose="020F0502020204030204" pitchFamily="34" charset="0"/>
            </a:endParaRPr>
          </a:p>
        </p:txBody>
      </p:sp>
      <p:pic>
        <p:nvPicPr>
          <p:cNvPr id="4" name="Picture 3">
            <a:extLst>
              <a:ext uri="{FF2B5EF4-FFF2-40B4-BE49-F238E27FC236}">
                <a16:creationId xmlns:a16="http://schemas.microsoft.com/office/drawing/2014/main" id="{65313666-4B5A-4C34-B133-75A8C4AA13F6}"/>
              </a:ext>
            </a:extLst>
          </p:cNvPr>
          <p:cNvPicPr>
            <a:picLocks noChangeAspect="1"/>
          </p:cNvPicPr>
          <p:nvPr/>
        </p:nvPicPr>
        <p:blipFill>
          <a:blip r:embed="rId3"/>
          <a:stretch>
            <a:fillRect/>
          </a:stretch>
        </p:blipFill>
        <p:spPr>
          <a:xfrm>
            <a:off x="1265889" y="2152679"/>
            <a:ext cx="9920277" cy="4009946"/>
          </a:xfrm>
          <a:prstGeom prst="rect">
            <a:avLst/>
          </a:prstGeom>
        </p:spPr>
      </p:pic>
    </p:spTree>
    <p:extLst>
      <p:ext uri="{BB962C8B-B14F-4D97-AF65-F5344CB8AC3E}">
        <p14:creationId xmlns:p14="http://schemas.microsoft.com/office/powerpoint/2010/main" val="427402309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848B8-D3D9-47C2-8547-71325999E61A}"/>
              </a:ext>
            </a:extLst>
          </p:cNvPr>
          <p:cNvSpPr>
            <a:spLocks noGrp="1"/>
          </p:cNvSpPr>
          <p:nvPr>
            <p:ph type="title" idx="4294967295"/>
          </p:nvPr>
        </p:nvSpPr>
        <p:spPr>
          <a:xfrm>
            <a:off x="1265890" y="162978"/>
            <a:ext cx="11201400" cy="571500"/>
          </a:xfrm>
        </p:spPr>
        <p:txBody>
          <a:bodyPr/>
          <a:lstStyle/>
          <a:p>
            <a:r>
              <a:rPr lang="en-US" sz="2571" dirty="0">
                <a:cs typeface="Arial"/>
              </a:rPr>
              <a:t>Order Forecast &amp; Comparison Report– How to Run</a:t>
            </a:r>
            <a:endParaRPr lang="en-US" dirty="0">
              <a:latin typeface="+mj-lt"/>
            </a:endParaRPr>
          </a:p>
        </p:txBody>
      </p:sp>
      <p:sp>
        <p:nvSpPr>
          <p:cNvPr id="4" name="Rectangle 3">
            <a:extLst>
              <a:ext uri="{FF2B5EF4-FFF2-40B4-BE49-F238E27FC236}">
                <a16:creationId xmlns:a16="http://schemas.microsoft.com/office/drawing/2014/main" id="{B7FA502C-A278-4F52-9C8F-3EE0BBD7B64C}"/>
              </a:ext>
            </a:extLst>
          </p:cNvPr>
          <p:cNvSpPr/>
          <p:nvPr/>
        </p:nvSpPr>
        <p:spPr>
          <a:xfrm>
            <a:off x="1265890" y="762000"/>
            <a:ext cx="9594949" cy="619913"/>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714" dirty="0">
                <a:solidFill>
                  <a:schemeClr val="dk1"/>
                </a:solidFill>
                <a:latin typeface="Calibri" panose="020F0502020204030204" pitchFamily="34" charset="0"/>
              </a:rPr>
              <a:t>Navigation – Supplier Portal </a:t>
            </a:r>
            <a:r>
              <a:rPr lang="en-US" sz="1714" dirty="0">
                <a:solidFill>
                  <a:schemeClr val="dk1"/>
                </a:solidFill>
                <a:latin typeface="Calibri" panose="020F0502020204030204" pitchFamily="34" charset="0"/>
                <a:sym typeface="Wingdings" panose="05000000000000000000" pitchFamily="2" charset="2"/>
              </a:rPr>
              <a:t> Reports displayed on Left Side  Click on </a:t>
            </a:r>
            <a:r>
              <a:rPr lang="en-US" sz="1714" dirty="0">
                <a:solidFill>
                  <a:schemeClr val="dk1"/>
                </a:solidFill>
                <a:latin typeface="Calibri" panose="020F0502020204030204" pitchFamily="34" charset="0"/>
              </a:rPr>
              <a:t>WD Order Forecast Comparison Data Report</a:t>
            </a:r>
          </a:p>
        </p:txBody>
      </p:sp>
      <p:pic>
        <p:nvPicPr>
          <p:cNvPr id="14" name="Picture 13">
            <a:extLst>
              <a:ext uri="{FF2B5EF4-FFF2-40B4-BE49-F238E27FC236}">
                <a16:creationId xmlns:a16="http://schemas.microsoft.com/office/drawing/2014/main" id="{21816F0D-D279-4CCE-84DD-173256182AE3}"/>
              </a:ext>
            </a:extLst>
          </p:cNvPr>
          <p:cNvPicPr>
            <a:picLocks noChangeAspect="1"/>
          </p:cNvPicPr>
          <p:nvPr/>
        </p:nvPicPr>
        <p:blipFill>
          <a:blip r:embed="rId3"/>
          <a:stretch>
            <a:fillRect/>
          </a:stretch>
        </p:blipFill>
        <p:spPr>
          <a:xfrm>
            <a:off x="1357631" y="1548580"/>
            <a:ext cx="9542009" cy="4547420"/>
          </a:xfrm>
          <a:prstGeom prst="rect">
            <a:avLst/>
          </a:prstGeom>
        </p:spPr>
      </p:pic>
      <p:sp>
        <p:nvSpPr>
          <p:cNvPr id="15" name="TextBox 14">
            <a:extLst>
              <a:ext uri="{FF2B5EF4-FFF2-40B4-BE49-F238E27FC236}">
                <a16:creationId xmlns:a16="http://schemas.microsoft.com/office/drawing/2014/main" id="{ECB29370-06EA-46E5-ADD3-474704F7C5DF}"/>
              </a:ext>
            </a:extLst>
          </p:cNvPr>
          <p:cNvSpPr txBox="1"/>
          <p:nvPr/>
        </p:nvSpPr>
        <p:spPr>
          <a:xfrm>
            <a:off x="6682121" y="2175125"/>
            <a:ext cx="1846594" cy="685957"/>
          </a:xfrm>
          <a:prstGeom prst="rect">
            <a:avLst/>
          </a:prstGeom>
          <a:solidFill>
            <a:schemeClr val="accent3">
              <a:lumMod val="20000"/>
              <a:lumOff val="80000"/>
            </a:schemeClr>
          </a:solidFill>
        </p:spPr>
        <p:txBody>
          <a:bodyPr wrap="square" rtlCol="0">
            <a:spAutoFit/>
          </a:bodyPr>
          <a:lstStyle/>
          <a:p>
            <a:pPr defTabSz="1306219"/>
            <a:r>
              <a:rPr lang="en-US" sz="1286" dirty="0">
                <a:solidFill>
                  <a:prstClr val="black"/>
                </a:solidFill>
              </a:rPr>
              <a:t>Click on report and the report will open in a new window</a:t>
            </a:r>
          </a:p>
        </p:txBody>
      </p:sp>
      <p:cxnSp>
        <p:nvCxnSpPr>
          <p:cNvPr id="16" name="Straight Arrow Connector 15">
            <a:extLst>
              <a:ext uri="{FF2B5EF4-FFF2-40B4-BE49-F238E27FC236}">
                <a16:creationId xmlns:a16="http://schemas.microsoft.com/office/drawing/2014/main" id="{68281A6F-318C-4481-A01C-438FC6CBC25C}"/>
              </a:ext>
            </a:extLst>
          </p:cNvPr>
          <p:cNvCxnSpPr>
            <a:cxnSpLocks/>
          </p:cNvCxnSpPr>
          <p:nvPr/>
        </p:nvCxnSpPr>
        <p:spPr>
          <a:xfrm flipH="1">
            <a:off x="3781798" y="2521373"/>
            <a:ext cx="2900324" cy="907628"/>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27104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DE77C4-89ED-485E-9D6A-9FB63653707D}"/>
              </a:ext>
            </a:extLst>
          </p:cNvPr>
          <p:cNvPicPr>
            <a:picLocks noChangeAspect="1"/>
          </p:cNvPicPr>
          <p:nvPr/>
        </p:nvPicPr>
        <p:blipFill>
          <a:blip r:embed="rId3"/>
          <a:stretch>
            <a:fillRect/>
          </a:stretch>
        </p:blipFill>
        <p:spPr>
          <a:xfrm>
            <a:off x="1598295" y="1595649"/>
            <a:ext cx="4253545" cy="4500351"/>
          </a:xfrm>
          <a:prstGeom prst="rect">
            <a:avLst/>
          </a:prstGeom>
        </p:spPr>
      </p:pic>
      <p:sp>
        <p:nvSpPr>
          <p:cNvPr id="2" name="Title 1">
            <a:extLst>
              <a:ext uri="{FF2B5EF4-FFF2-40B4-BE49-F238E27FC236}">
                <a16:creationId xmlns:a16="http://schemas.microsoft.com/office/drawing/2014/main" id="{12A848B8-D3D9-47C2-8547-71325999E61A}"/>
              </a:ext>
            </a:extLst>
          </p:cNvPr>
          <p:cNvSpPr>
            <a:spLocks noGrp="1"/>
          </p:cNvSpPr>
          <p:nvPr>
            <p:ph type="title" idx="4294967295"/>
          </p:nvPr>
        </p:nvSpPr>
        <p:spPr>
          <a:xfrm>
            <a:off x="1265890" y="190500"/>
            <a:ext cx="11201400" cy="571500"/>
          </a:xfrm>
        </p:spPr>
        <p:txBody>
          <a:bodyPr/>
          <a:lstStyle/>
          <a:p>
            <a:r>
              <a:rPr lang="en-US" sz="2571" dirty="0">
                <a:cs typeface="Arial"/>
              </a:rPr>
              <a:t>Order Forecast &amp; Comparison Report – Parameters</a:t>
            </a:r>
            <a:endParaRPr lang="en-US" dirty="0">
              <a:latin typeface="+mj-lt"/>
            </a:endParaRPr>
          </a:p>
        </p:txBody>
      </p:sp>
      <p:sp>
        <p:nvSpPr>
          <p:cNvPr id="4" name="Rectangle 3">
            <a:extLst>
              <a:ext uri="{FF2B5EF4-FFF2-40B4-BE49-F238E27FC236}">
                <a16:creationId xmlns:a16="http://schemas.microsoft.com/office/drawing/2014/main" id="{B7FA502C-A278-4F52-9C8F-3EE0BBD7B64C}"/>
              </a:ext>
            </a:extLst>
          </p:cNvPr>
          <p:cNvSpPr/>
          <p:nvPr/>
        </p:nvSpPr>
        <p:spPr>
          <a:xfrm>
            <a:off x="1265890" y="762001"/>
            <a:ext cx="9594949" cy="356123"/>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714" dirty="0">
                <a:solidFill>
                  <a:schemeClr val="dk1"/>
                </a:solidFill>
                <a:latin typeface="Calibri" panose="020F0502020204030204" pitchFamily="34" charset="0"/>
              </a:rPr>
              <a:t>When Click on Open, a new page will open which has parameter window</a:t>
            </a:r>
          </a:p>
        </p:txBody>
      </p:sp>
      <p:sp>
        <p:nvSpPr>
          <p:cNvPr id="7" name="TextBox 6">
            <a:extLst>
              <a:ext uri="{FF2B5EF4-FFF2-40B4-BE49-F238E27FC236}">
                <a16:creationId xmlns:a16="http://schemas.microsoft.com/office/drawing/2014/main" id="{A66F6217-2EFC-4726-BD90-3ECBA4F38853}"/>
              </a:ext>
            </a:extLst>
          </p:cNvPr>
          <p:cNvSpPr txBox="1"/>
          <p:nvPr/>
        </p:nvSpPr>
        <p:spPr>
          <a:xfrm>
            <a:off x="6746286" y="3198455"/>
            <a:ext cx="3595155" cy="1279581"/>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Provide different parameters to execute the report. Some of the parameters are mandatory and some optional. Select relevant parameters as applicable and click on Apply to run the report</a:t>
            </a:r>
            <a:endParaRPr lang="en-US" sz="1286" dirty="0">
              <a:solidFill>
                <a:prstClr val="black"/>
              </a:solidFill>
            </a:endParaRPr>
          </a:p>
          <a:p>
            <a:pPr marL="367383" indent="-367383" defTabSz="1306219">
              <a:buFontTx/>
              <a:buAutoNum type="arabicPeriod"/>
            </a:pPr>
            <a:endParaRPr lang="en-US" sz="1286" dirty="0">
              <a:solidFill>
                <a:prstClr val="black"/>
              </a:solidFill>
            </a:endParaRPr>
          </a:p>
        </p:txBody>
      </p:sp>
      <p:cxnSp>
        <p:nvCxnSpPr>
          <p:cNvPr id="8" name="Straight Arrow Connector 7">
            <a:extLst>
              <a:ext uri="{FF2B5EF4-FFF2-40B4-BE49-F238E27FC236}">
                <a16:creationId xmlns:a16="http://schemas.microsoft.com/office/drawing/2014/main" id="{6D878657-2FA2-4C42-87ED-7AB203C2C4B8}"/>
              </a:ext>
            </a:extLst>
          </p:cNvPr>
          <p:cNvCxnSpPr>
            <a:cxnSpLocks/>
            <a:stCxn id="7" idx="1"/>
          </p:cNvCxnSpPr>
          <p:nvPr/>
        </p:nvCxnSpPr>
        <p:spPr>
          <a:xfrm flipH="1" flipV="1">
            <a:off x="5260916" y="3555077"/>
            <a:ext cx="1485370" cy="283169"/>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09300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E070A33-EB6C-4A0B-A466-1C562E687ADC}"/>
              </a:ext>
            </a:extLst>
          </p:cNvPr>
          <p:cNvPicPr>
            <a:picLocks noChangeAspect="1"/>
          </p:cNvPicPr>
          <p:nvPr/>
        </p:nvPicPr>
        <p:blipFill>
          <a:blip r:embed="rId3"/>
          <a:stretch>
            <a:fillRect/>
          </a:stretch>
        </p:blipFill>
        <p:spPr>
          <a:xfrm>
            <a:off x="1258848" y="1346409"/>
            <a:ext cx="9855004" cy="4241623"/>
          </a:xfrm>
          <a:prstGeom prst="rect">
            <a:avLst/>
          </a:prstGeom>
        </p:spPr>
      </p:pic>
      <p:sp>
        <p:nvSpPr>
          <p:cNvPr id="2" name="Title 1">
            <a:extLst>
              <a:ext uri="{FF2B5EF4-FFF2-40B4-BE49-F238E27FC236}">
                <a16:creationId xmlns:a16="http://schemas.microsoft.com/office/drawing/2014/main" id="{12A848B8-D3D9-47C2-8547-71325999E61A}"/>
              </a:ext>
            </a:extLst>
          </p:cNvPr>
          <p:cNvSpPr>
            <a:spLocks noGrp="1"/>
          </p:cNvSpPr>
          <p:nvPr>
            <p:ph type="title" idx="4294967295"/>
          </p:nvPr>
        </p:nvSpPr>
        <p:spPr>
          <a:xfrm>
            <a:off x="1295262" y="190501"/>
            <a:ext cx="9782175" cy="571500"/>
          </a:xfrm>
        </p:spPr>
        <p:txBody>
          <a:bodyPr/>
          <a:lstStyle/>
          <a:p>
            <a:r>
              <a:rPr lang="en-US" sz="2571" dirty="0">
                <a:cs typeface="Arial"/>
              </a:rPr>
              <a:t>Order Forecast &amp; Comparison Report – HTML Output</a:t>
            </a:r>
            <a:endParaRPr lang="en-US" dirty="0">
              <a:latin typeface="+mj-lt"/>
            </a:endParaRPr>
          </a:p>
        </p:txBody>
      </p:sp>
      <p:sp>
        <p:nvSpPr>
          <p:cNvPr id="4" name="Rectangle 3">
            <a:extLst>
              <a:ext uri="{FF2B5EF4-FFF2-40B4-BE49-F238E27FC236}">
                <a16:creationId xmlns:a16="http://schemas.microsoft.com/office/drawing/2014/main" id="{B7FA502C-A278-4F52-9C8F-3EE0BBD7B64C}"/>
              </a:ext>
            </a:extLst>
          </p:cNvPr>
          <p:cNvSpPr/>
          <p:nvPr/>
        </p:nvSpPr>
        <p:spPr>
          <a:xfrm>
            <a:off x="1265889" y="762001"/>
            <a:ext cx="9847964" cy="356123"/>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714" dirty="0">
                <a:solidFill>
                  <a:schemeClr val="dk1"/>
                </a:solidFill>
                <a:latin typeface="Calibri" panose="020F0502020204030204" pitchFamily="34" charset="0"/>
              </a:rPr>
              <a:t>Provide relevant parameters and click on Apply</a:t>
            </a:r>
          </a:p>
        </p:txBody>
      </p:sp>
      <p:sp>
        <p:nvSpPr>
          <p:cNvPr id="7" name="TextBox 6">
            <a:extLst>
              <a:ext uri="{FF2B5EF4-FFF2-40B4-BE49-F238E27FC236}">
                <a16:creationId xmlns:a16="http://schemas.microsoft.com/office/drawing/2014/main" id="{A66F6217-2EFC-4726-BD90-3ECBA4F38853}"/>
              </a:ext>
            </a:extLst>
          </p:cNvPr>
          <p:cNvSpPr txBox="1"/>
          <p:nvPr/>
        </p:nvSpPr>
        <p:spPr>
          <a:xfrm>
            <a:off x="3402551" y="5511590"/>
            <a:ext cx="3982067" cy="1081706"/>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Report output can be viewed on the screen by selecting WO HTML Order Forecast Comparison Data Report tab or can be downloaded in excel format using WO Excel Order Forecast Comparison Data Report </a:t>
            </a:r>
            <a:endParaRPr lang="en-US" sz="1286" dirty="0">
              <a:solidFill>
                <a:prstClr val="black"/>
              </a:solidFill>
            </a:endParaRPr>
          </a:p>
        </p:txBody>
      </p:sp>
      <p:cxnSp>
        <p:nvCxnSpPr>
          <p:cNvPr id="8" name="Straight Arrow Connector 7">
            <a:extLst>
              <a:ext uri="{FF2B5EF4-FFF2-40B4-BE49-F238E27FC236}">
                <a16:creationId xmlns:a16="http://schemas.microsoft.com/office/drawing/2014/main" id="{6D878657-2FA2-4C42-87ED-7AB203C2C4B8}"/>
              </a:ext>
            </a:extLst>
          </p:cNvPr>
          <p:cNvCxnSpPr>
            <a:cxnSpLocks/>
          </p:cNvCxnSpPr>
          <p:nvPr/>
        </p:nvCxnSpPr>
        <p:spPr>
          <a:xfrm flipH="1" flipV="1">
            <a:off x="2374447" y="1695736"/>
            <a:ext cx="3240365" cy="3815856"/>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85386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9002B6-7DA1-4074-AA62-0B30EE650975}"/>
              </a:ext>
            </a:extLst>
          </p:cNvPr>
          <p:cNvPicPr>
            <a:picLocks noChangeAspect="1"/>
          </p:cNvPicPr>
          <p:nvPr/>
        </p:nvPicPr>
        <p:blipFill>
          <a:blip r:embed="rId3"/>
          <a:stretch>
            <a:fillRect/>
          </a:stretch>
        </p:blipFill>
        <p:spPr>
          <a:xfrm>
            <a:off x="1331161" y="1808481"/>
            <a:ext cx="9782691" cy="2890674"/>
          </a:xfrm>
          <a:prstGeom prst="rect">
            <a:avLst/>
          </a:prstGeom>
        </p:spPr>
      </p:pic>
      <p:sp>
        <p:nvSpPr>
          <p:cNvPr id="2" name="Title 1">
            <a:extLst>
              <a:ext uri="{FF2B5EF4-FFF2-40B4-BE49-F238E27FC236}">
                <a16:creationId xmlns:a16="http://schemas.microsoft.com/office/drawing/2014/main" id="{12A848B8-D3D9-47C2-8547-71325999E61A}"/>
              </a:ext>
            </a:extLst>
          </p:cNvPr>
          <p:cNvSpPr>
            <a:spLocks noGrp="1"/>
          </p:cNvSpPr>
          <p:nvPr>
            <p:ph type="title" idx="4294967295"/>
          </p:nvPr>
        </p:nvSpPr>
        <p:spPr>
          <a:xfrm>
            <a:off x="1331161" y="474812"/>
            <a:ext cx="11201400" cy="571500"/>
          </a:xfrm>
        </p:spPr>
        <p:txBody>
          <a:bodyPr/>
          <a:lstStyle/>
          <a:p>
            <a:r>
              <a:rPr lang="en-US" sz="2571" dirty="0">
                <a:cs typeface="Arial"/>
              </a:rPr>
              <a:t>Order Forecast &amp; Comparison Report – Excel Output</a:t>
            </a:r>
            <a:endParaRPr lang="en-US" dirty="0">
              <a:latin typeface="+mj-lt"/>
            </a:endParaRPr>
          </a:p>
        </p:txBody>
      </p:sp>
      <p:sp>
        <p:nvSpPr>
          <p:cNvPr id="4" name="Rectangle 3">
            <a:extLst>
              <a:ext uri="{FF2B5EF4-FFF2-40B4-BE49-F238E27FC236}">
                <a16:creationId xmlns:a16="http://schemas.microsoft.com/office/drawing/2014/main" id="{B7FA502C-A278-4F52-9C8F-3EE0BBD7B64C}"/>
              </a:ext>
            </a:extLst>
          </p:cNvPr>
          <p:cNvSpPr/>
          <p:nvPr/>
        </p:nvSpPr>
        <p:spPr>
          <a:xfrm>
            <a:off x="1331161" y="1138768"/>
            <a:ext cx="9847964" cy="356123"/>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714" dirty="0">
                <a:solidFill>
                  <a:schemeClr val="dk1"/>
                </a:solidFill>
                <a:latin typeface="Calibri" panose="020F0502020204030204" pitchFamily="34" charset="0"/>
              </a:rPr>
              <a:t>Provide relevant parameters and click on Apply after selecting Excel Tab</a:t>
            </a:r>
          </a:p>
        </p:txBody>
      </p:sp>
      <p:sp>
        <p:nvSpPr>
          <p:cNvPr id="7" name="TextBox 6">
            <a:extLst>
              <a:ext uri="{FF2B5EF4-FFF2-40B4-BE49-F238E27FC236}">
                <a16:creationId xmlns:a16="http://schemas.microsoft.com/office/drawing/2014/main" id="{A66F6217-2EFC-4726-BD90-3ECBA4F38853}"/>
              </a:ext>
            </a:extLst>
          </p:cNvPr>
          <p:cNvSpPr txBox="1"/>
          <p:nvPr/>
        </p:nvSpPr>
        <p:spPr>
          <a:xfrm>
            <a:off x="3402551" y="5511591"/>
            <a:ext cx="3982067" cy="685957"/>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Report output can be downloaded in excel format using WO Excel Order Forecast Commit Analysis Data Report </a:t>
            </a:r>
            <a:endParaRPr lang="en-US" sz="1286" dirty="0">
              <a:solidFill>
                <a:prstClr val="black"/>
              </a:solidFill>
            </a:endParaRPr>
          </a:p>
        </p:txBody>
      </p:sp>
      <p:cxnSp>
        <p:nvCxnSpPr>
          <p:cNvPr id="8" name="Straight Arrow Connector 7">
            <a:extLst>
              <a:ext uri="{FF2B5EF4-FFF2-40B4-BE49-F238E27FC236}">
                <a16:creationId xmlns:a16="http://schemas.microsoft.com/office/drawing/2014/main" id="{6D878657-2FA2-4C42-87ED-7AB203C2C4B8}"/>
              </a:ext>
            </a:extLst>
          </p:cNvPr>
          <p:cNvCxnSpPr>
            <a:cxnSpLocks/>
          </p:cNvCxnSpPr>
          <p:nvPr/>
        </p:nvCxnSpPr>
        <p:spPr>
          <a:xfrm flipV="1">
            <a:off x="5614812" y="2891738"/>
            <a:ext cx="481188" cy="2619855"/>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70605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F055-D88E-7A46-9DF8-1F2DE900E698}"/>
              </a:ext>
            </a:extLst>
          </p:cNvPr>
          <p:cNvSpPr>
            <a:spLocks noGrp="1"/>
          </p:cNvSpPr>
          <p:nvPr>
            <p:ph type="ctrTitle" idx="4294967295"/>
          </p:nvPr>
        </p:nvSpPr>
        <p:spPr>
          <a:xfrm>
            <a:off x="345758" y="2392045"/>
            <a:ext cx="9986962" cy="862013"/>
          </a:xfrm>
        </p:spPr>
        <p:txBody>
          <a:bodyPr/>
          <a:lstStyle/>
          <a:p>
            <a:r>
              <a:rPr lang="en-US" dirty="0"/>
              <a:t>SUPPLY COMMIT &amp; COMPARISON REPORT</a:t>
            </a:r>
          </a:p>
        </p:txBody>
      </p:sp>
    </p:spTree>
    <p:extLst>
      <p:ext uri="{BB962C8B-B14F-4D97-AF65-F5344CB8AC3E}">
        <p14:creationId xmlns:p14="http://schemas.microsoft.com/office/powerpoint/2010/main" val="204088288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EA28B498-AE98-493D-BEBE-095F57DBDBA1}"/>
              </a:ext>
            </a:extLst>
          </p:cNvPr>
          <p:cNvSpPr>
            <a:spLocks noGrp="1"/>
          </p:cNvSpPr>
          <p:nvPr>
            <p:ph type="title" idx="4294967295"/>
          </p:nvPr>
        </p:nvSpPr>
        <p:spPr>
          <a:xfrm>
            <a:off x="1331161" y="450900"/>
            <a:ext cx="9594850" cy="488950"/>
          </a:xfrm>
        </p:spPr>
        <p:txBody>
          <a:bodyPr/>
          <a:lstStyle/>
          <a:p>
            <a:pPr eaLnBrk="0" fontAlgn="base" hangingPunct="0">
              <a:spcBef>
                <a:spcPct val="20000"/>
              </a:spcBef>
              <a:spcAft>
                <a:spcPct val="0"/>
              </a:spcAft>
              <a:buSzPct val="145000"/>
            </a:pPr>
            <a:r>
              <a:rPr lang="en-US" dirty="0">
                <a:cs typeface="Arial"/>
              </a:rPr>
              <a:t>Supply Commit &amp; Comparison Report</a:t>
            </a:r>
          </a:p>
        </p:txBody>
      </p:sp>
      <p:sp>
        <p:nvSpPr>
          <p:cNvPr id="30" name="Rectangle 29"/>
          <p:cNvSpPr/>
          <p:nvPr/>
        </p:nvSpPr>
        <p:spPr>
          <a:xfrm>
            <a:off x="9305814" y="695375"/>
            <a:ext cx="1305037" cy="293478"/>
          </a:xfrm>
          <a:prstGeom prst="rect">
            <a:avLst/>
          </a:prstGeom>
        </p:spPr>
        <p:txBody>
          <a:bodyPr wrap="none">
            <a:spAutoFit/>
          </a:bodyPr>
          <a:lstStyle/>
          <a:p>
            <a:pPr algn="ctr">
              <a:spcAft>
                <a:spcPts val="514"/>
              </a:spcAft>
            </a:pPr>
            <a:r>
              <a:rPr lang="en-US" sz="1307" b="1" dirty="0">
                <a:solidFill>
                  <a:schemeClr val="bg1"/>
                </a:solidFill>
              </a:rPr>
              <a:t>Formatting Tip</a:t>
            </a:r>
          </a:p>
        </p:txBody>
      </p:sp>
      <p:sp>
        <p:nvSpPr>
          <p:cNvPr id="3" name="Rectangle 2"/>
          <p:cNvSpPr/>
          <p:nvPr/>
        </p:nvSpPr>
        <p:spPr>
          <a:xfrm>
            <a:off x="1331161" y="988853"/>
            <a:ext cx="9920277" cy="1169551"/>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400" dirty="0"/>
              <a:t>Forecast is published to Suppliers every week and Supplier will provide Commit against the Forecast every week. When the Forecast is published to the supplier and after the commitment is received from suppliers, planners &amp; Suppliers will review the Commit and needs details on the previous commit along with Delta. The additional details along with the forecast and commit details will help planner &amp; suppliers to take necessary action to correct the commit if required. The report will provide the additional details as required in a specific format and will have the functionality to download the report in excel format also.</a:t>
            </a:r>
            <a:endParaRPr lang="en-US" sz="1400" dirty="0">
              <a:solidFill>
                <a:schemeClr val="dk1"/>
              </a:solidFill>
              <a:latin typeface="Calibri" panose="020F0502020204030204" pitchFamily="34" charset="0"/>
            </a:endParaRPr>
          </a:p>
        </p:txBody>
      </p:sp>
      <p:pic>
        <p:nvPicPr>
          <p:cNvPr id="4" name="Picture 3">
            <a:extLst>
              <a:ext uri="{FF2B5EF4-FFF2-40B4-BE49-F238E27FC236}">
                <a16:creationId xmlns:a16="http://schemas.microsoft.com/office/drawing/2014/main" id="{AE1E6C81-8517-4E21-9B52-2E45074AE75D}"/>
              </a:ext>
            </a:extLst>
          </p:cNvPr>
          <p:cNvPicPr>
            <a:picLocks noChangeAspect="1"/>
          </p:cNvPicPr>
          <p:nvPr/>
        </p:nvPicPr>
        <p:blipFill>
          <a:blip r:embed="rId3"/>
          <a:stretch>
            <a:fillRect/>
          </a:stretch>
        </p:blipFill>
        <p:spPr>
          <a:xfrm>
            <a:off x="1331161" y="2360059"/>
            <a:ext cx="9986580" cy="3888341"/>
          </a:xfrm>
          <a:prstGeom prst="rect">
            <a:avLst/>
          </a:prstGeom>
        </p:spPr>
      </p:pic>
    </p:spTree>
    <p:extLst>
      <p:ext uri="{BB962C8B-B14F-4D97-AF65-F5344CB8AC3E}">
        <p14:creationId xmlns:p14="http://schemas.microsoft.com/office/powerpoint/2010/main" val="7348685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EA28B498-AE98-493D-BEBE-095F57DBDBA1}"/>
              </a:ext>
            </a:extLst>
          </p:cNvPr>
          <p:cNvSpPr>
            <a:spLocks noGrp="1"/>
          </p:cNvSpPr>
          <p:nvPr>
            <p:ph type="title" idx="4294967295"/>
          </p:nvPr>
        </p:nvSpPr>
        <p:spPr>
          <a:xfrm>
            <a:off x="1593886" y="647700"/>
            <a:ext cx="9594850" cy="488950"/>
          </a:xfrm>
        </p:spPr>
        <p:txBody>
          <a:bodyPr/>
          <a:lstStyle/>
          <a:p>
            <a:r>
              <a:rPr lang="en-US" dirty="0"/>
              <a:t>COURSE AGENDA</a:t>
            </a:r>
          </a:p>
        </p:txBody>
      </p:sp>
      <p:sp>
        <p:nvSpPr>
          <p:cNvPr id="93" name="Rectangle 92">
            <a:extLst>
              <a:ext uri="{FF2B5EF4-FFF2-40B4-BE49-F238E27FC236}">
                <a16:creationId xmlns:a16="http://schemas.microsoft.com/office/drawing/2014/main" id="{F53496E1-00C6-48CF-8831-D4526A8D82D5}"/>
              </a:ext>
            </a:extLst>
          </p:cNvPr>
          <p:cNvSpPr/>
          <p:nvPr/>
        </p:nvSpPr>
        <p:spPr>
          <a:xfrm>
            <a:off x="7324470" y="2331854"/>
            <a:ext cx="1331544" cy="293478"/>
          </a:xfrm>
          <a:prstGeom prst="rect">
            <a:avLst/>
          </a:prstGeom>
        </p:spPr>
        <p:txBody>
          <a:bodyPr>
            <a:spAutoFit/>
          </a:bodyPr>
          <a:lstStyle/>
          <a:p>
            <a:pPr algn="ctr"/>
            <a:r>
              <a:rPr lang="en-US" sz="1307" dirty="0">
                <a:solidFill>
                  <a:schemeClr val="bg1"/>
                </a:solidFill>
              </a:rPr>
              <a:t>IMAGE/ICON</a:t>
            </a:r>
          </a:p>
        </p:txBody>
      </p:sp>
      <p:sp>
        <p:nvSpPr>
          <p:cNvPr id="95" name="Rectangle 94">
            <a:extLst>
              <a:ext uri="{FF2B5EF4-FFF2-40B4-BE49-F238E27FC236}">
                <a16:creationId xmlns:a16="http://schemas.microsoft.com/office/drawing/2014/main" id="{8DD633D4-6827-4989-BF83-5E293E499C8E}"/>
              </a:ext>
            </a:extLst>
          </p:cNvPr>
          <p:cNvSpPr/>
          <p:nvPr/>
        </p:nvSpPr>
        <p:spPr>
          <a:xfrm>
            <a:off x="7324470" y="4191417"/>
            <a:ext cx="1331544" cy="293478"/>
          </a:xfrm>
          <a:prstGeom prst="rect">
            <a:avLst/>
          </a:prstGeom>
        </p:spPr>
        <p:txBody>
          <a:bodyPr>
            <a:spAutoFit/>
          </a:bodyPr>
          <a:lstStyle/>
          <a:p>
            <a:pPr algn="ctr"/>
            <a:r>
              <a:rPr lang="en-US" sz="1307" dirty="0">
                <a:solidFill>
                  <a:schemeClr val="bg1"/>
                </a:solidFill>
              </a:rPr>
              <a:t>IMAGE/ICON</a:t>
            </a:r>
          </a:p>
        </p:txBody>
      </p:sp>
      <p:graphicFrame>
        <p:nvGraphicFramePr>
          <p:cNvPr id="27" name="Table 26"/>
          <p:cNvGraphicFramePr>
            <a:graphicFrameLocks noGrp="1"/>
          </p:cNvGraphicFramePr>
          <p:nvPr>
            <p:extLst>
              <p:ext uri="{D42A27DB-BD31-4B8C-83A1-F6EECF244321}">
                <p14:modId xmlns:p14="http://schemas.microsoft.com/office/powerpoint/2010/main" val="3294048146"/>
              </p:ext>
            </p:extLst>
          </p:nvPr>
        </p:nvGraphicFramePr>
        <p:xfrm>
          <a:off x="1593886" y="1431458"/>
          <a:ext cx="8830273" cy="4161771"/>
        </p:xfrm>
        <a:graphic>
          <a:graphicData uri="http://schemas.openxmlformats.org/drawingml/2006/table">
            <a:tbl>
              <a:tblPr firstRow="1" bandRow="1">
                <a:tableStyleId>{5C22544A-7EE6-4342-B048-85BDC9FD1C3A}</a:tableStyleId>
              </a:tblPr>
              <a:tblGrid>
                <a:gridCol w="4278594">
                  <a:extLst>
                    <a:ext uri="{9D8B030D-6E8A-4147-A177-3AD203B41FA5}">
                      <a16:colId xmlns:a16="http://schemas.microsoft.com/office/drawing/2014/main" val="20000"/>
                    </a:ext>
                  </a:extLst>
                </a:gridCol>
                <a:gridCol w="4551679">
                  <a:extLst>
                    <a:ext uri="{9D8B030D-6E8A-4147-A177-3AD203B41FA5}">
                      <a16:colId xmlns:a16="http://schemas.microsoft.com/office/drawing/2014/main" val="20001"/>
                    </a:ext>
                  </a:extLst>
                </a:gridCol>
              </a:tblGrid>
              <a:tr h="925662">
                <a:tc>
                  <a:txBody>
                    <a:bodyPr/>
                    <a:lstStyle/>
                    <a:p>
                      <a:pPr marL="0" algn="ctr" defTabSz="731063" rtl="0" eaLnBrk="1" latinLnBrk="0" hangingPunct="1"/>
                      <a:r>
                        <a:rPr lang="en-US" sz="1700" kern="1200" dirty="0">
                          <a:solidFill>
                            <a:schemeClr val="bg1"/>
                          </a:solidFill>
                          <a:latin typeface="+mn-lt"/>
                          <a:ea typeface="+mn-ea"/>
                          <a:cs typeface="+mn-cs"/>
                        </a:rPr>
                        <a:t>Topic</a:t>
                      </a:r>
                    </a:p>
                  </a:txBody>
                  <a:tcPr marL="97971" marR="97971" marT="48986" marB="48986" anchor="ctr">
                    <a:solidFill>
                      <a:schemeClr val="accent2"/>
                    </a:solidFill>
                  </a:tcPr>
                </a:tc>
                <a:tc>
                  <a:txBody>
                    <a:bodyPr/>
                    <a:lstStyle/>
                    <a:p>
                      <a:pPr marL="0" algn="ctr" defTabSz="731063" rtl="0" eaLnBrk="1" latinLnBrk="0" hangingPunct="1"/>
                      <a:r>
                        <a:rPr lang="en-US" sz="1700" kern="1200" dirty="0">
                          <a:solidFill>
                            <a:schemeClr val="bg1"/>
                          </a:solidFill>
                          <a:latin typeface="+mn-lt"/>
                          <a:ea typeface="+mn-ea"/>
                          <a:cs typeface="+mn-cs"/>
                        </a:rPr>
                        <a:t>Objective</a:t>
                      </a:r>
                    </a:p>
                  </a:txBody>
                  <a:tcPr marL="97971" marR="97971" marT="48986" marB="48986" anchor="ctr">
                    <a:solidFill>
                      <a:schemeClr val="accent2"/>
                    </a:solidFill>
                  </a:tcPr>
                </a:tc>
                <a:extLst>
                  <a:ext uri="{0D108BD9-81ED-4DB2-BD59-A6C34878D82A}">
                    <a16:rowId xmlns:a16="http://schemas.microsoft.com/office/drawing/2014/main" val="10000"/>
                  </a:ext>
                </a:extLst>
              </a:tr>
              <a:tr h="1078703">
                <a:tc>
                  <a:txBody>
                    <a:bodyPr/>
                    <a:lstStyle/>
                    <a:p>
                      <a:pPr algn="l"/>
                      <a:r>
                        <a:rPr lang="en-US" sz="1700" dirty="0"/>
                        <a:t>Forecast Commit Analysis Report</a:t>
                      </a:r>
                    </a:p>
                  </a:txBody>
                  <a:tcPr marL="97971" marR="97971" marT="48986" marB="48986" anchor="ctr"/>
                </a:tc>
                <a:tc>
                  <a:txBody>
                    <a:bodyPr/>
                    <a:lstStyle/>
                    <a:p>
                      <a:pPr lvl="0" algn="l"/>
                      <a:r>
                        <a:rPr lang="en-US" sz="1700" kern="1200" dirty="0">
                          <a:solidFill>
                            <a:schemeClr val="dk1"/>
                          </a:solidFill>
                          <a:effectLst/>
                          <a:latin typeface="Calibri" panose="020F0502020204030204" pitchFamily="34" charset="0"/>
                          <a:ea typeface="+mn-ea"/>
                          <a:cs typeface="+mn-cs"/>
                        </a:rPr>
                        <a:t>To understand how to run report and various details covered in the report</a:t>
                      </a:r>
                    </a:p>
                  </a:txBody>
                  <a:tcPr marL="97971" marR="97971" marT="48986" marB="48986" anchor="ctr"/>
                </a:tc>
                <a:extLst>
                  <a:ext uri="{0D108BD9-81ED-4DB2-BD59-A6C34878D82A}">
                    <a16:rowId xmlns:a16="http://schemas.microsoft.com/office/drawing/2014/main" val="3426170978"/>
                  </a:ext>
                </a:extLst>
              </a:tr>
              <a:tr h="1078703">
                <a:tc>
                  <a:txBody>
                    <a:bodyPr/>
                    <a:lstStyle/>
                    <a:p>
                      <a:pPr algn="l"/>
                      <a:r>
                        <a:rPr lang="en-US" sz="1700" dirty="0"/>
                        <a:t>Order Forecast &amp; Comparison Report</a:t>
                      </a:r>
                    </a:p>
                  </a:txBody>
                  <a:tcPr marL="97971" marR="97971" marT="48986" marB="48986" anchor="ctr"/>
                </a:tc>
                <a:tc>
                  <a:txBody>
                    <a:bodyPr/>
                    <a:lstStyle/>
                    <a:p>
                      <a:pPr lvl="0" algn="l"/>
                      <a:r>
                        <a:rPr lang="en-US" sz="1700" kern="1200" dirty="0">
                          <a:solidFill>
                            <a:schemeClr val="dk1"/>
                          </a:solidFill>
                          <a:effectLst/>
                          <a:latin typeface="Calibri" panose="020F0502020204030204" pitchFamily="34" charset="0"/>
                          <a:ea typeface="+mn-ea"/>
                          <a:cs typeface="+mn-cs"/>
                        </a:rPr>
                        <a:t>To understand how to run report and various details covered in the report</a:t>
                      </a:r>
                    </a:p>
                  </a:txBody>
                  <a:tcPr marL="97971" marR="97971" marT="48986" marB="48986" anchor="ctr"/>
                </a:tc>
                <a:extLst>
                  <a:ext uri="{0D108BD9-81ED-4DB2-BD59-A6C34878D82A}">
                    <a16:rowId xmlns:a16="http://schemas.microsoft.com/office/drawing/2014/main" val="10001"/>
                  </a:ext>
                </a:extLst>
              </a:tr>
              <a:tr h="1078703">
                <a:tc>
                  <a:txBody>
                    <a:bodyPr/>
                    <a:lstStyle/>
                    <a:p>
                      <a:pPr algn="l"/>
                      <a:r>
                        <a:rPr lang="en-US" sz="1700" dirty="0"/>
                        <a:t>Supply Commit &amp; Comparison Report</a:t>
                      </a:r>
                      <a:endParaRPr lang="en-US" sz="1700" baseline="0" dirty="0"/>
                    </a:p>
                  </a:txBody>
                  <a:tcPr marL="97971" marR="97971" marT="48986" marB="48986" anchor="ctr"/>
                </a:tc>
                <a:tc>
                  <a:txBody>
                    <a:bodyPr/>
                    <a:lstStyle/>
                    <a:p>
                      <a:pPr lvl="0" algn="l"/>
                      <a:r>
                        <a:rPr lang="en-US" sz="1700" kern="1200" dirty="0">
                          <a:solidFill>
                            <a:schemeClr val="dk1"/>
                          </a:solidFill>
                          <a:effectLst/>
                          <a:latin typeface="Calibri" panose="020F0502020204030204" pitchFamily="34" charset="0"/>
                          <a:ea typeface="+mn-ea"/>
                          <a:cs typeface="+mn-cs"/>
                        </a:rPr>
                        <a:t>To understand how to run report and various details covered in the report</a:t>
                      </a:r>
                    </a:p>
                  </a:txBody>
                  <a:tcPr marL="97971" marR="97971" marT="48986" marB="48986"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0853894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848B8-D3D9-47C2-8547-71325999E61A}"/>
              </a:ext>
            </a:extLst>
          </p:cNvPr>
          <p:cNvSpPr>
            <a:spLocks noGrp="1"/>
          </p:cNvSpPr>
          <p:nvPr>
            <p:ph type="title" idx="4294967295"/>
          </p:nvPr>
        </p:nvSpPr>
        <p:spPr>
          <a:xfrm>
            <a:off x="1258366" y="190499"/>
            <a:ext cx="11201400" cy="571500"/>
          </a:xfrm>
        </p:spPr>
        <p:txBody>
          <a:bodyPr/>
          <a:lstStyle/>
          <a:p>
            <a:r>
              <a:rPr lang="en-US" sz="2571" dirty="0">
                <a:cs typeface="Arial"/>
              </a:rPr>
              <a:t>Supply Commit &amp; Comparison Report– How to Run</a:t>
            </a:r>
            <a:endParaRPr lang="en-US" dirty="0">
              <a:latin typeface="+mj-lt"/>
            </a:endParaRPr>
          </a:p>
        </p:txBody>
      </p:sp>
      <p:sp>
        <p:nvSpPr>
          <p:cNvPr id="4" name="Rectangle 3">
            <a:extLst>
              <a:ext uri="{FF2B5EF4-FFF2-40B4-BE49-F238E27FC236}">
                <a16:creationId xmlns:a16="http://schemas.microsoft.com/office/drawing/2014/main" id="{B7FA502C-A278-4F52-9C8F-3EE0BBD7B64C}"/>
              </a:ext>
            </a:extLst>
          </p:cNvPr>
          <p:cNvSpPr/>
          <p:nvPr/>
        </p:nvSpPr>
        <p:spPr>
          <a:xfrm>
            <a:off x="1304691" y="845333"/>
            <a:ext cx="9594949" cy="619913"/>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714" dirty="0">
                <a:solidFill>
                  <a:schemeClr val="dk1"/>
                </a:solidFill>
                <a:latin typeface="Calibri" panose="020F0502020204030204" pitchFamily="34" charset="0"/>
              </a:rPr>
              <a:t>Navigation – Supplier Portal </a:t>
            </a:r>
            <a:r>
              <a:rPr lang="en-US" sz="1714" dirty="0">
                <a:solidFill>
                  <a:schemeClr val="dk1"/>
                </a:solidFill>
                <a:latin typeface="Calibri" panose="020F0502020204030204" pitchFamily="34" charset="0"/>
                <a:sym typeface="Wingdings" panose="05000000000000000000" pitchFamily="2" charset="2"/>
              </a:rPr>
              <a:t> Reports displayed on Left Side  Click on </a:t>
            </a:r>
            <a:r>
              <a:rPr lang="en-US" sz="1714" dirty="0">
                <a:solidFill>
                  <a:schemeClr val="dk1"/>
                </a:solidFill>
                <a:latin typeface="Calibri" panose="020F0502020204030204" pitchFamily="34" charset="0"/>
              </a:rPr>
              <a:t>WD Supply Commit and Comparison Data Report </a:t>
            </a:r>
          </a:p>
        </p:txBody>
      </p:sp>
      <p:pic>
        <p:nvPicPr>
          <p:cNvPr id="14" name="Picture 13">
            <a:extLst>
              <a:ext uri="{FF2B5EF4-FFF2-40B4-BE49-F238E27FC236}">
                <a16:creationId xmlns:a16="http://schemas.microsoft.com/office/drawing/2014/main" id="{21816F0D-D279-4CCE-84DD-173256182AE3}"/>
              </a:ext>
            </a:extLst>
          </p:cNvPr>
          <p:cNvPicPr>
            <a:picLocks noChangeAspect="1"/>
          </p:cNvPicPr>
          <p:nvPr/>
        </p:nvPicPr>
        <p:blipFill>
          <a:blip r:embed="rId3"/>
          <a:stretch>
            <a:fillRect/>
          </a:stretch>
        </p:blipFill>
        <p:spPr>
          <a:xfrm>
            <a:off x="1357631" y="1548580"/>
            <a:ext cx="9542009" cy="4547420"/>
          </a:xfrm>
          <a:prstGeom prst="rect">
            <a:avLst/>
          </a:prstGeom>
        </p:spPr>
      </p:pic>
      <p:sp>
        <p:nvSpPr>
          <p:cNvPr id="15" name="TextBox 14">
            <a:extLst>
              <a:ext uri="{FF2B5EF4-FFF2-40B4-BE49-F238E27FC236}">
                <a16:creationId xmlns:a16="http://schemas.microsoft.com/office/drawing/2014/main" id="{ECB29370-06EA-46E5-ADD3-474704F7C5DF}"/>
              </a:ext>
            </a:extLst>
          </p:cNvPr>
          <p:cNvSpPr txBox="1"/>
          <p:nvPr/>
        </p:nvSpPr>
        <p:spPr>
          <a:xfrm>
            <a:off x="6682121" y="2175125"/>
            <a:ext cx="1846594" cy="685957"/>
          </a:xfrm>
          <a:prstGeom prst="rect">
            <a:avLst/>
          </a:prstGeom>
          <a:solidFill>
            <a:schemeClr val="accent3">
              <a:lumMod val="20000"/>
              <a:lumOff val="80000"/>
            </a:schemeClr>
          </a:solidFill>
        </p:spPr>
        <p:txBody>
          <a:bodyPr wrap="square" rtlCol="0">
            <a:spAutoFit/>
          </a:bodyPr>
          <a:lstStyle/>
          <a:p>
            <a:pPr defTabSz="1306219"/>
            <a:r>
              <a:rPr lang="en-US" sz="1286" dirty="0">
                <a:solidFill>
                  <a:prstClr val="black"/>
                </a:solidFill>
              </a:rPr>
              <a:t>Click on report and the report will open in a new window</a:t>
            </a:r>
          </a:p>
        </p:txBody>
      </p:sp>
      <p:cxnSp>
        <p:nvCxnSpPr>
          <p:cNvPr id="16" name="Straight Arrow Connector 15">
            <a:extLst>
              <a:ext uri="{FF2B5EF4-FFF2-40B4-BE49-F238E27FC236}">
                <a16:creationId xmlns:a16="http://schemas.microsoft.com/office/drawing/2014/main" id="{68281A6F-318C-4481-A01C-438FC6CBC25C}"/>
              </a:ext>
            </a:extLst>
          </p:cNvPr>
          <p:cNvCxnSpPr>
            <a:cxnSpLocks/>
          </p:cNvCxnSpPr>
          <p:nvPr/>
        </p:nvCxnSpPr>
        <p:spPr>
          <a:xfrm flipH="1">
            <a:off x="3951175" y="2521372"/>
            <a:ext cx="2730948" cy="1060708"/>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78214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848B8-D3D9-47C2-8547-71325999E61A}"/>
              </a:ext>
            </a:extLst>
          </p:cNvPr>
          <p:cNvSpPr>
            <a:spLocks noGrp="1"/>
          </p:cNvSpPr>
          <p:nvPr>
            <p:ph type="title" idx="4294967295"/>
          </p:nvPr>
        </p:nvSpPr>
        <p:spPr>
          <a:xfrm>
            <a:off x="1428300" y="367484"/>
            <a:ext cx="11201400" cy="571500"/>
          </a:xfrm>
        </p:spPr>
        <p:txBody>
          <a:bodyPr/>
          <a:lstStyle/>
          <a:p>
            <a:r>
              <a:rPr lang="en-US" sz="2571" dirty="0">
                <a:cs typeface="Arial"/>
              </a:rPr>
              <a:t>Supply Commit &amp; Comparison Report – Parameters</a:t>
            </a:r>
            <a:endParaRPr lang="en-US" dirty="0">
              <a:latin typeface="+mj-lt"/>
            </a:endParaRPr>
          </a:p>
        </p:txBody>
      </p:sp>
      <p:sp>
        <p:nvSpPr>
          <p:cNvPr id="4" name="Rectangle 3">
            <a:extLst>
              <a:ext uri="{FF2B5EF4-FFF2-40B4-BE49-F238E27FC236}">
                <a16:creationId xmlns:a16="http://schemas.microsoft.com/office/drawing/2014/main" id="{B7FA502C-A278-4F52-9C8F-3EE0BBD7B64C}"/>
              </a:ext>
            </a:extLst>
          </p:cNvPr>
          <p:cNvSpPr/>
          <p:nvPr/>
        </p:nvSpPr>
        <p:spPr>
          <a:xfrm>
            <a:off x="1428300" y="1007274"/>
            <a:ext cx="9594949" cy="356123"/>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714" dirty="0">
                <a:solidFill>
                  <a:schemeClr val="dk1"/>
                </a:solidFill>
                <a:latin typeface="Calibri" panose="020F0502020204030204" pitchFamily="34" charset="0"/>
              </a:rPr>
              <a:t>When Click on Open, a new page will open which has parameter window</a:t>
            </a:r>
          </a:p>
        </p:txBody>
      </p:sp>
      <p:sp>
        <p:nvSpPr>
          <p:cNvPr id="7" name="TextBox 6">
            <a:extLst>
              <a:ext uri="{FF2B5EF4-FFF2-40B4-BE49-F238E27FC236}">
                <a16:creationId xmlns:a16="http://schemas.microsoft.com/office/drawing/2014/main" id="{A66F6217-2EFC-4726-BD90-3ECBA4F38853}"/>
              </a:ext>
            </a:extLst>
          </p:cNvPr>
          <p:cNvSpPr txBox="1"/>
          <p:nvPr/>
        </p:nvSpPr>
        <p:spPr>
          <a:xfrm>
            <a:off x="6746286" y="3198455"/>
            <a:ext cx="3595155" cy="1279581"/>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Provide different parameters to execute the report. Some of the parameters are mandatory and some optional. Select relevant parameters as applicable and click on Apply to run the report</a:t>
            </a:r>
            <a:endParaRPr lang="en-US" sz="1286" dirty="0">
              <a:solidFill>
                <a:prstClr val="black"/>
              </a:solidFill>
            </a:endParaRPr>
          </a:p>
          <a:p>
            <a:pPr marL="367383" indent="-367383" defTabSz="1306219">
              <a:buFontTx/>
              <a:buAutoNum type="arabicPeriod"/>
            </a:pPr>
            <a:endParaRPr lang="en-US" sz="1286" dirty="0">
              <a:solidFill>
                <a:prstClr val="black"/>
              </a:solidFill>
            </a:endParaRPr>
          </a:p>
        </p:txBody>
      </p:sp>
      <p:cxnSp>
        <p:nvCxnSpPr>
          <p:cNvPr id="8" name="Straight Arrow Connector 7">
            <a:extLst>
              <a:ext uri="{FF2B5EF4-FFF2-40B4-BE49-F238E27FC236}">
                <a16:creationId xmlns:a16="http://schemas.microsoft.com/office/drawing/2014/main" id="{6D878657-2FA2-4C42-87ED-7AB203C2C4B8}"/>
              </a:ext>
            </a:extLst>
          </p:cNvPr>
          <p:cNvCxnSpPr>
            <a:cxnSpLocks/>
            <a:stCxn id="7" idx="1"/>
          </p:cNvCxnSpPr>
          <p:nvPr/>
        </p:nvCxnSpPr>
        <p:spPr>
          <a:xfrm flipH="1" flipV="1">
            <a:off x="5705264" y="3597916"/>
            <a:ext cx="1041022" cy="24033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66BFF0B-4189-4DD8-A304-6C9F3A8F206E}"/>
              </a:ext>
            </a:extLst>
          </p:cNvPr>
          <p:cNvPicPr>
            <a:picLocks noChangeAspect="1"/>
          </p:cNvPicPr>
          <p:nvPr/>
        </p:nvPicPr>
        <p:blipFill>
          <a:blip r:embed="rId3"/>
          <a:stretch>
            <a:fillRect/>
          </a:stretch>
        </p:blipFill>
        <p:spPr>
          <a:xfrm>
            <a:off x="1449630" y="1825126"/>
            <a:ext cx="4255634" cy="4173991"/>
          </a:xfrm>
          <a:prstGeom prst="rect">
            <a:avLst/>
          </a:prstGeom>
        </p:spPr>
      </p:pic>
    </p:spTree>
    <p:extLst>
      <p:ext uri="{BB962C8B-B14F-4D97-AF65-F5344CB8AC3E}">
        <p14:creationId xmlns:p14="http://schemas.microsoft.com/office/powerpoint/2010/main" val="314941175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1905DC3-BCCC-4124-AEEA-428A71978E22}"/>
              </a:ext>
            </a:extLst>
          </p:cNvPr>
          <p:cNvPicPr>
            <a:picLocks noChangeAspect="1"/>
          </p:cNvPicPr>
          <p:nvPr/>
        </p:nvPicPr>
        <p:blipFill>
          <a:blip r:embed="rId3"/>
          <a:stretch>
            <a:fillRect/>
          </a:stretch>
        </p:blipFill>
        <p:spPr>
          <a:xfrm>
            <a:off x="1265889" y="1405479"/>
            <a:ext cx="9986580" cy="4047041"/>
          </a:xfrm>
          <a:prstGeom prst="rect">
            <a:avLst/>
          </a:prstGeom>
        </p:spPr>
      </p:pic>
      <p:sp>
        <p:nvSpPr>
          <p:cNvPr id="2" name="Title 1">
            <a:extLst>
              <a:ext uri="{FF2B5EF4-FFF2-40B4-BE49-F238E27FC236}">
                <a16:creationId xmlns:a16="http://schemas.microsoft.com/office/drawing/2014/main" id="{12A848B8-D3D9-47C2-8547-71325999E61A}"/>
              </a:ext>
            </a:extLst>
          </p:cNvPr>
          <p:cNvSpPr>
            <a:spLocks noGrp="1"/>
          </p:cNvSpPr>
          <p:nvPr>
            <p:ph type="title" idx="4294967295"/>
          </p:nvPr>
        </p:nvSpPr>
        <p:spPr>
          <a:xfrm>
            <a:off x="1298783" y="190501"/>
            <a:ext cx="9782175" cy="571500"/>
          </a:xfrm>
        </p:spPr>
        <p:txBody>
          <a:bodyPr/>
          <a:lstStyle/>
          <a:p>
            <a:r>
              <a:rPr lang="en-US" sz="2571" dirty="0">
                <a:cs typeface="Arial"/>
              </a:rPr>
              <a:t>Supply Commit &amp; Comparison Report – HTML Output</a:t>
            </a:r>
            <a:endParaRPr lang="en-US" dirty="0">
              <a:latin typeface="+mj-lt"/>
            </a:endParaRPr>
          </a:p>
        </p:txBody>
      </p:sp>
      <p:sp>
        <p:nvSpPr>
          <p:cNvPr id="4" name="Rectangle 3">
            <a:extLst>
              <a:ext uri="{FF2B5EF4-FFF2-40B4-BE49-F238E27FC236}">
                <a16:creationId xmlns:a16="http://schemas.microsoft.com/office/drawing/2014/main" id="{B7FA502C-A278-4F52-9C8F-3EE0BBD7B64C}"/>
              </a:ext>
            </a:extLst>
          </p:cNvPr>
          <p:cNvSpPr/>
          <p:nvPr/>
        </p:nvSpPr>
        <p:spPr>
          <a:xfrm>
            <a:off x="1265889" y="863307"/>
            <a:ext cx="9847964" cy="356123"/>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714" dirty="0">
                <a:solidFill>
                  <a:schemeClr val="dk1"/>
                </a:solidFill>
                <a:latin typeface="Calibri" panose="020F0502020204030204" pitchFamily="34" charset="0"/>
              </a:rPr>
              <a:t>Provide relevant parameters and click on Apply</a:t>
            </a:r>
          </a:p>
        </p:txBody>
      </p:sp>
      <p:sp>
        <p:nvSpPr>
          <p:cNvPr id="7" name="TextBox 6">
            <a:extLst>
              <a:ext uri="{FF2B5EF4-FFF2-40B4-BE49-F238E27FC236}">
                <a16:creationId xmlns:a16="http://schemas.microsoft.com/office/drawing/2014/main" id="{A66F6217-2EFC-4726-BD90-3ECBA4F38853}"/>
              </a:ext>
            </a:extLst>
          </p:cNvPr>
          <p:cNvSpPr txBox="1"/>
          <p:nvPr/>
        </p:nvSpPr>
        <p:spPr>
          <a:xfrm>
            <a:off x="3199351" y="5585793"/>
            <a:ext cx="3982067" cy="1081706"/>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Report output can be viewed on the screen by selecting WO HTML Order Forecast Comparison Data Report tab or can be downloaded in excel format using WO Excel Order Forecast Comparison Data Report </a:t>
            </a:r>
            <a:endParaRPr lang="en-US" sz="1286" dirty="0">
              <a:solidFill>
                <a:prstClr val="black"/>
              </a:solidFill>
            </a:endParaRPr>
          </a:p>
        </p:txBody>
      </p:sp>
      <p:cxnSp>
        <p:nvCxnSpPr>
          <p:cNvPr id="8" name="Straight Arrow Connector 7">
            <a:extLst>
              <a:ext uri="{FF2B5EF4-FFF2-40B4-BE49-F238E27FC236}">
                <a16:creationId xmlns:a16="http://schemas.microsoft.com/office/drawing/2014/main" id="{6D878657-2FA2-4C42-87ED-7AB203C2C4B8}"/>
              </a:ext>
            </a:extLst>
          </p:cNvPr>
          <p:cNvCxnSpPr>
            <a:cxnSpLocks/>
          </p:cNvCxnSpPr>
          <p:nvPr/>
        </p:nvCxnSpPr>
        <p:spPr>
          <a:xfrm flipV="1">
            <a:off x="5476240" y="5210379"/>
            <a:ext cx="138572" cy="375414"/>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39302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D53786-A448-4586-9447-727D773CA0BE}"/>
              </a:ext>
            </a:extLst>
          </p:cNvPr>
          <p:cNvPicPr>
            <a:picLocks noChangeAspect="1"/>
          </p:cNvPicPr>
          <p:nvPr/>
        </p:nvPicPr>
        <p:blipFill>
          <a:blip r:embed="rId3"/>
          <a:stretch>
            <a:fillRect/>
          </a:stretch>
        </p:blipFill>
        <p:spPr>
          <a:xfrm>
            <a:off x="1172018" y="1928672"/>
            <a:ext cx="9847964" cy="3000656"/>
          </a:xfrm>
          <a:prstGeom prst="rect">
            <a:avLst/>
          </a:prstGeom>
        </p:spPr>
      </p:pic>
      <p:sp>
        <p:nvSpPr>
          <p:cNvPr id="2" name="Title 1">
            <a:extLst>
              <a:ext uri="{FF2B5EF4-FFF2-40B4-BE49-F238E27FC236}">
                <a16:creationId xmlns:a16="http://schemas.microsoft.com/office/drawing/2014/main" id="{12A848B8-D3D9-47C2-8547-71325999E61A}"/>
              </a:ext>
            </a:extLst>
          </p:cNvPr>
          <p:cNvSpPr>
            <a:spLocks noGrp="1"/>
          </p:cNvSpPr>
          <p:nvPr>
            <p:ph type="title" idx="4294967295"/>
          </p:nvPr>
        </p:nvSpPr>
        <p:spPr>
          <a:xfrm>
            <a:off x="1172018" y="546602"/>
            <a:ext cx="9661525" cy="571500"/>
          </a:xfrm>
        </p:spPr>
        <p:txBody>
          <a:bodyPr/>
          <a:lstStyle/>
          <a:p>
            <a:r>
              <a:rPr lang="en-US" sz="2571" dirty="0">
                <a:cs typeface="Arial"/>
              </a:rPr>
              <a:t>Supply Commit &amp; Comparison Report – Excel Output</a:t>
            </a:r>
            <a:endParaRPr lang="en-US" dirty="0">
              <a:latin typeface="+mj-lt"/>
            </a:endParaRPr>
          </a:p>
        </p:txBody>
      </p:sp>
      <p:sp>
        <p:nvSpPr>
          <p:cNvPr id="4" name="Rectangle 3">
            <a:extLst>
              <a:ext uri="{FF2B5EF4-FFF2-40B4-BE49-F238E27FC236}">
                <a16:creationId xmlns:a16="http://schemas.microsoft.com/office/drawing/2014/main" id="{B7FA502C-A278-4F52-9C8F-3EE0BBD7B64C}"/>
              </a:ext>
            </a:extLst>
          </p:cNvPr>
          <p:cNvSpPr/>
          <p:nvPr/>
        </p:nvSpPr>
        <p:spPr>
          <a:xfrm>
            <a:off x="1172018" y="1232557"/>
            <a:ext cx="9847964" cy="356123"/>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714" dirty="0">
                <a:solidFill>
                  <a:schemeClr val="dk1"/>
                </a:solidFill>
                <a:latin typeface="Calibri" panose="020F0502020204030204" pitchFamily="34" charset="0"/>
              </a:rPr>
              <a:t>Provide relevant parameters and click on Apply after selecting Excel Tab</a:t>
            </a:r>
          </a:p>
        </p:txBody>
      </p:sp>
      <p:sp>
        <p:nvSpPr>
          <p:cNvPr id="7" name="TextBox 6">
            <a:extLst>
              <a:ext uri="{FF2B5EF4-FFF2-40B4-BE49-F238E27FC236}">
                <a16:creationId xmlns:a16="http://schemas.microsoft.com/office/drawing/2014/main" id="{A66F6217-2EFC-4726-BD90-3ECBA4F38853}"/>
              </a:ext>
            </a:extLst>
          </p:cNvPr>
          <p:cNvSpPr txBox="1"/>
          <p:nvPr/>
        </p:nvSpPr>
        <p:spPr>
          <a:xfrm>
            <a:off x="3402551" y="5511591"/>
            <a:ext cx="3982067" cy="685957"/>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Report output can be downloaded in excel format using WO Excel Order Forecast Commit Analysis Data Report </a:t>
            </a:r>
            <a:endParaRPr lang="en-US" sz="1286" dirty="0">
              <a:solidFill>
                <a:prstClr val="black"/>
              </a:solidFill>
            </a:endParaRPr>
          </a:p>
        </p:txBody>
      </p:sp>
      <p:cxnSp>
        <p:nvCxnSpPr>
          <p:cNvPr id="8" name="Straight Arrow Connector 7">
            <a:extLst>
              <a:ext uri="{FF2B5EF4-FFF2-40B4-BE49-F238E27FC236}">
                <a16:creationId xmlns:a16="http://schemas.microsoft.com/office/drawing/2014/main" id="{6D878657-2FA2-4C42-87ED-7AB203C2C4B8}"/>
              </a:ext>
            </a:extLst>
          </p:cNvPr>
          <p:cNvCxnSpPr>
            <a:cxnSpLocks/>
          </p:cNvCxnSpPr>
          <p:nvPr/>
        </p:nvCxnSpPr>
        <p:spPr>
          <a:xfrm flipV="1">
            <a:off x="5614812" y="4929328"/>
            <a:ext cx="237348" cy="582265"/>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73424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93683" y="450248"/>
            <a:ext cx="11607800" cy="823912"/>
          </a:xfrm>
        </p:spPr>
        <p:txBody>
          <a:bodyPr wrap="square" anchor="b">
            <a:normAutofit/>
          </a:bodyPr>
          <a:lstStyle/>
          <a:p>
            <a:r>
              <a:rPr lang="en-US" dirty="0"/>
              <a:t>Topic Learning Summary</a:t>
            </a:r>
          </a:p>
        </p:txBody>
      </p:sp>
      <p:graphicFrame>
        <p:nvGraphicFramePr>
          <p:cNvPr id="7" name="Content Placeholder 4">
            <a:extLst>
              <a:ext uri="{FF2B5EF4-FFF2-40B4-BE49-F238E27FC236}">
                <a16:creationId xmlns:a16="http://schemas.microsoft.com/office/drawing/2014/main" id="{B5B5997A-1905-096A-4029-5119E99DAFD2}"/>
              </a:ext>
            </a:extLst>
          </p:cNvPr>
          <p:cNvGraphicFramePr>
            <a:graphicFrameLocks noGrp="1"/>
          </p:cNvGraphicFramePr>
          <p:nvPr>
            <p:ph sz="quarter" idx="4294967295"/>
            <p:extLst>
              <p:ext uri="{D42A27DB-BD31-4B8C-83A1-F6EECF244321}">
                <p14:modId xmlns:p14="http://schemas.microsoft.com/office/powerpoint/2010/main" val="3767545160"/>
              </p:ext>
            </p:extLst>
          </p:nvPr>
        </p:nvGraphicFramePr>
        <p:xfrm>
          <a:off x="1007570" y="1753093"/>
          <a:ext cx="10721975" cy="3559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911337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31921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F055-D88E-7A46-9DF8-1F2DE900E698}"/>
              </a:ext>
            </a:extLst>
          </p:cNvPr>
          <p:cNvSpPr>
            <a:spLocks noGrp="1"/>
          </p:cNvSpPr>
          <p:nvPr>
            <p:ph type="ctrTitle" idx="4294967295"/>
          </p:nvPr>
        </p:nvSpPr>
        <p:spPr>
          <a:xfrm>
            <a:off x="396240" y="2371725"/>
            <a:ext cx="9339263" cy="862013"/>
          </a:xfrm>
        </p:spPr>
        <p:txBody>
          <a:bodyPr/>
          <a:lstStyle/>
          <a:p>
            <a:r>
              <a:rPr lang="en-US" sz="3600" dirty="0"/>
              <a:t>FORECAST COMMIT ANALYSIS REPORT</a:t>
            </a:r>
          </a:p>
        </p:txBody>
      </p:sp>
    </p:spTree>
    <p:extLst>
      <p:ext uri="{BB962C8B-B14F-4D97-AF65-F5344CB8AC3E}">
        <p14:creationId xmlns:p14="http://schemas.microsoft.com/office/powerpoint/2010/main" val="911793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EA28B498-AE98-493D-BEBE-095F57DBDBA1}"/>
              </a:ext>
            </a:extLst>
          </p:cNvPr>
          <p:cNvSpPr>
            <a:spLocks noGrp="1"/>
          </p:cNvSpPr>
          <p:nvPr>
            <p:ph type="title" idx="4294967295"/>
          </p:nvPr>
        </p:nvSpPr>
        <p:spPr>
          <a:xfrm>
            <a:off x="1265889" y="268802"/>
            <a:ext cx="9594850" cy="488950"/>
          </a:xfrm>
        </p:spPr>
        <p:txBody>
          <a:bodyPr/>
          <a:lstStyle/>
          <a:p>
            <a:pPr eaLnBrk="0" fontAlgn="base" hangingPunct="0">
              <a:spcBef>
                <a:spcPct val="20000"/>
              </a:spcBef>
              <a:spcAft>
                <a:spcPct val="0"/>
              </a:spcAft>
              <a:buSzPct val="145000"/>
            </a:pPr>
            <a:r>
              <a:rPr lang="en-US" dirty="0">
                <a:cs typeface="Arial"/>
              </a:rPr>
              <a:t>Forecast Commit Analysis Report</a:t>
            </a:r>
          </a:p>
        </p:txBody>
      </p:sp>
      <p:sp>
        <p:nvSpPr>
          <p:cNvPr id="30" name="Rectangle 29"/>
          <p:cNvSpPr/>
          <p:nvPr/>
        </p:nvSpPr>
        <p:spPr>
          <a:xfrm>
            <a:off x="9305814" y="695375"/>
            <a:ext cx="1305037" cy="293478"/>
          </a:xfrm>
          <a:prstGeom prst="rect">
            <a:avLst/>
          </a:prstGeom>
        </p:spPr>
        <p:txBody>
          <a:bodyPr wrap="none">
            <a:spAutoFit/>
          </a:bodyPr>
          <a:lstStyle/>
          <a:p>
            <a:pPr algn="ctr">
              <a:spcAft>
                <a:spcPts val="514"/>
              </a:spcAft>
            </a:pPr>
            <a:r>
              <a:rPr lang="en-US" sz="1307" b="1" dirty="0">
                <a:solidFill>
                  <a:schemeClr val="bg1"/>
                </a:solidFill>
              </a:rPr>
              <a:t>Formatting Tip</a:t>
            </a:r>
          </a:p>
        </p:txBody>
      </p:sp>
      <p:sp>
        <p:nvSpPr>
          <p:cNvPr id="3" name="Rectangle 2"/>
          <p:cNvSpPr/>
          <p:nvPr/>
        </p:nvSpPr>
        <p:spPr>
          <a:xfrm>
            <a:off x="1265889" y="757752"/>
            <a:ext cx="9920277" cy="1569660"/>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600" dirty="0"/>
              <a:t>Forecast is published to Suppliers every week and Supplier will provide Commit against the Forecast every week. When the Forecast is published to the supplier and after the commitment is received from suppliers, planners &amp; Suppliers will need some additional information along with forecast &amp; commit values to arrive at some critical decisions. The additional details along with the forecast and commit details will help planner &amp; suppliers to take necessary action to correct the plan. The report will provide the additional details as required in a specific format and will have the functionality to download the report in excel format also</a:t>
            </a:r>
            <a:endParaRPr lang="en-US" sz="1600" dirty="0">
              <a:solidFill>
                <a:schemeClr val="dk1"/>
              </a:solidFill>
              <a:latin typeface="Calibri" panose="020F0502020204030204" pitchFamily="34" charset="0"/>
            </a:endParaRPr>
          </a:p>
        </p:txBody>
      </p:sp>
      <p:pic>
        <p:nvPicPr>
          <p:cNvPr id="4" name="Picture 3">
            <a:extLst>
              <a:ext uri="{FF2B5EF4-FFF2-40B4-BE49-F238E27FC236}">
                <a16:creationId xmlns:a16="http://schemas.microsoft.com/office/drawing/2014/main" id="{07C7781B-DDB3-409C-9773-DFAAD594BBF5}"/>
              </a:ext>
            </a:extLst>
          </p:cNvPr>
          <p:cNvPicPr>
            <a:picLocks noChangeAspect="1"/>
          </p:cNvPicPr>
          <p:nvPr/>
        </p:nvPicPr>
        <p:blipFill>
          <a:blip r:embed="rId3"/>
          <a:stretch>
            <a:fillRect/>
          </a:stretch>
        </p:blipFill>
        <p:spPr>
          <a:xfrm>
            <a:off x="1265889" y="2430995"/>
            <a:ext cx="9929813" cy="3837214"/>
          </a:xfrm>
          <a:prstGeom prst="rect">
            <a:avLst/>
          </a:prstGeom>
        </p:spPr>
      </p:pic>
    </p:spTree>
    <p:extLst>
      <p:ext uri="{BB962C8B-B14F-4D97-AF65-F5344CB8AC3E}">
        <p14:creationId xmlns:p14="http://schemas.microsoft.com/office/powerpoint/2010/main" val="331974223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E611F9-3CC0-4E64-9376-8DEEC468B622}"/>
              </a:ext>
            </a:extLst>
          </p:cNvPr>
          <p:cNvPicPr>
            <a:picLocks noChangeAspect="1"/>
          </p:cNvPicPr>
          <p:nvPr/>
        </p:nvPicPr>
        <p:blipFill>
          <a:blip r:embed="rId3"/>
          <a:stretch>
            <a:fillRect/>
          </a:stretch>
        </p:blipFill>
        <p:spPr>
          <a:xfrm>
            <a:off x="1357631" y="1548580"/>
            <a:ext cx="9542009" cy="5007587"/>
          </a:xfrm>
          <a:prstGeom prst="rect">
            <a:avLst/>
          </a:prstGeom>
        </p:spPr>
      </p:pic>
      <p:sp>
        <p:nvSpPr>
          <p:cNvPr id="2" name="Title 1">
            <a:extLst>
              <a:ext uri="{FF2B5EF4-FFF2-40B4-BE49-F238E27FC236}">
                <a16:creationId xmlns:a16="http://schemas.microsoft.com/office/drawing/2014/main" id="{12A848B8-D3D9-47C2-8547-71325999E61A}"/>
              </a:ext>
            </a:extLst>
          </p:cNvPr>
          <p:cNvSpPr>
            <a:spLocks noGrp="1"/>
          </p:cNvSpPr>
          <p:nvPr>
            <p:ph type="title" idx="4294967295"/>
          </p:nvPr>
        </p:nvSpPr>
        <p:spPr>
          <a:xfrm>
            <a:off x="1265890" y="190500"/>
            <a:ext cx="11201400" cy="571500"/>
          </a:xfrm>
        </p:spPr>
        <p:txBody>
          <a:bodyPr/>
          <a:lstStyle/>
          <a:p>
            <a:r>
              <a:rPr lang="en-US" sz="2571" dirty="0">
                <a:cs typeface="Arial"/>
              </a:rPr>
              <a:t>Forecast Commit Analysis Report – How to Run</a:t>
            </a:r>
            <a:endParaRPr lang="en-US" dirty="0">
              <a:latin typeface="+mj-lt"/>
            </a:endParaRPr>
          </a:p>
        </p:txBody>
      </p:sp>
      <p:sp>
        <p:nvSpPr>
          <p:cNvPr id="4" name="Rectangle 3">
            <a:extLst>
              <a:ext uri="{FF2B5EF4-FFF2-40B4-BE49-F238E27FC236}">
                <a16:creationId xmlns:a16="http://schemas.microsoft.com/office/drawing/2014/main" id="{B7FA502C-A278-4F52-9C8F-3EE0BBD7B64C}"/>
              </a:ext>
            </a:extLst>
          </p:cNvPr>
          <p:cNvSpPr/>
          <p:nvPr/>
        </p:nvSpPr>
        <p:spPr>
          <a:xfrm>
            <a:off x="1265890" y="762000"/>
            <a:ext cx="9594949" cy="619913"/>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714" dirty="0">
                <a:solidFill>
                  <a:schemeClr val="dk1"/>
                </a:solidFill>
                <a:latin typeface="Calibri" panose="020F0502020204030204" pitchFamily="34" charset="0"/>
              </a:rPr>
              <a:t>Navigation  – Supplier Portal </a:t>
            </a:r>
            <a:r>
              <a:rPr lang="en-US" sz="1714" dirty="0">
                <a:solidFill>
                  <a:schemeClr val="dk1"/>
                </a:solidFill>
                <a:latin typeface="Calibri" panose="020F0502020204030204" pitchFamily="34" charset="0"/>
                <a:sym typeface="Wingdings" panose="05000000000000000000" pitchFamily="2" charset="2"/>
              </a:rPr>
              <a:t> Reports displayed on Left Side  Click on </a:t>
            </a:r>
            <a:r>
              <a:rPr lang="en-US" sz="1714" dirty="0">
                <a:solidFill>
                  <a:schemeClr val="dk1"/>
                </a:solidFill>
                <a:latin typeface="Calibri" panose="020F0502020204030204" pitchFamily="34" charset="0"/>
              </a:rPr>
              <a:t>WD Order Forecast &amp; Commit Analysis Report</a:t>
            </a:r>
          </a:p>
        </p:txBody>
      </p:sp>
      <p:sp>
        <p:nvSpPr>
          <p:cNvPr id="11" name="TextBox 10">
            <a:extLst>
              <a:ext uri="{FF2B5EF4-FFF2-40B4-BE49-F238E27FC236}">
                <a16:creationId xmlns:a16="http://schemas.microsoft.com/office/drawing/2014/main" id="{7606DBE5-8258-47EF-9DBB-E7F693039A50}"/>
              </a:ext>
            </a:extLst>
          </p:cNvPr>
          <p:cNvSpPr txBox="1"/>
          <p:nvPr/>
        </p:nvSpPr>
        <p:spPr>
          <a:xfrm>
            <a:off x="6682121" y="2175125"/>
            <a:ext cx="1846594" cy="685957"/>
          </a:xfrm>
          <a:prstGeom prst="rect">
            <a:avLst/>
          </a:prstGeom>
          <a:solidFill>
            <a:schemeClr val="accent3">
              <a:lumMod val="20000"/>
              <a:lumOff val="80000"/>
            </a:schemeClr>
          </a:solidFill>
        </p:spPr>
        <p:txBody>
          <a:bodyPr wrap="square" rtlCol="0">
            <a:spAutoFit/>
          </a:bodyPr>
          <a:lstStyle/>
          <a:p>
            <a:pPr defTabSz="1306219"/>
            <a:r>
              <a:rPr lang="en-US" sz="1286" dirty="0">
                <a:solidFill>
                  <a:prstClr val="black"/>
                </a:solidFill>
              </a:rPr>
              <a:t>Click on report and the report will open in a new window</a:t>
            </a:r>
          </a:p>
        </p:txBody>
      </p:sp>
      <p:cxnSp>
        <p:nvCxnSpPr>
          <p:cNvPr id="12" name="Straight Arrow Connector 11">
            <a:extLst>
              <a:ext uri="{FF2B5EF4-FFF2-40B4-BE49-F238E27FC236}">
                <a16:creationId xmlns:a16="http://schemas.microsoft.com/office/drawing/2014/main" id="{C8E66099-32E4-4546-BE84-BB82BE77799E}"/>
              </a:ext>
            </a:extLst>
          </p:cNvPr>
          <p:cNvCxnSpPr>
            <a:cxnSpLocks/>
          </p:cNvCxnSpPr>
          <p:nvPr/>
        </p:nvCxnSpPr>
        <p:spPr>
          <a:xfrm flipH="1">
            <a:off x="4066231" y="2521372"/>
            <a:ext cx="2615890" cy="907629"/>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6016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41BBE79-8A50-42AD-91BB-8F996428E17F}"/>
              </a:ext>
            </a:extLst>
          </p:cNvPr>
          <p:cNvPicPr>
            <a:picLocks noChangeAspect="1"/>
          </p:cNvPicPr>
          <p:nvPr/>
        </p:nvPicPr>
        <p:blipFill>
          <a:blip r:embed="rId3"/>
          <a:stretch>
            <a:fillRect/>
          </a:stretch>
        </p:blipFill>
        <p:spPr>
          <a:xfrm>
            <a:off x="1743360" y="1347107"/>
            <a:ext cx="8210265" cy="4163786"/>
          </a:xfrm>
          <a:prstGeom prst="rect">
            <a:avLst/>
          </a:prstGeom>
        </p:spPr>
      </p:pic>
      <p:sp>
        <p:nvSpPr>
          <p:cNvPr id="2" name="Title 1">
            <a:extLst>
              <a:ext uri="{FF2B5EF4-FFF2-40B4-BE49-F238E27FC236}">
                <a16:creationId xmlns:a16="http://schemas.microsoft.com/office/drawing/2014/main" id="{12A848B8-D3D9-47C2-8547-71325999E61A}"/>
              </a:ext>
            </a:extLst>
          </p:cNvPr>
          <p:cNvSpPr>
            <a:spLocks noGrp="1"/>
          </p:cNvSpPr>
          <p:nvPr>
            <p:ph type="title" idx="4294967295"/>
          </p:nvPr>
        </p:nvSpPr>
        <p:spPr>
          <a:xfrm>
            <a:off x="1265890" y="190501"/>
            <a:ext cx="11201400" cy="571500"/>
          </a:xfrm>
        </p:spPr>
        <p:txBody>
          <a:bodyPr/>
          <a:lstStyle/>
          <a:p>
            <a:r>
              <a:rPr lang="en-US" sz="2571" dirty="0">
                <a:cs typeface="Arial"/>
              </a:rPr>
              <a:t>Forecast Commit Analysis Report – Parameters</a:t>
            </a:r>
            <a:endParaRPr lang="en-US" dirty="0">
              <a:latin typeface="+mj-lt"/>
            </a:endParaRPr>
          </a:p>
        </p:txBody>
      </p:sp>
      <p:sp>
        <p:nvSpPr>
          <p:cNvPr id="4" name="Rectangle 3">
            <a:extLst>
              <a:ext uri="{FF2B5EF4-FFF2-40B4-BE49-F238E27FC236}">
                <a16:creationId xmlns:a16="http://schemas.microsoft.com/office/drawing/2014/main" id="{B7FA502C-A278-4F52-9C8F-3EE0BBD7B64C}"/>
              </a:ext>
            </a:extLst>
          </p:cNvPr>
          <p:cNvSpPr/>
          <p:nvPr/>
        </p:nvSpPr>
        <p:spPr>
          <a:xfrm>
            <a:off x="1265890" y="762001"/>
            <a:ext cx="9594949" cy="356123"/>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714" dirty="0">
                <a:solidFill>
                  <a:schemeClr val="dk1"/>
                </a:solidFill>
                <a:latin typeface="Calibri" panose="020F0502020204030204" pitchFamily="34" charset="0"/>
              </a:rPr>
              <a:t>When Click on Open, a new page will open which has parameter window</a:t>
            </a:r>
          </a:p>
        </p:txBody>
      </p:sp>
      <p:sp>
        <p:nvSpPr>
          <p:cNvPr id="7" name="TextBox 6">
            <a:extLst>
              <a:ext uri="{FF2B5EF4-FFF2-40B4-BE49-F238E27FC236}">
                <a16:creationId xmlns:a16="http://schemas.microsoft.com/office/drawing/2014/main" id="{A66F6217-2EFC-4726-BD90-3ECBA4F38853}"/>
              </a:ext>
            </a:extLst>
          </p:cNvPr>
          <p:cNvSpPr txBox="1"/>
          <p:nvPr/>
        </p:nvSpPr>
        <p:spPr>
          <a:xfrm>
            <a:off x="7093926" y="3544650"/>
            <a:ext cx="3595155" cy="2071080"/>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Provide different parameters to execute the report. Some of the parameters are mandatory and some optional. Select relevant parameters as applicable and click on Apply to run the report</a:t>
            </a:r>
          </a:p>
          <a:p>
            <a:pPr defTabSz="1306219"/>
            <a:endParaRPr lang="en-US" sz="1286" b="1" dirty="0">
              <a:solidFill>
                <a:prstClr val="black"/>
              </a:solidFill>
            </a:endParaRPr>
          </a:p>
          <a:p>
            <a:pPr defTabSz="1306219"/>
            <a:r>
              <a:rPr lang="en-US" sz="1286" b="1" dirty="0">
                <a:solidFill>
                  <a:prstClr val="black"/>
                </a:solidFill>
              </a:rPr>
              <a:t>If Excel output is required, click on the WD Excel Order Forecast and Commit Analysis Report Tab and click Apply.</a:t>
            </a:r>
            <a:endParaRPr lang="en-US" sz="1286" dirty="0">
              <a:solidFill>
                <a:prstClr val="black"/>
              </a:solidFill>
            </a:endParaRPr>
          </a:p>
          <a:p>
            <a:pPr marL="367383" indent="-367383" defTabSz="1306219">
              <a:buFontTx/>
              <a:buAutoNum type="arabicPeriod"/>
            </a:pPr>
            <a:endParaRPr lang="en-US" sz="1286" dirty="0">
              <a:solidFill>
                <a:prstClr val="black"/>
              </a:solidFill>
            </a:endParaRPr>
          </a:p>
        </p:txBody>
      </p:sp>
      <p:cxnSp>
        <p:nvCxnSpPr>
          <p:cNvPr id="8" name="Straight Arrow Connector 7">
            <a:extLst>
              <a:ext uri="{FF2B5EF4-FFF2-40B4-BE49-F238E27FC236}">
                <a16:creationId xmlns:a16="http://schemas.microsoft.com/office/drawing/2014/main" id="{6D878657-2FA2-4C42-87ED-7AB203C2C4B8}"/>
              </a:ext>
            </a:extLst>
          </p:cNvPr>
          <p:cNvCxnSpPr>
            <a:cxnSpLocks/>
          </p:cNvCxnSpPr>
          <p:nvPr/>
        </p:nvCxnSpPr>
        <p:spPr>
          <a:xfrm flipH="1" flipV="1">
            <a:off x="5124955" y="2721400"/>
            <a:ext cx="1968972" cy="1367355"/>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28042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0BED46-23A0-40F7-8296-7F5EA6D822F8}"/>
              </a:ext>
            </a:extLst>
          </p:cNvPr>
          <p:cNvPicPr>
            <a:picLocks noChangeAspect="1"/>
          </p:cNvPicPr>
          <p:nvPr/>
        </p:nvPicPr>
        <p:blipFill>
          <a:blip r:embed="rId3"/>
          <a:stretch>
            <a:fillRect/>
          </a:stretch>
        </p:blipFill>
        <p:spPr>
          <a:xfrm>
            <a:off x="1156607" y="1489982"/>
            <a:ext cx="9878786" cy="3878036"/>
          </a:xfrm>
          <a:prstGeom prst="rect">
            <a:avLst/>
          </a:prstGeom>
        </p:spPr>
      </p:pic>
      <p:sp>
        <p:nvSpPr>
          <p:cNvPr id="2" name="Title 1">
            <a:extLst>
              <a:ext uri="{FF2B5EF4-FFF2-40B4-BE49-F238E27FC236}">
                <a16:creationId xmlns:a16="http://schemas.microsoft.com/office/drawing/2014/main" id="{12A848B8-D3D9-47C2-8547-71325999E61A}"/>
              </a:ext>
            </a:extLst>
          </p:cNvPr>
          <p:cNvSpPr>
            <a:spLocks noGrp="1"/>
          </p:cNvSpPr>
          <p:nvPr>
            <p:ph type="title" idx="4294967295"/>
          </p:nvPr>
        </p:nvSpPr>
        <p:spPr>
          <a:xfrm>
            <a:off x="1265889" y="190501"/>
            <a:ext cx="11201400" cy="571500"/>
          </a:xfrm>
        </p:spPr>
        <p:txBody>
          <a:bodyPr/>
          <a:lstStyle/>
          <a:p>
            <a:r>
              <a:rPr lang="en-US" sz="2571" dirty="0">
                <a:cs typeface="Arial"/>
              </a:rPr>
              <a:t>Forecast Commit Analysis Report – HTML Output</a:t>
            </a:r>
            <a:endParaRPr lang="en-US" dirty="0">
              <a:latin typeface="+mj-lt"/>
            </a:endParaRPr>
          </a:p>
        </p:txBody>
      </p:sp>
      <p:sp>
        <p:nvSpPr>
          <p:cNvPr id="4" name="Rectangle 3">
            <a:extLst>
              <a:ext uri="{FF2B5EF4-FFF2-40B4-BE49-F238E27FC236}">
                <a16:creationId xmlns:a16="http://schemas.microsoft.com/office/drawing/2014/main" id="{B7FA502C-A278-4F52-9C8F-3EE0BBD7B64C}"/>
              </a:ext>
            </a:extLst>
          </p:cNvPr>
          <p:cNvSpPr/>
          <p:nvPr/>
        </p:nvSpPr>
        <p:spPr>
          <a:xfrm>
            <a:off x="1265889" y="762001"/>
            <a:ext cx="9847964" cy="356123"/>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714" dirty="0">
                <a:solidFill>
                  <a:schemeClr val="dk1"/>
                </a:solidFill>
                <a:latin typeface="Calibri" panose="020F0502020204030204" pitchFamily="34" charset="0"/>
              </a:rPr>
              <a:t>Provide relevant parameters and click on Apply </a:t>
            </a:r>
          </a:p>
        </p:txBody>
      </p:sp>
      <p:sp>
        <p:nvSpPr>
          <p:cNvPr id="7" name="TextBox 6">
            <a:extLst>
              <a:ext uri="{FF2B5EF4-FFF2-40B4-BE49-F238E27FC236}">
                <a16:creationId xmlns:a16="http://schemas.microsoft.com/office/drawing/2014/main" id="{A66F6217-2EFC-4726-BD90-3ECBA4F38853}"/>
              </a:ext>
            </a:extLst>
          </p:cNvPr>
          <p:cNvSpPr txBox="1"/>
          <p:nvPr/>
        </p:nvSpPr>
        <p:spPr>
          <a:xfrm>
            <a:off x="3402551" y="5511590"/>
            <a:ext cx="3982067" cy="1081706"/>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Report output can be viewed on the screen by selecting WO HTML Order Forecast Commit Analysis Data Report tab or can be downloaded in excel format using WO Excel Order Forecast Commit Analysis Data Report </a:t>
            </a:r>
            <a:endParaRPr lang="en-US" sz="1286" dirty="0">
              <a:solidFill>
                <a:prstClr val="black"/>
              </a:solidFill>
            </a:endParaRPr>
          </a:p>
        </p:txBody>
      </p:sp>
      <p:cxnSp>
        <p:nvCxnSpPr>
          <p:cNvPr id="8" name="Straight Arrow Connector 7">
            <a:extLst>
              <a:ext uri="{FF2B5EF4-FFF2-40B4-BE49-F238E27FC236}">
                <a16:creationId xmlns:a16="http://schemas.microsoft.com/office/drawing/2014/main" id="{6D878657-2FA2-4C42-87ED-7AB203C2C4B8}"/>
              </a:ext>
            </a:extLst>
          </p:cNvPr>
          <p:cNvCxnSpPr>
            <a:cxnSpLocks/>
          </p:cNvCxnSpPr>
          <p:nvPr/>
        </p:nvCxnSpPr>
        <p:spPr>
          <a:xfrm flipH="1" flipV="1">
            <a:off x="2328029" y="1769807"/>
            <a:ext cx="3286783" cy="3741785"/>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73868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5CFBEB-480C-42DB-9A86-369CAA6260C9}"/>
              </a:ext>
            </a:extLst>
          </p:cNvPr>
          <p:cNvPicPr>
            <a:picLocks noChangeAspect="1"/>
          </p:cNvPicPr>
          <p:nvPr/>
        </p:nvPicPr>
        <p:blipFill>
          <a:blip r:embed="rId3"/>
          <a:stretch>
            <a:fillRect/>
          </a:stretch>
        </p:blipFill>
        <p:spPr>
          <a:xfrm>
            <a:off x="669908" y="1828800"/>
            <a:ext cx="11041829" cy="3225039"/>
          </a:xfrm>
          <a:prstGeom prst="rect">
            <a:avLst/>
          </a:prstGeom>
        </p:spPr>
      </p:pic>
      <p:sp>
        <p:nvSpPr>
          <p:cNvPr id="2" name="Title 1">
            <a:extLst>
              <a:ext uri="{FF2B5EF4-FFF2-40B4-BE49-F238E27FC236}">
                <a16:creationId xmlns:a16="http://schemas.microsoft.com/office/drawing/2014/main" id="{12A848B8-D3D9-47C2-8547-71325999E61A}"/>
              </a:ext>
            </a:extLst>
          </p:cNvPr>
          <p:cNvSpPr>
            <a:spLocks noGrp="1"/>
          </p:cNvSpPr>
          <p:nvPr>
            <p:ph type="title" idx="4294967295"/>
          </p:nvPr>
        </p:nvSpPr>
        <p:spPr>
          <a:xfrm>
            <a:off x="1172018" y="571345"/>
            <a:ext cx="11201400" cy="571500"/>
          </a:xfrm>
        </p:spPr>
        <p:txBody>
          <a:bodyPr/>
          <a:lstStyle/>
          <a:p>
            <a:r>
              <a:rPr lang="en-US" sz="2571" dirty="0">
                <a:cs typeface="Arial"/>
              </a:rPr>
              <a:t>Forecast Commit Analysis Report – Excel Output</a:t>
            </a:r>
            <a:endParaRPr lang="en-US" dirty="0">
              <a:latin typeface="+mj-lt"/>
            </a:endParaRPr>
          </a:p>
        </p:txBody>
      </p:sp>
      <p:sp>
        <p:nvSpPr>
          <p:cNvPr id="4" name="Rectangle 3">
            <a:extLst>
              <a:ext uri="{FF2B5EF4-FFF2-40B4-BE49-F238E27FC236}">
                <a16:creationId xmlns:a16="http://schemas.microsoft.com/office/drawing/2014/main" id="{B7FA502C-A278-4F52-9C8F-3EE0BBD7B64C}"/>
              </a:ext>
            </a:extLst>
          </p:cNvPr>
          <p:cNvSpPr/>
          <p:nvPr/>
        </p:nvSpPr>
        <p:spPr>
          <a:xfrm>
            <a:off x="1172018" y="1243801"/>
            <a:ext cx="9847964" cy="356123"/>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714" dirty="0">
                <a:solidFill>
                  <a:schemeClr val="dk1"/>
                </a:solidFill>
                <a:latin typeface="Calibri" panose="020F0502020204030204" pitchFamily="34" charset="0"/>
              </a:rPr>
              <a:t>Provide relevant parameters and click on Apply after selecting Excel Tab</a:t>
            </a:r>
          </a:p>
        </p:txBody>
      </p:sp>
      <p:sp>
        <p:nvSpPr>
          <p:cNvPr id="7" name="TextBox 6">
            <a:extLst>
              <a:ext uri="{FF2B5EF4-FFF2-40B4-BE49-F238E27FC236}">
                <a16:creationId xmlns:a16="http://schemas.microsoft.com/office/drawing/2014/main" id="{A66F6217-2EFC-4726-BD90-3ECBA4F38853}"/>
              </a:ext>
            </a:extLst>
          </p:cNvPr>
          <p:cNvSpPr txBox="1"/>
          <p:nvPr/>
        </p:nvSpPr>
        <p:spPr>
          <a:xfrm>
            <a:off x="3402551" y="5511591"/>
            <a:ext cx="3982067" cy="685957"/>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Report output can be downloaded in excel format using WO Excel Order Forecast Commit Analysis Data Report </a:t>
            </a:r>
            <a:endParaRPr lang="en-US" sz="1286" dirty="0">
              <a:solidFill>
                <a:prstClr val="black"/>
              </a:solidFill>
            </a:endParaRPr>
          </a:p>
        </p:txBody>
      </p:sp>
      <p:cxnSp>
        <p:nvCxnSpPr>
          <p:cNvPr id="8" name="Straight Arrow Connector 7">
            <a:extLst>
              <a:ext uri="{FF2B5EF4-FFF2-40B4-BE49-F238E27FC236}">
                <a16:creationId xmlns:a16="http://schemas.microsoft.com/office/drawing/2014/main" id="{6D878657-2FA2-4C42-87ED-7AB203C2C4B8}"/>
              </a:ext>
            </a:extLst>
          </p:cNvPr>
          <p:cNvCxnSpPr>
            <a:cxnSpLocks/>
          </p:cNvCxnSpPr>
          <p:nvPr/>
        </p:nvCxnSpPr>
        <p:spPr>
          <a:xfrm flipV="1">
            <a:off x="5614812" y="4775200"/>
            <a:ext cx="240593" cy="736393"/>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88010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5CFBEB-480C-42DB-9A86-369CAA6260C9}"/>
              </a:ext>
            </a:extLst>
          </p:cNvPr>
          <p:cNvPicPr>
            <a:picLocks noChangeAspect="1"/>
          </p:cNvPicPr>
          <p:nvPr/>
        </p:nvPicPr>
        <p:blipFill>
          <a:blip r:embed="rId3"/>
          <a:stretch>
            <a:fillRect/>
          </a:stretch>
        </p:blipFill>
        <p:spPr>
          <a:xfrm>
            <a:off x="1265889" y="1536029"/>
            <a:ext cx="10051853" cy="3102441"/>
          </a:xfrm>
          <a:prstGeom prst="rect">
            <a:avLst/>
          </a:prstGeom>
        </p:spPr>
      </p:pic>
      <p:sp>
        <p:nvSpPr>
          <p:cNvPr id="2" name="Title 1">
            <a:extLst>
              <a:ext uri="{FF2B5EF4-FFF2-40B4-BE49-F238E27FC236}">
                <a16:creationId xmlns:a16="http://schemas.microsoft.com/office/drawing/2014/main" id="{12A848B8-D3D9-47C2-8547-71325999E61A}"/>
              </a:ext>
            </a:extLst>
          </p:cNvPr>
          <p:cNvSpPr>
            <a:spLocks noGrp="1"/>
          </p:cNvSpPr>
          <p:nvPr>
            <p:ph type="title" idx="4294967295"/>
          </p:nvPr>
        </p:nvSpPr>
        <p:spPr>
          <a:xfrm>
            <a:off x="1265889" y="250766"/>
            <a:ext cx="11201400" cy="571500"/>
          </a:xfrm>
        </p:spPr>
        <p:txBody>
          <a:bodyPr/>
          <a:lstStyle/>
          <a:p>
            <a:r>
              <a:rPr lang="en-US" sz="2571" dirty="0">
                <a:cs typeface="Arial"/>
              </a:rPr>
              <a:t>Forecast Commit Analysis Report – Measures – 1 /3</a:t>
            </a:r>
            <a:endParaRPr lang="en-US" dirty="0">
              <a:latin typeface="+mj-lt"/>
            </a:endParaRPr>
          </a:p>
        </p:txBody>
      </p:sp>
      <p:sp>
        <p:nvSpPr>
          <p:cNvPr id="4" name="Rectangle 3">
            <a:extLst>
              <a:ext uri="{FF2B5EF4-FFF2-40B4-BE49-F238E27FC236}">
                <a16:creationId xmlns:a16="http://schemas.microsoft.com/office/drawing/2014/main" id="{B7FA502C-A278-4F52-9C8F-3EE0BBD7B64C}"/>
              </a:ext>
            </a:extLst>
          </p:cNvPr>
          <p:cNvSpPr/>
          <p:nvPr/>
        </p:nvSpPr>
        <p:spPr>
          <a:xfrm>
            <a:off x="1265889" y="941479"/>
            <a:ext cx="9847964" cy="356123"/>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714" dirty="0">
                <a:solidFill>
                  <a:schemeClr val="dk1"/>
                </a:solidFill>
                <a:latin typeface="Calibri" panose="020F0502020204030204" pitchFamily="34" charset="0"/>
              </a:rPr>
              <a:t>Key Measures explanation</a:t>
            </a:r>
          </a:p>
        </p:txBody>
      </p:sp>
      <p:sp>
        <p:nvSpPr>
          <p:cNvPr id="5" name="Rectangle 4"/>
          <p:cNvSpPr/>
          <p:nvPr/>
        </p:nvSpPr>
        <p:spPr>
          <a:xfrm>
            <a:off x="1593873" y="5115323"/>
            <a:ext cx="9332238" cy="12571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a:p>
            <a:r>
              <a:rPr lang="en-US" sz="1600" dirty="0">
                <a:solidFill>
                  <a:schemeClr val="tx1"/>
                </a:solidFill>
              </a:rPr>
              <a:t>1. HUB Stock : On-Hand QTY, we receive either from VMI or through supplier upload </a:t>
            </a:r>
            <a:r>
              <a:rPr lang="en-US" sz="1600" b="1" dirty="0">
                <a:solidFill>
                  <a:schemeClr val="tx1"/>
                </a:solidFill>
              </a:rPr>
              <a:t>every day 7 A.M </a:t>
            </a:r>
          </a:p>
          <a:p>
            <a:r>
              <a:rPr lang="en-US" sz="1600" dirty="0">
                <a:solidFill>
                  <a:schemeClr val="tx1"/>
                </a:solidFill>
              </a:rPr>
              <a:t>2. Frozen Stock : On-Hand Quantity, which is received from suppliers as on </a:t>
            </a:r>
            <a:r>
              <a:rPr lang="en-US" sz="1600" b="1" dirty="0">
                <a:solidFill>
                  <a:schemeClr val="tx1"/>
                </a:solidFill>
              </a:rPr>
              <a:t>Friday 7 A.M </a:t>
            </a:r>
            <a:r>
              <a:rPr lang="en-US" sz="1600" dirty="0">
                <a:solidFill>
                  <a:schemeClr val="tx1"/>
                </a:solidFill>
              </a:rPr>
              <a:t>(Used in MRP)</a:t>
            </a:r>
          </a:p>
          <a:p>
            <a:r>
              <a:rPr lang="en-US" sz="1600" dirty="0">
                <a:solidFill>
                  <a:schemeClr val="tx1"/>
                </a:solidFill>
              </a:rPr>
              <a:t>3. Current Forecast : Latest MRP forecast for the suppliers</a:t>
            </a:r>
          </a:p>
          <a:p>
            <a:r>
              <a:rPr lang="en-US" sz="1600" dirty="0">
                <a:solidFill>
                  <a:schemeClr val="tx1"/>
                </a:solidFill>
              </a:rPr>
              <a:t>4. Current Supply Commit : Latest supply commit provided by suppliers</a:t>
            </a:r>
          </a:p>
          <a:p>
            <a:r>
              <a:rPr lang="en-US" sz="1600" dirty="0">
                <a:solidFill>
                  <a:schemeClr val="tx1"/>
                </a:solidFill>
              </a:rPr>
              <a:t> </a:t>
            </a:r>
          </a:p>
          <a:p>
            <a:pPr algn="ctr"/>
            <a:endParaRPr lang="en-US" sz="1600" dirty="0">
              <a:solidFill>
                <a:schemeClr val="tx1"/>
              </a:solidFill>
            </a:endParaRPr>
          </a:p>
        </p:txBody>
      </p:sp>
      <p:sp>
        <p:nvSpPr>
          <p:cNvPr id="6" name="Rectangle 5"/>
          <p:cNvSpPr/>
          <p:nvPr/>
        </p:nvSpPr>
        <p:spPr>
          <a:xfrm>
            <a:off x="5504060" y="2124160"/>
            <a:ext cx="5722225" cy="6762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9"/>
          </a:p>
        </p:txBody>
      </p:sp>
      <p:cxnSp>
        <p:nvCxnSpPr>
          <p:cNvPr id="10" name="Straight Arrow Connector 9">
            <a:extLst>
              <a:ext uri="{FF2B5EF4-FFF2-40B4-BE49-F238E27FC236}">
                <a16:creationId xmlns:a16="http://schemas.microsoft.com/office/drawing/2014/main" id="{6D878657-2FA2-4C42-87ED-7AB203C2C4B8}"/>
              </a:ext>
            </a:extLst>
          </p:cNvPr>
          <p:cNvCxnSpPr>
            <a:cxnSpLocks/>
          </p:cNvCxnSpPr>
          <p:nvPr/>
        </p:nvCxnSpPr>
        <p:spPr>
          <a:xfrm flipH="1">
            <a:off x="3917442" y="2800422"/>
            <a:ext cx="1586619" cy="2314901"/>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571742"/>
      </p:ext>
    </p:extLst>
  </p:cSld>
  <p:clrMapOvr>
    <a:masterClrMapping/>
  </p:clrMapOvr>
  <p:transition>
    <p:fade/>
  </p:transition>
</p:sld>
</file>

<file path=ppt/theme/theme1.xml><?xml version="1.0" encoding="utf-8"?>
<a:theme xmlns:a="http://schemas.openxmlformats.org/drawingml/2006/main" name="Sandisk PPT Template v2">
  <a:themeElements>
    <a:clrScheme name="Sandisk Corporate Colors 021625">
      <a:dk1>
        <a:srgbClr val="000000"/>
      </a:dk1>
      <a:lt1>
        <a:srgbClr val="FFFCF9"/>
      </a:lt1>
      <a:dk2>
        <a:srgbClr val="000000"/>
      </a:dk2>
      <a:lt2>
        <a:srgbClr val="FFFCF9"/>
      </a:lt2>
      <a:accent1>
        <a:srgbClr val="BCBCBC"/>
      </a:accent1>
      <a:accent2>
        <a:srgbClr val="772C22"/>
      </a:accent2>
      <a:accent3>
        <a:srgbClr val="E10600"/>
      </a:accent3>
      <a:accent4>
        <a:srgbClr val="BCBCBC"/>
      </a:accent4>
      <a:accent5>
        <a:srgbClr val="772C22"/>
      </a:accent5>
      <a:accent6>
        <a:srgbClr val="E10600"/>
      </a:accent6>
      <a:hlink>
        <a:srgbClr val="E10600"/>
      </a:hlink>
      <a:folHlink>
        <a:srgbClr val="772C22"/>
      </a:folHlink>
    </a:clrScheme>
    <a:fontScheme name="Sandisk Fonts 1.1">
      <a:majorFont>
        <a:latin typeface="Pilat Book"/>
        <a:ea typeface=""/>
        <a:cs typeface=""/>
      </a:majorFont>
      <a:minorFont>
        <a:latin typeface="Pil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ndisk_PPT_Template_v2_022025a (1)  -  Read-Only" id="{DB15DF9D-2B17-4BA6-98C9-B38CFD64E06D}" vid="{AD431983-8973-4F70-A684-DD342EA55A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Sandisk_PPT_Template_v2_022025a (1)</Template>
  <TotalTime>22</TotalTime>
  <Words>2771</Words>
  <Application>Microsoft Office PowerPoint</Application>
  <PresentationFormat>Widescreen</PresentationFormat>
  <Paragraphs>222</Paragraphs>
  <Slides>25</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Aptos</vt:lpstr>
      <vt:lpstr>Arial</vt:lpstr>
      <vt:lpstr>Calibri</vt:lpstr>
      <vt:lpstr>NB Architekt Pro Neue</vt:lpstr>
      <vt:lpstr>Pilat Book</vt:lpstr>
      <vt:lpstr>Pilat Regular</vt:lpstr>
      <vt:lpstr>Verdana</vt:lpstr>
      <vt:lpstr>Wingdings</vt:lpstr>
      <vt:lpstr>Sandisk PPT Template v2</vt:lpstr>
      <vt:lpstr> SUPPLY CHAIN COLLABORATION TRAINING  REPORTS</vt:lpstr>
      <vt:lpstr>COURSE AGENDA</vt:lpstr>
      <vt:lpstr>FORECAST COMMIT ANALYSIS REPORT</vt:lpstr>
      <vt:lpstr>Forecast Commit Analysis Report</vt:lpstr>
      <vt:lpstr>Forecast Commit Analysis Report – How to Run</vt:lpstr>
      <vt:lpstr>Forecast Commit Analysis Report – Parameters</vt:lpstr>
      <vt:lpstr>Forecast Commit Analysis Report – HTML Output</vt:lpstr>
      <vt:lpstr>Forecast Commit Analysis Report – Excel Output</vt:lpstr>
      <vt:lpstr>Forecast Commit Analysis Report – Measures – 1 /3</vt:lpstr>
      <vt:lpstr>Forecast Commit Analysis Report – Measures – 2/3</vt:lpstr>
      <vt:lpstr>Forecast Commit Analysis Report – Measures – 3/3</vt:lpstr>
      <vt:lpstr>ORDER FORECAST &amp; COMPARISON REPORT</vt:lpstr>
      <vt:lpstr>Order Forecast &amp; Comparison Report</vt:lpstr>
      <vt:lpstr>Order Forecast &amp; Comparison Report– How to Run</vt:lpstr>
      <vt:lpstr>Order Forecast &amp; Comparison Report – Parameters</vt:lpstr>
      <vt:lpstr>Order Forecast &amp; Comparison Report – HTML Output</vt:lpstr>
      <vt:lpstr>Order Forecast &amp; Comparison Report – Excel Output</vt:lpstr>
      <vt:lpstr>SUPPLY COMMIT &amp; COMPARISON REPORT</vt:lpstr>
      <vt:lpstr>Supply Commit &amp; Comparison Report</vt:lpstr>
      <vt:lpstr>Supply Commit &amp; Comparison Report– How to Run</vt:lpstr>
      <vt:lpstr>Supply Commit &amp; Comparison Report – Parameters</vt:lpstr>
      <vt:lpstr>Supply Commit &amp; Comparison Report – HTML Output</vt:lpstr>
      <vt:lpstr>Supply Commit &amp; Comparison Report – Excel Output</vt:lpstr>
      <vt:lpstr>Topic Learning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Nur Ilyana Binti Ibrahim</dc:creator>
  <cp:lastModifiedBy>Nur Ilyana Binti Ibrahim</cp:lastModifiedBy>
  <cp:revision>2</cp:revision>
  <dcterms:created xsi:type="dcterms:W3CDTF">2025-05-16T13:59:44Z</dcterms:created>
  <dcterms:modified xsi:type="dcterms:W3CDTF">2025-05-16T14:22:20Z</dcterms:modified>
</cp:coreProperties>
</file>